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3"/>
  </p:notesMasterIdLst>
  <p:handoutMasterIdLst>
    <p:handoutMasterId r:id="rId14"/>
  </p:handoutMasterIdLst>
  <p:sldIdLst>
    <p:sldId id="373" r:id="rId2"/>
    <p:sldId id="387" r:id="rId3"/>
    <p:sldId id="388" r:id="rId4"/>
    <p:sldId id="385" r:id="rId5"/>
    <p:sldId id="377" r:id="rId6"/>
    <p:sldId id="390" r:id="rId7"/>
    <p:sldId id="391" r:id="rId8"/>
    <p:sldId id="392" r:id="rId9"/>
    <p:sldId id="395" r:id="rId10"/>
    <p:sldId id="393" r:id="rId11"/>
    <p:sldId id="394"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776"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manda Coles" initial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DDDFF"/>
    <a:srgbClr val="9999FF"/>
    <a:srgbClr val="4298FF"/>
    <a:srgbClr val="7381A7"/>
    <a:srgbClr val="E6E6E6"/>
    <a:srgbClr val="F0FCFF"/>
    <a:srgbClr val="4198FF"/>
    <a:srgbClr val="33CC99"/>
    <a:srgbClr val="FFFFFF"/>
    <a:srgbClr val="103A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C257520-8804-1747-9807-E4F30F161E1A}" v="56" dt="2024-11-28T18:08:51.75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589" autoAdjust="0"/>
    <p:restoredTop sz="93925" autoAdjust="0"/>
  </p:normalViewPr>
  <p:slideViewPr>
    <p:cSldViewPr snapToGrid="0">
      <p:cViewPr>
        <p:scale>
          <a:sx n="118" d="100"/>
          <a:sy n="118" d="100"/>
        </p:scale>
        <p:origin x="528" y="568"/>
      </p:cViewPr>
      <p:guideLst>
        <p:guide orient="horz" pos="1776"/>
        <p:guide pos="3840"/>
      </p:guideLst>
    </p:cSldViewPr>
  </p:slideViewPr>
  <p:notesTextViewPr>
    <p:cViewPr>
      <p:scale>
        <a:sx n="1" d="1"/>
        <a:sy n="1" d="1"/>
      </p:scale>
      <p:origin x="0" y="0"/>
    </p:cViewPr>
  </p:notesTextViewPr>
  <p:sorterViewPr>
    <p:cViewPr>
      <p:scale>
        <a:sx n="60" d="100"/>
        <a:sy n="60" d="100"/>
      </p:scale>
      <p:origin x="0" y="0"/>
    </p:cViewPr>
  </p:sorterViewPr>
  <p:notesViewPr>
    <p:cSldViewPr snapToGrid="0">
      <p:cViewPr varScale="1">
        <p:scale>
          <a:sx n="59" d="100"/>
          <a:sy n="59" d="100"/>
        </p:scale>
        <p:origin x="1959" y="21"/>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7E20AD1-35C9-4EC7-8251-0DD97826B5B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latin typeface="Arial" panose="020B0604020202020204" pitchFamily="34" charset="0"/>
            </a:endParaRPr>
          </a:p>
        </p:txBody>
      </p:sp>
      <p:sp>
        <p:nvSpPr>
          <p:cNvPr id="3" name="Date Placeholder 2">
            <a:extLst>
              <a:ext uri="{FF2B5EF4-FFF2-40B4-BE49-F238E27FC236}">
                <a16:creationId xmlns:a16="http://schemas.microsoft.com/office/drawing/2014/main" id="{D646F520-DF32-4F84-A623-F163CACF073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FE4327B-CB21-40B7-B71B-93C01AD6DC93}" type="datetimeFigureOut">
              <a:rPr lang="en-US" smtClean="0">
                <a:latin typeface="Arial" panose="020B0604020202020204" pitchFamily="34" charset="0"/>
              </a:rPr>
              <a:t>11/18/24</a:t>
            </a:fld>
            <a:endParaRPr lang="en-US" dirty="0">
              <a:latin typeface="Arial" panose="020B0604020202020204" pitchFamily="34" charset="0"/>
            </a:endParaRPr>
          </a:p>
        </p:txBody>
      </p:sp>
      <p:sp>
        <p:nvSpPr>
          <p:cNvPr id="4" name="Footer Placeholder 3">
            <a:extLst>
              <a:ext uri="{FF2B5EF4-FFF2-40B4-BE49-F238E27FC236}">
                <a16:creationId xmlns:a16="http://schemas.microsoft.com/office/drawing/2014/main" id="{5AE3D286-7640-4950-B84C-A57908CDB68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latin typeface="Arial" panose="020B0604020202020204" pitchFamily="34" charset="0"/>
              </a:rPr>
              <a:t>‹#›  |  CONFIDENTIAL</a:t>
            </a:r>
            <a:endParaRPr lang="en-US" dirty="0">
              <a:latin typeface="Arial" panose="020B0604020202020204" pitchFamily="34" charset="0"/>
            </a:endParaRPr>
          </a:p>
        </p:txBody>
      </p:sp>
      <p:sp>
        <p:nvSpPr>
          <p:cNvPr id="5" name="Slide Number Placeholder 4">
            <a:extLst>
              <a:ext uri="{FF2B5EF4-FFF2-40B4-BE49-F238E27FC236}">
                <a16:creationId xmlns:a16="http://schemas.microsoft.com/office/drawing/2014/main" id="{A0D9BB3E-9F0B-4E8C-847B-68F5DAF9102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7A026A2-A985-4DE1-90AD-7965B02E1252}" type="slidenum">
              <a:rPr lang="en-US" smtClean="0">
                <a:latin typeface="Arial" panose="020B0604020202020204" pitchFamily="34" charset="0"/>
              </a:rPr>
              <a:t>‹#›</a:t>
            </a:fld>
            <a:endParaRPr lang="en-US" dirty="0">
              <a:latin typeface="Arial" panose="020B0604020202020204" pitchFamily="34" charset="0"/>
            </a:endParaRPr>
          </a:p>
        </p:txBody>
      </p:sp>
    </p:spTree>
    <p:extLst>
      <p:ext uri="{BB962C8B-B14F-4D97-AF65-F5344CB8AC3E}">
        <p14:creationId xmlns:p14="http://schemas.microsoft.com/office/powerpoint/2010/main" val="2114603015"/>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rial" panose="020B0604020202020204" pitchFamily="34" charset="0"/>
              </a:defRPr>
            </a:lvl1pPr>
          </a:lstStyle>
          <a:p>
            <a:fld id="{4BC35B1F-46C7-42C9-BC9B-6EDF312755BA}" type="datetimeFigureOut">
              <a:rPr lang="en-US" smtClean="0"/>
              <a:pPr/>
              <a:t>11/18/24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rial" panose="020B0604020202020204" pitchFamily="34" charset="0"/>
              </a:defRPr>
            </a:lvl1pPr>
          </a:lstStyle>
          <a:p>
            <a:r>
              <a:rPr lang="en-US"/>
              <a:t>‹#›  |  CONFIDENTIAL</a:t>
            </a:r>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rial" panose="020B0604020202020204" pitchFamily="34" charset="0"/>
              </a:defRPr>
            </a:lvl1pPr>
          </a:lstStyle>
          <a:p>
            <a:fld id="{1B31F920-65AC-4DE7-B849-A69B0289E264}" type="slidenum">
              <a:rPr lang="en-US" smtClean="0"/>
              <a:pPr/>
              <a:t>‹#›</a:t>
            </a:fld>
            <a:endParaRPr lang="en-US" dirty="0"/>
          </a:p>
        </p:txBody>
      </p:sp>
    </p:spTree>
    <p:extLst>
      <p:ext uri="{BB962C8B-B14F-4D97-AF65-F5344CB8AC3E}">
        <p14:creationId xmlns:p14="http://schemas.microsoft.com/office/powerpoint/2010/main" val="3420099939"/>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Arial" panose="020B0604020202020204" pitchFamily="34" charset="0"/>
        <a:ea typeface="+mn-ea"/>
        <a:cs typeface="+mn-cs"/>
      </a:defRPr>
    </a:lvl1pPr>
    <a:lvl2pPr marL="457200" algn="l" defTabSz="914400" rtl="0" eaLnBrk="1" latinLnBrk="0" hangingPunct="1">
      <a:defRPr sz="1200" kern="1200">
        <a:solidFill>
          <a:schemeClr val="tx1"/>
        </a:solidFill>
        <a:latin typeface="Arial" panose="020B0604020202020204" pitchFamily="34" charset="0"/>
        <a:ea typeface="+mn-ea"/>
        <a:cs typeface="+mn-cs"/>
      </a:defRPr>
    </a:lvl2pPr>
    <a:lvl3pPr marL="914400" algn="l" defTabSz="914400" rtl="0" eaLnBrk="1" latinLnBrk="0" hangingPunct="1">
      <a:defRPr sz="1200" kern="1200">
        <a:solidFill>
          <a:schemeClr val="tx1"/>
        </a:solidFill>
        <a:latin typeface="Arial" panose="020B0604020202020204" pitchFamily="34" charset="0"/>
        <a:ea typeface="+mn-ea"/>
        <a:cs typeface="+mn-cs"/>
      </a:defRPr>
    </a:lvl3pPr>
    <a:lvl4pPr marL="1371600" algn="l" defTabSz="914400" rtl="0" eaLnBrk="1" latinLnBrk="0" hangingPunct="1">
      <a:defRPr sz="1200" kern="1200">
        <a:solidFill>
          <a:schemeClr val="tx1"/>
        </a:solidFill>
        <a:latin typeface="Arial" panose="020B0604020202020204" pitchFamily="34" charset="0"/>
        <a:ea typeface="+mn-ea"/>
        <a:cs typeface="+mn-cs"/>
      </a:defRPr>
    </a:lvl4pPr>
    <a:lvl5pPr marL="1828800" algn="l" defTabSz="914400" rtl="0" eaLnBrk="1" latinLnBrk="0" hangingPunct="1">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r>
              <a:rPr lang="en-US"/>
              <a:t>‹#›  |  CONFIDENTIAL</a:t>
            </a:r>
            <a:endParaRPr lang="en-US" dirty="0"/>
          </a:p>
        </p:txBody>
      </p:sp>
      <p:sp>
        <p:nvSpPr>
          <p:cNvPr id="5" name="Slide Number Placeholder 4"/>
          <p:cNvSpPr>
            <a:spLocks noGrp="1"/>
          </p:cNvSpPr>
          <p:nvPr>
            <p:ph type="sldNum" sz="quarter" idx="5"/>
          </p:nvPr>
        </p:nvSpPr>
        <p:spPr/>
        <p:txBody>
          <a:bodyPr/>
          <a:lstStyle/>
          <a:p>
            <a:fld id="{1B31F920-65AC-4DE7-B849-A69B0289E264}" type="slidenum">
              <a:rPr lang="en-US" smtClean="0"/>
              <a:pPr/>
              <a:t>3</a:t>
            </a:fld>
            <a:endParaRPr lang="en-US" dirty="0"/>
          </a:p>
        </p:txBody>
      </p:sp>
    </p:spTree>
    <p:extLst>
      <p:ext uri="{BB962C8B-B14F-4D97-AF65-F5344CB8AC3E}">
        <p14:creationId xmlns:p14="http://schemas.microsoft.com/office/powerpoint/2010/main" val="18160954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r>
              <a:rPr lang="en-US"/>
              <a:t>‹#›  |  CONFIDENTIAL</a:t>
            </a:r>
            <a:endParaRPr lang="en-US" dirty="0"/>
          </a:p>
        </p:txBody>
      </p:sp>
      <p:sp>
        <p:nvSpPr>
          <p:cNvPr id="5" name="Slide Number Placeholder 4"/>
          <p:cNvSpPr>
            <a:spLocks noGrp="1"/>
          </p:cNvSpPr>
          <p:nvPr>
            <p:ph type="sldNum" sz="quarter" idx="5"/>
          </p:nvPr>
        </p:nvSpPr>
        <p:spPr/>
        <p:txBody>
          <a:bodyPr/>
          <a:lstStyle/>
          <a:p>
            <a:fld id="{1B31F920-65AC-4DE7-B849-A69B0289E264}" type="slidenum">
              <a:rPr lang="en-US" smtClean="0"/>
              <a:pPr/>
              <a:t>9</a:t>
            </a:fld>
            <a:endParaRPr lang="en-US" dirty="0"/>
          </a:p>
        </p:txBody>
      </p:sp>
    </p:spTree>
    <p:extLst>
      <p:ext uri="{BB962C8B-B14F-4D97-AF65-F5344CB8AC3E}">
        <p14:creationId xmlns:p14="http://schemas.microsoft.com/office/powerpoint/2010/main" val="248057671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4" Type="http://schemas.openxmlformats.org/officeDocument/2006/relationships/image" Target="../media/image19.svg"/></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0.png"/><Relationship Id="rId1" Type="http://schemas.openxmlformats.org/officeDocument/2006/relationships/slideMaster" Target="../slideMasters/slideMaster1.xml"/><Relationship Id="rId4" Type="http://schemas.openxmlformats.org/officeDocument/2006/relationships/image" Target="../media/image21.svg"/></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2.png"/><Relationship Id="rId1" Type="http://schemas.openxmlformats.org/officeDocument/2006/relationships/slideMaster" Target="../slideMasters/slideMaster1.xml"/><Relationship Id="rId4" Type="http://schemas.openxmlformats.org/officeDocument/2006/relationships/image" Target="../media/image21.svg"/></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5FE2029-54EB-BB7F-36BC-1D4FD04AE63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a:extLst>
              <a:ext uri="{FF2B5EF4-FFF2-40B4-BE49-F238E27FC236}">
                <a16:creationId xmlns:a16="http://schemas.microsoft.com/office/drawing/2014/main" id="{49080735-8ED3-9242-8DB1-8EFAAAAB8627}"/>
              </a:ext>
            </a:extLst>
          </p:cNvPr>
          <p:cNvSpPr>
            <a:spLocks noGrp="1"/>
          </p:cNvSpPr>
          <p:nvPr>
            <p:ph type="ctrTitle"/>
          </p:nvPr>
        </p:nvSpPr>
        <p:spPr>
          <a:xfrm>
            <a:off x="884032" y="2561391"/>
            <a:ext cx="5802528" cy="1436023"/>
          </a:xfrm>
          <a:prstGeom prst="rect">
            <a:avLst/>
          </a:prstGeom>
        </p:spPr>
        <p:txBody>
          <a:bodyPr anchor="b">
            <a:noAutofit/>
          </a:bodyPr>
          <a:lstStyle>
            <a:lvl1pPr algn="l">
              <a:defRPr sz="4800" b="0">
                <a:solidFill>
                  <a:schemeClr val="tx1"/>
                </a:solidFill>
                <a:latin typeface="+mn-lt"/>
              </a:defRPr>
            </a:lvl1pPr>
          </a:lstStyle>
          <a:p>
            <a:r>
              <a:rPr lang="en-US" dirty="0"/>
              <a:t>Click to edit Master title style</a:t>
            </a:r>
          </a:p>
        </p:txBody>
      </p:sp>
      <p:sp>
        <p:nvSpPr>
          <p:cNvPr id="16" name="Subtitle 2">
            <a:extLst>
              <a:ext uri="{FF2B5EF4-FFF2-40B4-BE49-F238E27FC236}">
                <a16:creationId xmlns:a16="http://schemas.microsoft.com/office/drawing/2014/main" id="{E7BE3CDB-BAEF-7144-A195-647086422627}"/>
              </a:ext>
            </a:extLst>
          </p:cNvPr>
          <p:cNvSpPr>
            <a:spLocks noGrp="1"/>
          </p:cNvSpPr>
          <p:nvPr>
            <p:ph type="subTitle" idx="1"/>
          </p:nvPr>
        </p:nvSpPr>
        <p:spPr>
          <a:xfrm>
            <a:off x="884033" y="4063832"/>
            <a:ext cx="5802528" cy="587583"/>
          </a:xfrm>
          <a:prstGeom prst="rect">
            <a:avLst/>
          </a:prstGeom>
        </p:spPr>
        <p:txBody>
          <a:bodyPr>
            <a:noAutofit/>
          </a:bodyPr>
          <a:lstStyle>
            <a:lvl1pPr marL="0" indent="0" algn="l">
              <a:buNone/>
              <a:defRPr sz="2600" cap="none" baseline="0">
                <a:solidFill>
                  <a:schemeClr val="tx1"/>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US" dirty="0"/>
          </a:p>
        </p:txBody>
      </p:sp>
      <p:sp>
        <p:nvSpPr>
          <p:cNvPr id="13" name="Text Placeholder 12">
            <a:extLst>
              <a:ext uri="{FF2B5EF4-FFF2-40B4-BE49-F238E27FC236}">
                <a16:creationId xmlns:a16="http://schemas.microsoft.com/office/drawing/2014/main" id="{B9CD7DF1-C535-F2FA-C993-FFA4FC9D560B}"/>
              </a:ext>
            </a:extLst>
          </p:cNvPr>
          <p:cNvSpPr>
            <a:spLocks noGrp="1"/>
          </p:cNvSpPr>
          <p:nvPr>
            <p:ph type="body" sz="quarter" idx="10" hasCustomPrompt="1"/>
          </p:nvPr>
        </p:nvSpPr>
        <p:spPr>
          <a:xfrm>
            <a:off x="884032" y="5029437"/>
            <a:ext cx="5802528" cy="587583"/>
          </a:xfrm>
          <a:prstGeom prst="rect">
            <a:avLst/>
          </a:prstGeom>
        </p:spPr>
        <p:txBody>
          <a:bodyPr/>
          <a:lstStyle>
            <a:lvl1pPr marL="0" indent="0">
              <a:buNone/>
              <a:defRPr sz="1600" cap="all" baseline="0">
                <a:solidFill>
                  <a:schemeClr val="tx1"/>
                </a:solidFill>
              </a:defRPr>
            </a:lvl1pPr>
            <a:lvl2pPr marL="457200" indent="0">
              <a:buNone/>
              <a:defRPr/>
            </a:lvl2pPr>
          </a:lstStyle>
          <a:p>
            <a:pPr lvl="0"/>
            <a:r>
              <a:rPr lang="en-US" dirty="0"/>
              <a:t>DATE</a:t>
            </a:r>
          </a:p>
        </p:txBody>
      </p:sp>
      <p:grpSp>
        <p:nvGrpSpPr>
          <p:cNvPr id="33" name="Group 32">
            <a:extLst>
              <a:ext uri="{FF2B5EF4-FFF2-40B4-BE49-F238E27FC236}">
                <a16:creationId xmlns:a16="http://schemas.microsoft.com/office/drawing/2014/main" id="{414A5765-D091-015A-B838-5ECB69B8C709}"/>
              </a:ext>
            </a:extLst>
          </p:cNvPr>
          <p:cNvGrpSpPr/>
          <p:nvPr userDrawn="1"/>
        </p:nvGrpSpPr>
        <p:grpSpPr>
          <a:xfrm>
            <a:off x="8267454" y="928021"/>
            <a:ext cx="3359331" cy="1050798"/>
            <a:chOff x="3867912" y="2735389"/>
            <a:chExt cx="4465605" cy="1396841"/>
          </a:xfrm>
        </p:grpSpPr>
        <p:grpSp>
          <p:nvGrpSpPr>
            <p:cNvPr id="34" name="Graphic 11">
              <a:extLst>
                <a:ext uri="{FF2B5EF4-FFF2-40B4-BE49-F238E27FC236}">
                  <a16:creationId xmlns:a16="http://schemas.microsoft.com/office/drawing/2014/main" id="{2EBD0AD8-7F27-2233-A73A-A57E93CAA78E}"/>
                </a:ext>
              </a:extLst>
            </p:cNvPr>
            <p:cNvGrpSpPr/>
            <p:nvPr/>
          </p:nvGrpSpPr>
          <p:grpSpPr>
            <a:xfrm>
              <a:off x="5483923" y="2797873"/>
              <a:ext cx="2849594" cy="1051655"/>
              <a:chOff x="5483923" y="2797873"/>
              <a:chExt cx="2849594" cy="1051655"/>
            </a:xfrm>
            <a:solidFill>
              <a:srgbClr val="FFFFFF"/>
            </a:solidFill>
          </p:grpSpPr>
          <p:sp>
            <p:nvSpPr>
              <p:cNvPr id="41" name="Freeform: Shape 40">
                <a:extLst>
                  <a:ext uri="{FF2B5EF4-FFF2-40B4-BE49-F238E27FC236}">
                    <a16:creationId xmlns:a16="http://schemas.microsoft.com/office/drawing/2014/main" id="{3EB1FB66-9342-B564-8D19-E16AB9A777F5}"/>
                  </a:ext>
                </a:extLst>
              </p:cNvPr>
              <p:cNvSpPr/>
              <p:nvPr/>
            </p:nvSpPr>
            <p:spPr>
              <a:xfrm>
                <a:off x="5483923" y="3085052"/>
                <a:ext cx="768096" cy="764476"/>
              </a:xfrm>
              <a:custGeom>
                <a:avLst/>
                <a:gdLst>
                  <a:gd name="connsiteX0" fmla="*/ 219932 w 768096"/>
                  <a:gd name="connsiteY0" fmla="*/ 548735 h 764476"/>
                  <a:gd name="connsiteX1" fmla="*/ 384905 w 768096"/>
                  <a:gd name="connsiteY1" fmla="*/ 614458 h 764476"/>
                  <a:gd name="connsiteX2" fmla="*/ 548164 w 768096"/>
                  <a:gd name="connsiteY2" fmla="*/ 548735 h 764476"/>
                  <a:gd name="connsiteX3" fmla="*/ 613601 w 768096"/>
                  <a:gd name="connsiteY3" fmla="*/ 382143 h 764476"/>
                  <a:gd name="connsiteX4" fmla="*/ 548164 w 768096"/>
                  <a:gd name="connsiteY4" fmla="*/ 216408 h 764476"/>
                  <a:gd name="connsiteX5" fmla="*/ 384905 w 768096"/>
                  <a:gd name="connsiteY5" fmla="*/ 149828 h 764476"/>
                  <a:gd name="connsiteX6" fmla="*/ 219932 w 768096"/>
                  <a:gd name="connsiteY6" fmla="*/ 216408 h 764476"/>
                  <a:gd name="connsiteX7" fmla="*/ 156210 w 768096"/>
                  <a:gd name="connsiteY7" fmla="*/ 382143 h 764476"/>
                  <a:gd name="connsiteX8" fmla="*/ 219932 w 768096"/>
                  <a:gd name="connsiteY8" fmla="*/ 548735 h 764476"/>
                  <a:gd name="connsiteX9" fmla="*/ 613601 w 768096"/>
                  <a:gd name="connsiteY9" fmla="*/ 19240 h 764476"/>
                  <a:gd name="connsiteX10" fmla="*/ 768096 w 768096"/>
                  <a:gd name="connsiteY10" fmla="*/ 19240 h 764476"/>
                  <a:gd name="connsiteX11" fmla="*/ 768096 w 768096"/>
                  <a:gd name="connsiteY11" fmla="*/ 745141 h 764476"/>
                  <a:gd name="connsiteX12" fmla="*/ 613601 w 768096"/>
                  <a:gd name="connsiteY12" fmla="*/ 745141 h 764476"/>
                  <a:gd name="connsiteX13" fmla="*/ 613601 w 768096"/>
                  <a:gd name="connsiteY13" fmla="*/ 640842 h 764476"/>
                  <a:gd name="connsiteX14" fmla="*/ 359569 w 768096"/>
                  <a:gd name="connsiteY14" fmla="*/ 764476 h 764476"/>
                  <a:gd name="connsiteX15" fmla="*/ 105632 w 768096"/>
                  <a:gd name="connsiteY15" fmla="*/ 653129 h 764476"/>
                  <a:gd name="connsiteX16" fmla="*/ 0 w 768096"/>
                  <a:gd name="connsiteY16" fmla="*/ 382238 h 764476"/>
                  <a:gd name="connsiteX17" fmla="*/ 105632 w 768096"/>
                  <a:gd name="connsiteY17" fmla="*/ 111347 h 764476"/>
                  <a:gd name="connsiteX18" fmla="*/ 359569 w 768096"/>
                  <a:gd name="connsiteY18" fmla="*/ 0 h 764476"/>
                  <a:gd name="connsiteX19" fmla="*/ 613601 w 768096"/>
                  <a:gd name="connsiteY19" fmla="*/ 121825 h 764476"/>
                  <a:gd name="connsiteX20" fmla="*/ 613601 w 768096"/>
                  <a:gd name="connsiteY20" fmla="*/ 19240 h 764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8096" h="764476">
                    <a:moveTo>
                      <a:pt x="219932" y="548735"/>
                    </a:moveTo>
                    <a:cubicBezTo>
                      <a:pt x="263557" y="592550"/>
                      <a:pt x="317659" y="614458"/>
                      <a:pt x="384905" y="614458"/>
                    </a:cubicBezTo>
                    <a:cubicBezTo>
                      <a:pt x="452152" y="614458"/>
                      <a:pt x="504444" y="592550"/>
                      <a:pt x="548164" y="548735"/>
                    </a:cubicBezTo>
                    <a:cubicBezTo>
                      <a:pt x="590931" y="504063"/>
                      <a:pt x="613601" y="449675"/>
                      <a:pt x="613601" y="382143"/>
                    </a:cubicBezTo>
                    <a:cubicBezTo>
                      <a:pt x="613601" y="314611"/>
                      <a:pt x="590836" y="260318"/>
                      <a:pt x="548164" y="216408"/>
                    </a:cubicBezTo>
                    <a:cubicBezTo>
                      <a:pt x="504539" y="171736"/>
                      <a:pt x="450437" y="149828"/>
                      <a:pt x="384905" y="149828"/>
                    </a:cubicBezTo>
                    <a:cubicBezTo>
                      <a:pt x="319373" y="149828"/>
                      <a:pt x="263557" y="171736"/>
                      <a:pt x="219932" y="216408"/>
                    </a:cubicBezTo>
                    <a:cubicBezTo>
                      <a:pt x="177165" y="260223"/>
                      <a:pt x="156210" y="316325"/>
                      <a:pt x="156210" y="382143"/>
                    </a:cubicBezTo>
                    <a:cubicBezTo>
                      <a:pt x="156210" y="447961"/>
                      <a:pt x="177165" y="503968"/>
                      <a:pt x="219932" y="548735"/>
                    </a:cubicBezTo>
                    <a:close/>
                    <a:moveTo>
                      <a:pt x="613601" y="19240"/>
                    </a:moveTo>
                    <a:lnTo>
                      <a:pt x="768096" y="19240"/>
                    </a:lnTo>
                    <a:lnTo>
                      <a:pt x="768096" y="745141"/>
                    </a:lnTo>
                    <a:lnTo>
                      <a:pt x="613601" y="745141"/>
                    </a:lnTo>
                    <a:lnTo>
                      <a:pt x="613601" y="640842"/>
                    </a:lnTo>
                    <a:cubicBezTo>
                      <a:pt x="554260" y="724090"/>
                      <a:pt x="469583" y="764476"/>
                      <a:pt x="359569" y="764476"/>
                    </a:cubicBezTo>
                    <a:cubicBezTo>
                      <a:pt x="260128" y="764476"/>
                      <a:pt x="175451" y="726757"/>
                      <a:pt x="105632" y="653129"/>
                    </a:cubicBezTo>
                    <a:cubicBezTo>
                      <a:pt x="34957" y="579501"/>
                      <a:pt x="0" y="490061"/>
                      <a:pt x="0" y="382238"/>
                    </a:cubicBezTo>
                    <a:cubicBezTo>
                      <a:pt x="0" y="274415"/>
                      <a:pt x="34957" y="184975"/>
                      <a:pt x="105632" y="111347"/>
                    </a:cubicBezTo>
                    <a:cubicBezTo>
                      <a:pt x="175451" y="36862"/>
                      <a:pt x="260128" y="0"/>
                      <a:pt x="359569" y="0"/>
                    </a:cubicBezTo>
                    <a:cubicBezTo>
                      <a:pt x="469583" y="0"/>
                      <a:pt x="554165" y="40386"/>
                      <a:pt x="613601" y="121825"/>
                    </a:cubicBezTo>
                    <a:lnTo>
                      <a:pt x="613601" y="19240"/>
                    </a:lnTo>
                    <a:close/>
                  </a:path>
                </a:pathLst>
              </a:custGeom>
              <a:solidFill>
                <a:srgbClr val="FFFFFF"/>
              </a:solidFill>
              <a:ln w="0"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ABC2ABFD-ACD4-A099-EAA1-4EEC3CEC930E}"/>
                  </a:ext>
                </a:extLst>
              </p:cNvPr>
              <p:cNvSpPr/>
              <p:nvPr/>
            </p:nvSpPr>
            <p:spPr>
              <a:xfrm>
                <a:off x="6413468" y="2797873"/>
                <a:ext cx="200882" cy="1033653"/>
              </a:xfrm>
              <a:custGeom>
                <a:avLst/>
                <a:gdLst>
                  <a:gd name="connsiteX0" fmla="*/ 21050 w 200882"/>
                  <a:gd name="connsiteY0" fmla="*/ 308991 h 1033653"/>
                  <a:gd name="connsiteX1" fmla="*/ 178118 w 200882"/>
                  <a:gd name="connsiteY1" fmla="*/ 308991 h 1033653"/>
                  <a:gd name="connsiteX2" fmla="*/ 178118 w 200882"/>
                  <a:gd name="connsiteY2" fmla="*/ 1033653 h 1033653"/>
                  <a:gd name="connsiteX3" fmla="*/ 21050 w 200882"/>
                  <a:gd name="connsiteY3" fmla="*/ 1033653 h 1033653"/>
                  <a:gd name="connsiteX4" fmla="*/ 21050 w 200882"/>
                  <a:gd name="connsiteY4" fmla="*/ 308991 h 1033653"/>
                  <a:gd name="connsiteX5" fmla="*/ 170212 w 200882"/>
                  <a:gd name="connsiteY5" fmla="*/ 169831 h 1033653"/>
                  <a:gd name="connsiteX6" fmla="*/ 100013 w 200882"/>
                  <a:gd name="connsiteY6" fmla="*/ 200406 h 1033653"/>
                  <a:gd name="connsiteX7" fmla="*/ 28956 w 200882"/>
                  <a:gd name="connsiteY7" fmla="*/ 169831 h 1033653"/>
                  <a:gd name="connsiteX8" fmla="*/ 0 w 200882"/>
                  <a:gd name="connsiteY8" fmla="*/ 100679 h 1033653"/>
                  <a:gd name="connsiteX9" fmla="*/ 28956 w 200882"/>
                  <a:gd name="connsiteY9" fmla="*/ 30671 h 1033653"/>
                  <a:gd name="connsiteX10" fmla="*/ 100013 w 200882"/>
                  <a:gd name="connsiteY10" fmla="*/ 0 h 1033653"/>
                  <a:gd name="connsiteX11" fmla="*/ 171926 w 200882"/>
                  <a:gd name="connsiteY11" fmla="*/ 30671 h 1033653"/>
                  <a:gd name="connsiteX12" fmla="*/ 200883 w 200882"/>
                  <a:gd name="connsiteY12" fmla="*/ 100679 h 1033653"/>
                  <a:gd name="connsiteX13" fmla="*/ 170117 w 200882"/>
                  <a:gd name="connsiteY13" fmla="*/ 169831 h 1033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0882" h="1033653">
                    <a:moveTo>
                      <a:pt x="21050" y="308991"/>
                    </a:moveTo>
                    <a:lnTo>
                      <a:pt x="178118" y="308991"/>
                    </a:lnTo>
                    <a:lnTo>
                      <a:pt x="178118" y="1033653"/>
                    </a:lnTo>
                    <a:lnTo>
                      <a:pt x="21050" y="1033653"/>
                    </a:lnTo>
                    <a:lnTo>
                      <a:pt x="21050" y="308991"/>
                    </a:lnTo>
                    <a:close/>
                    <a:moveTo>
                      <a:pt x="170212" y="169831"/>
                    </a:moveTo>
                    <a:cubicBezTo>
                      <a:pt x="150876" y="190786"/>
                      <a:pt x="127254" y="200406"/>
                      <a:pt x="100013" y="200406"/>
                    </a:cubicBezTo>
                    <a:cubicBezTo>
                      <a:pt x="72771" y="200406"/>
                      <a:pt x="50006" y="190786"/>
                      <a:pt x="28956" y="169831"/>
                    </a:cubicBezTo>
                    <a:cubicBezTo>
                      <a:pt x="9620" y="150590"/>
                      <a:pt x="0" y="126968"/>
                      <a:pt x="0" y="100679"/>
                    </a:cubicBezTo>
                    <a:cubicBezTo>
                      <a:pt x="0" y="74390"/>
                      <a:pt x="9620" y="49911"/>
                      <a:pt x="28956" y="30671"/>
                    </a:cubicBezTo>
                    <a:cubicBezTo>
                      <a:pt x="48292" y="9620"/>
                      <a:pt x="71914" y="0"/>
                      <a:pt x="100013" y="0"/>
                    </a:cubicBezTo>
                    <a:cubicBezTo>
                      <a:pt x="128111" y="0"/>
                      <a:pt x="150876" y="9620"/>
                      <a:pt x="171926" y="30671"/>
                    </a:cubicBezTo>
                    <a:cubicBezTo>
                      <a:pt x="191262" y="49911"/>
                      <a:pt x="200883" y="73533"/>
                      <a:pt x="200883" y="100679"/>
                    </a:cubicBezTo>
                    <a:cubicBezTo>
                      <a:pt x="200883" y="127826"/>
                      <a:pt x="189452" y="150590"/>
                      <a:pt x="170117" y="169831"/>
                    </a:cubicBezTo>
                    <a:close/>
                  </a:path>
                </a:pathLst>
              </a:custGeom>
              <a:solidFill>
                <a:srgbClr val="FFFFFF"/>
              </a:solidFill>
              <a:ln w="0"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D7684FFE-E8C0-4031-17E4-FF7BB686689B}"/>
                  </a:ext>
                </a:extLst>
              </p:cNvPr>
              <p:cNvSpPr/>
              <p:nvPr/>
            </p:nvSpPr>
            <p:spPr>
              <a:xfrm>
                <a:off x="6772370" y="3092196"/>
                <a:ext cx="376808" cy="739235"/>
              </a:xfrm>
              <a:custGeom>
                <a:avLst/>
                <a:gdLst>
                  <a:gd name="connsiteX0" fmla="*/ 155448 w 376808"/>
                  <a:gd name="connsiteY0" fmla="*/ 134302 h 739235"/>
                  <a:gd name="connsiteX1" fmla="*/ 376809 w 376808"/>
                  <a:gd name="connsiteY1" fmla="*/ 0 h 739235"/>
                  <a:gd name="connsiteX2" fmla="*/ 376809 w 376808"/>
                  <a:gd name="connsiteY2" fmla="*/ 170307 h 739235"/>
                  <a:gd name="connsiteX3" fmla="*/ 222313 w 376808"/>
                  <a:gd name="connsiteY3" fmla="*/ 211550 h 739235"/>
                  <a:gd name="connsiteX4" fmla="*/ 155448 w 376808"/>
                  <a:gd name="connsiteY4" fmla="*/ 372237 h 739235"/>
                  <a:gd name="connsiteX5" fmla="*/ 155448 w 376808"/>
                  <a:gd name="connsiteY5" fmla="*/ 739235 h 739235"/>
                  <a:gd name="connsiteX6" fmla="*/ 0 w 376808"/>
                  <a:gd name="connsiteY6" fmla="*/ 739235 h 739235"/>
                  <a:gd name="connsiteX7" fmla="*/ 0 w 376808"/>
                  <a:gd name="connsiteY7" fmla="*/ 12192 h 739235"/>
                  <a:gd name="connsiteX8" fmla="*/ 155448 w 376808"/>
                  <a:gd name="connsiteY8" fmla="*/ 12192 h 739235"/>
                  <a:gd name="connsiteX9" fmla="*/ 155448 w 376808"/>
                  <a:gd name="connsiteY9" fmla="*/ 134207 h 739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6808" h="739235">
                    <a:moveTo>
                      <a:pt x="155448" y="134302"/>
                    </a:moveTo>
                    <a:cubicBezTo>
                      <a:pt x="195358" y="44767"/>
                      <a:pt x="268319" y="0"/>
                      <a:pt x="376809" y="0"/>
                    </a:cubicBezTo>
                    <a:lnTo>
                      <a:pt x="376809" y="170307"/>
                    </a:lnTo>
                    <a:cubicBezTo>
                      <a:pt x="317754" y="165068"/>
                      <a:pt x="265652" y="179927"/>
                      <a:pt x="222313" y="211550"/>
                    </a:cubicBezTo>
                    <a:cubicBezTo>
                      <a:pt x="178022" y="245745"/>
                      <a:pt x="155448" y="298513"/>
                      <a:pt x="155448" y="372237"/>
                    </a:cubicBezTo>
                    <a:lnTo>
                      <a:pt x="155448" y="739235"/>
                    </a:lnTo>
                    <a:lnTo>
                      <a:pt x="0" y="739235"/>
                    </a:lnTo>
                    <a:lnTo>
                      <a:pt x="0" y="12192"/>
                    </a:lnTo>
                    <a:lnTo>
                      <a:pt x="155448" y="12192"/>
                    </a:lnTo>
                    <a:lnTo>
                      <a:pt x="155448" y="134207"/>
                    </a:lnTo>
                    <a:close/>
                  </a:path>
                </a:pathLst>
              </a:custGeom>
              <a:solidFill>
                <a:srgbClr val="FFFFFF"/>
              </a:solidFill>
              <a:ln w="0"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A37B70BF-E80A-AB9F-6E61-F1AEB4D56111}"/>
                  </a:ext>
                </a:extLst>
              </p:cNvPr>
              <p:cNvSpPr/>
              <p:nvPr/>
            </p:nvSpPr>
            <p:spPr>
              <a:xfrm>
                <a:off x="7246048" y="2797873"/>
                <a:ext cx="197453" cy="1033653"/>
              </a:xfrm>
              <a:custGeom>
                <a:avLst/>
                <a:gdLst>
                  <a:gd name="connsiteX0" fmla="*/ 21622 w 197453"/>
                  <a:gd name="connsiteY0" fmla="*/ 308991 h 1033653"/>
                  <a:gd name="connsiteX1" fmla="*/ 176784 w 197453"/>
                  <a:gd name="connsiteY1" fmla="*/ 308991 h 1033653"/>
                  <a:gd name="connsiteX2" fmla="*/ 176784 w 197453"/>
                  <a:gd name="connsiteY2" fmla="*/ 1033653 h 1033653"/>
                  <a:gd name="connsiteX3" fmla="*/ 21622 w 197453"/>
                  <a:gd name="connsiteY3" fmla="*/ 1033653 h 1033653"/>
                  <a:gd name="connsiteX4" fmla="*/ 21622 w 197453"/>
                  <a:gd name="connsiteY4" fmla="*/ 308991 h 1033653"/>
                  <a:gd name="connsiteX5" fmla="*/ 168974 w 197453"/>
                  <a:gd name="connsiteY5" fmla="*/ 169831 h 1033653"/>
                  <a:gd name="connsiteX6" fmla="*/ 99155 w 197453"/>
                  <a:gd name="connsiteY6" fmla="*/ 200406 h 1033653"/>
                  <a:gd name="connsiteX7" fmla="*/ 30194 w 197453"/>
                  <a:gd name="connsiteY7" fmla="*/ 169831 h 1033653"/>
                  <a:gd name="connsiteX8" fmla="*/ 0 w 197453"/>
                  <a:gd name="connsiteY8" fmla="*/ 100679 h 1033653"/>
                  <a:gd name="connsiteX9" fmla="*/ 28480 w 197453"/>
                  <a:gd name="connsiteY9" fmla="*/ 30671 h 1033653"/>
                  <a:gd name="connsiteX10" fmla="*/ 99155 w 197453"/>
                  <a:gd name="connsiteY10" fmla="*/ 0 h 1033653"/>
                  <a:gd name="connsiteX11" fmla="*/ 168974 w 197453"/>
                  <a:gd name="connsiteY11" fmla="*/ 30671 h 1033653"/>
                  <a:gd name="connsiteX12" fmla="*/ 197453 w 197453"/>
                  <a:gd name="connsiteY12" fmla="*/ 100679 h 1033653"/>
                  <a:gd name="connsiteX13" fmla="*/ 168974 w 197453"/>
                  <a:gd name="connsiteY13" fmla="*/ 169831 h 1033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7453" h="1033653">
                    <a:moveTo>
                      <a:pt x="21622" y="308991"/>
                    </a:moveTo>
                    <a:lnTo>
                      <a:pt x="176784" y="308991"/>
                    </a:lnTo>
                    <a:lnTo>
                      <a:pt x="176784" y="1033653"/>
                    </a:lnTo>
                    <a:lnTo>
                      <a:pt x="21622" y="1033653"/>
                    </a:lnTo>
                    <a:lnTo>
                      <a:pt x="21622" y="308991"/>
                    </a:lnTo>
                    <a:close/>
                    <a:moveTo>
                      <a:pt x="168974" y="169831"/>
                    </a:moveTo>
                    <a:cubicBezTo>
                      <a:pt x="148304" y="190786"/>
                      <a:pt x="125921" y="200406"/>
                      <a:pt x="99155" y="200406"/>
                    </a:cubicBezTo>
                    <a:cubicBezTo>
                      <a:pt x="72390" y="200406"/>
                      <a:pt x="49149" y="190786"/>
                      <a:pt x="30194" y="169831"/>
                    </a:cubicBezTo>
                    <a:cubicBezTo>
                      <a:pt x="9525" y="150590"/>
                      <a:pt x="0" y="126968"/>
                      <a:pt x="0" y="100679"/>
                    </a:cubicBezTo>
                    <a:cubicBezTo>
                      <a:pt x="0" y="74390"/>
                      <a:pt x="9430" y="49911"/>
                      <a:pt x="28480" y="30671"/>
                    </a:cubicBezTo>
                    <a:cubicBezTo>
                      <a:pt x="47435" y="9620"/>
                      <a:pt x="70676" y="0"/>
                      <a:pt x="99155" y="0"/>
                    </a:cubicBezTo>
                    <a:cubicBezTo>
                      <a:pt x="125921" y="0"/>
                      <a:pt x="150019" y="9620"/>
                      <a:pt x="168974" y="30671"/>
                    </a:cubicBezTo>
                    <a:cubicBezTo>
                      <a:pt x="187928" y="49911"/>
                      <a:pt x="197453" y="73533"/>
                      <a:pt x="197453" y="100679"/>
                    </a:cubicBezTo>
                    <a:cubicBezTo>
                      <a:pt x="197453" y="127826"/>
                      <a:pt x="188024" y="150590"/>
                      <a:pt x="168974" y="169831"/>
                    </a:cubicBezTo>
                    <a:close/>
                  </a:path>
                </a:pathLst>
              </a:custGeom>
              <a:solidFill>
                <a:srgbClr val="FFFFFF"/>
              </a:solidFill>
              <a:ln w="0"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93B7A513-0D41-F120-C8E9-778AC34BB54D}"/>
                  </a:ext>
                </a:extLst>
              </p:cNvPr>
              <p:cNvSpPr/>
              <p:nvPr/>
            </p:nvSpPr>
            <p:spPr>
              <a:xfrm>
                <a:off x="7561802" y="3085052"/>
                <a:ext cx="771715" cy="764476"/>
              </a:xfrm>
              <a:custGeom>
                <a:avLst/>
                <a:gdLst>
                  <a:gd name="connsiteX0" fmla="*/ 222313 w 771715"/>
                  <a:gd name="connsiteY0" fmla="*/ 548735 h 764476"/>
                  <a:gd name="connsiteX1" fmla="*/ 385858 w 771715"/>
                  <a:gd name="connsiteY1" fmla="*/ 614458 h 764476"/>
                  <a:gd name="connsiteX2" fmla="*/ 549402 w 771715"/>
                  <a:gd name="connsiteY2" fmla="*/ 548735 h 764476"/>
                  <a:gd name="connsiteX3" fmla="*/ 615029 w 771715"/>
                  <a:gd name="connsiteY3" fmla="*/ 382143 h 764476"/>
                  <a:gd name="connsiteX4" fmla="*/ 549402 w 771715"/>
                  <a:gd name="connsiteY4" fmla="*/ 216408 h 764476"/>
                  <a:gd name="connsiteX5" fmla="*/ 385858 w 771715"/>
                  <a:gd name="connsiteY5" fmla="*/ 149828 h 764476"/>
                  <a:gd name="connsiteX6" fmla="*/ 222313 w 771715"/>
                  <a:gd name="connsiteY6" fmla="*/ 216408 h 764476"/>
                  <a:gd name="connsiteX7" fmla="*/ 156686 w 771715"/>
                  <a:gd name="connsiteY7" fmla="*/ 382143 h 764476"/>
                  <a:gd name="connsiteX8" fmla="*/ 222313 w 771715"/>
                  <a:gd name="connsiteY8" fmla="*/ 548735 h 764476"/>
                  <a:gd name="connsiteX9" fmla="*/ 615124 w 771715"/>
                  <a:gd name="connsiteY9" fmla="*/ 19240 h 764476"/>
                  <a:gd name="connsiteX10" fmla="*/ 771715 w 771715"/>
                  <a:gd name="connsiteY10" fmla="*/ 19240 h 764476"/>
                  <a:gd name="connsiteX11" fmla="*/ 771715 w 771715"/>
                  <a:gd name="connsiteY11" fmla="*/ 745141 h 764476"/>
                  <a:gd name="connsiteX12" fmla="*/ 615124 w 771715"/>
                  <a:gd name="connsiteY12" fmla="*/ 745141 h 764476"/>
                  <a:gd name="connsiteX13" fmla="*/ 615124 w 771715"/>
                  <a:gd name="connsiteY13" fmla="*/ 640842 h 764476"/>
                  <a:gd name="connsiteX14" fmla="*/ 362235 w 771715"/>
                  <a:gd name="connsiteY14" fmla="*/ 764476 h 764476"/>
                  <a:gd name="connsiteX15" fmla="*/ 105918 w 771715"/>
                  <a:gd name="connsiteY15" fmla="*/ 653129 h 764476"/>
                  <a:gd name="connsiteX16" fmla="*/ 0 w 771715"/>
                  <a:gd name="connsiteY16" fmla="*/ 382238 h 764476"/>
                  <a:gd name="connsiteX17" fmla="*/ 105918 w 771715"/>
                  <a:gd name="connsiteY17" fmla="*/ 111347 h 764476"/>
                  <a:gd name="connsiteX18" fmla="*/ 362235 w 771715"/>
                  <a:gd name="connsiteY18" fmla="*/ 0 h 764476"/>
                  <a:gd name="connsiteX19" fmla="*/ 615124 w 771715"/>
                  <a:gd name="connsiteY19" fmla="*/ 121825 h 764476"/>
                  <a:gd name="connsiteX20" fmla="*/ 615124 w 771715"/>
                  <a:gd name="connsiteY20" fmla="*/ 19240 h 764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71715" h="764476">
                    <a:moveTo>
                      <a:pt x="222313" y="548735"/>
                    </a:moveTo>
                    <a:cubicBezTo>
                      <a:pt x="266033" y="592550"/>
                      <a:pt x="320326" y="614458"/>
                      <a:pt x="385858" y="614458"/>
                    </a:cubicBezTo>
                    <a:cubicBezTo>
                      <a:pt x="451390" y="614458"/>
                      <a:pt x="505682" y="592550"/>
                      <a:pt x="549402" y="548735"/>
                    </a:cubicBezTo>
                    <a:cubicBezTo>
                      <a:pt x="592264" y="504063"/>
                      <a:pt x="615029" y="449675"/>
                      <a:pt x="615029" y="382143"/>
                    </a:cubicBezTo>
                    <a:cubicBezTo>
                      <a:pt x="615029" y="314611"/>
                      <a:pt x="592264" y="260318"/>
                      <a:pt x="549402" y="216408"/>
                    </a:cubicBezTo>
                    <a:cubicBezTo>
                      <a:pt x="505682" y="171736"/>
                      <a:pt x="451390" y="149828"/>
                      <a:pt x="385858" y="149828"/>
                    </a:cubicBezTo>
                    <a:cubicBezTo>
                      <a:pt x="320326" y="149828"/>
                      <a:pt x="266033" y="171736"/>
                      <a:pt x="222313" y="216408"/>
                    </a:cubicBezTo>
                    <a:cubicBezTo>
                      <a:pt x="179451" y="260223"/>
                      <a:pt x="156686" y="316325"/>
                      <a:pt x="156686" y="382143"/>
                    </a:cubicBezTo>
                    <a:cubicBezTo>
                      <a:pt x="156686" y="447961"/>
                      <a:pt x="179451" y="503968"/>
                      <a:pt x="222313" y="548735"/>
                    </a:cubicBezTo>
                    <a:close/>
                    <a:moveTo>
                      <a:pt x="615124" y="19240"/>
                    </a:moveTo>
                    <a:lnTo>
                      <a:pt x="771715" y="19240"/>
                    </a:lnTo>
                    <a:lnTo>
                      <a:pt x="771715" y="745141"/>
                    </a:lnTo>
                    <a:lnTo>
                      <a:pt x="615124" y="745141"/>
                    </a:lnTo>
                    <a:lnTo>
                      <a:pt x="615124" y="640842"/>
                    </a:lnTo>
                    <a:cubicBezTo>
                      <a:pt x="555593" y="724090"/>
                      <a:pt x="470821" y="764476"/>
                      <a:pt x="362235" y="764476"/>
                    </a:cubicBezTo>
                    <a:cubicBezTo>
                      <a:pt x="262509" y="764476"/>
                      <a:pt x="175926" y="726757"/>
                      <a:pt x="105918" y="653129"/>
                    </a:cubicBezTo>
                    <a:cubicBezTo>
                      <a:pt x="35052" y="579501"/>
                      <a:pt x="0" y="490061"/>
                      <a:pt x="0" y="382238"/>
                    </a:cubicBezTo>
                    <a:cubicBezTo>
                      <a:pt x="0" y="274415"/>
                      <a:pt x="34957" y="184975"/>
                      <a:pt x="105918" y="111347"/>
                    </a:cubicBezTo>
                    <a:cubicBezTo>
                      <a:pt x="175926" y="36862"/>
                      <a:pt x="262509" y="0"/>
                      <a:pt x="362235" y="0"/>
                    </a:cubicBezTo>
                    <a:cubicBezTo>
                      <a:pt x="470725" y="0"/>
                      <a:pt x="555593" y="40386"/>
                      <a:pt x="615124" y="121825"/>
                    </a:cubicBezTo>
                    <a:lnTo>
                      <a:pt x="615124" y="19240"/>
                    </a:lnTo>
                    <a:close/>
                  </a:path>
                </a:pathLst>
              </a:custGeom>
              <a:solidFill>
                <a:srgbClr val="FFFFFF"/>
              </a:solidFill>
              <a:ln w="0" cap="flat">
                <a:noFill/>
                <a:prstDash val="solid"/>
                <a:miter/>
              </a:ln>
            </p:spPr>
            <p:txBody>
              <a:bodyPr rtlCol="0" anchor="ctr"/>
              <a:lstStyle/>
              <a:p>
                <a:endParaRPr lang="en-US"/>
              </a:p>
            </p:txBody>
          </p:sp>
        </p:grpSp>
        <p:grpSp>
          <p:nvGrpSpPr>
            <p:cNvPr id="35" name="Graphic 11">
              <a:extLst>
                <a:ext uri="{FF2B5EF4-FFF2-40B4-BE49-F238E27FC236}">
                  <a16:creationId xmlns:a16="http://schemas.microsoft.com/office/drawing/2014/main" id="{CAC47EEA-3A73-06EA-3401-EC4EB546B980}"/>
                </a:ext>
              </a:extLst>
            </p:cNvPr>
            <p:cNvGrpSpPr/>
            <p:nvPr/>
          </p:nvGrpSpPr>
          <p:grpSpPr>
            <a:xfrm>
              <a:off x="3867912" y="2735389"/>
              <a:ext cx="1393983" cy="1396841"/>
              <a:chOff x="3867912" y="2735389"/>
              <a:chExt cx="1393983" cy="1396841"/>
            </a:xfrm>
            <a:solidFill>
              <a:srgbClr val="FFFFFF"/>
            </a:solidFill>
          </p:grpSpPr>
          <p:grpSp>
            <p:nvGrpSpPr>
              <p:cNvPr id="36" name="Graphic 11">
                <a:extLst>
                  <a:ext uri="{FF2B5EF4-FFF2-40B4-BE49-F238E27FC236}">
                    <a16:creationId xmlns:a16="http://schemas.microsoft.com/office/drawing/2014/main" id="{F507C2AB-C22F-C488-80D2-DD4E591F1424}"/>
                  </a:ext>
                </a:extLst>
              </p:cNvPr>
              <p:cNvGrpSpPr/>
              <p:nvPr/>
            </p:nvGrpSpPr>
            <p:grpSpPr>
              <a:xfrm>
                <a:off x="3867912" y="2735389"/>
                <a:ext cx="1393983" cy="1396841"/>
                <a:chOff x="3867912" y="2735389"/>
                <a:chExt cx="1393983" cy="1396841"/>
              </a:xfrm>
              <a:solidFill>
                <a:srgbClr val="FFFFFF"/>
              </a:solidFill>
            </p:grpSpPr>
            <p:sp>
              <p:nvSpPr>
                <p:cNvPr id="38" name="Freeform: Shape 37">
                  <a:extLst>
                    <a:ext uri="{FF2B5EF4-FFF2-40B4-BE49-F238E27FC236}">
                      <a16:creationId xmlns:a16="http://schemas.microsoft.com/office/drawing/2014/main" id="{39DB5A37-9450-623F-9D2C-DD49486CDC27}"/>
                    </a:ext>
                  </a:extLst>
                </p:cNvPr>
                <p:cNvSpPr/>
                <p:nvPr/>
              </p:nvSpPr>
              <p:spPr>
                <a:xfrm>
                  <a:off x="4145565" y="3574065"/>
                  <a:ext cx="558165" cy="558164"/>
                </a:xfrm>
                <a:custGeom>
                  <a:avLst/>
                  <a:gdLst>
                    <a:gd name="connsiteX0" fmla="*/ 418624 w 558165"/>
                    <a:gd name="connsiteY0" fmla="*/ 279082 h 558164"/>
                    <a:gd name="connsiteX1" fmla="*/ 279083 w 558165"/>
                    <a:gd name="connsiteY1" fmla="*/ 139541 h 558164"/>
                    <a:gd name="connsiteX2" fmla="*/ 139541 w 558165"/>
                    <a:gd name="connsiteY2" fmla="*/ 0 h 558164"/>
                    <a:gd name="connsiteX3" fmla="*/ 0 w 558165"/>
                    <a:gd name="connsiteY3" fmla="*/ 139541 h 558164"/>
                    <a:gd name="connsiteX4" fmla="*/ 139541 w 558165"/>
                    <a:gd name="connsiteY4" fmla="*/ 279082 h 558164"/>
                    <a:gd name="connsiteX5" fmla="*/ 279083 w 558165"/>
                    <a:gd name="connsiteY5" fmla="*/ 418624 h 558164"/>
                    <a:gd name="connsiteX6" fmla="*/ 418624 w 558165"/>
                    <a:gd name="connsiteY6" fmla="*/ 558165 h 558164"/>
                    <a:gd name="connsiteX7" fmla="*/ 558165 w 558165"/>
                    <a:gd name="connsiteY7" fmla="*/ 418624 h 558164"/>
                    <a:gd name="connsiteX8" fmla="*/ 418624 w 558165"/>
                    <a:gd name="connsiteY8" fmla="*/ 279082 h 558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8165" h="558164">
                      <a:moveTo>
                        <a:pt x="418624" y="279082"/>
                      </a:moveTo>
                      <a:cubicBezTo>
                        <a:pt x="342424" y="279082"/>
                        <a:pt x="279083" y="215837"/>
                        <a:pt x="279083" y="139541"/>
                      </a:cubicBezTo>
                      <a:cubicBezTo>
                        <a:pt x="279083" y="63246"/>
                        <a:pt x="217265" y="0"/>
                        <a:pt x="139541" y="0"/>
                      </a:cubicBezTo>
                      <a:cubicBezTo>
                        <a:pt x="61817" y="0"/>
                        <a:pt x="0" y="61913"/>
                        <a:pt x="0" y="139541"/>
                      </a:cubicBezTo>
                      <a:cubicBezTo>
                        <a:pt x="0" y="217170"/>
                        <a:pt x="63341" y="279082"/>
                        <a:pt x="139541" y="279082"/>
                      </a:cubicBezTo>
                      <a:cubicBezTo>
                        <a:pt x="215741" y="279082"/>
                        <a:pt x="279083" y="340995"/>
                        <a:pt x="279083" y="418624"/>
                      </a:cubicBezTo>
                      <a:cubicBezTo>
                        <a:pt x="279083" y="496252"/>
                        <a:pt x="342424" y="558165"/>
                        <a:pt x="418624" y="558165"/>
                      </a:cubicBezTo>
                      <a:cubicBezTo>
                        <a:pt x="494824" y="558165"/>
                        <a:pt x="558165" y="494919"/>
                        <a:pt x="558165" y="418624"/>
                      </a:cubicBezTo>
                      <a:cubicBezTo>
                        <a:pt x="558165" y="342329"/>
                        <a:pt x="496348" y="279082"/>
                        <a:pt x="418624" y="279082"/>
                      </a:cubicBezTo>
                      <a:close/>
                    </a:path>
                  </a:pathLst>
                </a:custGeom>
                <a:solidFill>
                  <a:srgbClr val="FFFFFF"/>
                </a:solidFill>
                <a:ln w="0"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03877A8A-A5E3-458B-4BD1-5CE5819C77B9}"/>
                    </a:ext>
                  </a:extLst>
                </p:cNvPr>
                <p:cNvSpPr/>
                <p:nvPr/>
              </p:nvSpPr>
              <p:spPr>
                <a:xfrm>
                  <a:off x="3867912" y="2735389"/>
                  <a:ext cx="835723" cy="838771"/>
                </a:xfrm>
                <a:custGeom>
                  <a:avLst/>
                  <a:gdLst>
                    <a:gd name="connsiteX0" fmla="*/ 416433 w 835723"/>
                    <a:gd name="connsiteY0" fmla="*/ 559594 h 838771"/>
                    <a:gd name="connsiteX1" fmla="*/ 505682 w 835723"/>
                    <a:gd name="connsiteY1" fmla="*/ 526828 h 838771"/>
                    <a:gd name="connsiteX2" fmla="*/ 556641 w 835723"/>
                    <a:gd name="connsiteY2" fmla="*/ 418624 h 838771"/>
                    <a:gd name="connsiteX3" fmla="*/ 696182 w 835723"/>
                    <a:gd name="connsiteY3" fmla="*/ 279083 h 838771"/>
                    <a:gd name="connsiteX4" fmla="*/ 835724 w 835723"/>
                    <a:gd name="connsiteY4" fmla="*/ 139541 h 838771"/>
                    <a:gd name="connsiteX5" fmla="*/ 696182 w 835723"/>
                    <a:gd name="connsiteY5" fmla="*/ 0 h 838771"/>
                    <a:gd name="connsiteX6" fmla="*/ 556641 w 835723"/>
                    <a:gd name="connsiteY6" fmla="*/ 139541 h 838771"/>
                    <a:gd name="connsiteX7" fmla="*/ 417100 w 835723"/>
                    <a:gd name="connsiteY7" fmla="*/ 279083 h 838771"/>
                    <a:gd name="connsiteX8" fmla="*/ 277559 w 835723"/>
                    <a:gd name="connsiteY8" fmla="*/ 418624 h 838771"/>
                    <a:gd name="connsiteX9" fmla="*/ 277559 w 835723"/>
                    <a:gd name="connsiteY9" fmla="*/ 419386 h 838771"/>
                    <a:gd name="connsiteX10" fmla="*/ 277559 w 835723"/>
                    <a:gd name="connsiteY10" fmla="*/ 420148 h 838771"/>
                    <a:gd name="connsiteX11" fmla="*/ 138779 w 835723"/>
                    <a:gd name="connsiteY11" fmla="*/ 559689 h 838771"/>
                    <a:gd name="connsiteX12" fmla="*/ 0 w 835723"/>
                    <a:gd name="connsiteY12" fmla="*/ 699230 h 838771"/>
                    <a:gd name="connsiteX13" fmla="*/ 138779 w 835723"/>
                    <a:gd name="connsiteY13" fmla="*/ 838772 h 838771"/>
                    <a:gd name="connsiteX14" fmla="*/ 277559 w 835723"/>
                    <a:gd name="connsiteY14" fmla="*/ 699230 h 838771"/>
                    <a:gd name="connsiteX15" fmla="*/ 416338 w 835723"/>
                    <a:gd name="connsiteY15" fmla="*/ 559689 h 838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5723" h="838771">
                      <a:moveTo>
                        <a:pt x="416433" y="559594"/>
                      </a:moveTo>
                      <a:cubicBezTo>
                        <a:pt x="450628" y="559594"/>
                        <a:pt x="481679" y="547211"/>
                        <a:pt x="505682" y="526828"/>
                      </a:cubicBezTo>
                      <a:cubicBezTo>
                        <a:pt x="536924" y="501301"/>
                        <a:pt x="556641" y="462534"/>
                        <a:pt x="556641" y="418624"/>
                      </a:cubicBezTo>
                      <a:cubicBezTo>
                        <a:pt x="556641" y="342329"/>
                        <a:pt x="619982" y="279083"/>
                        <a:pt x="696182" y="279083"/>
                      </a:cubicBezTo>
                      <a:cubicBezTo>
                        <a:pt x="772382" y="279083"/>
                        <a:pt x="835724" y="217170"/>
                        <a:pt x="835724" y="139541"/>
                      </a:cubicBezTo>
                      <a:cubicBezTo>
                        <a:pt x="835724" y="61913"/>
                        <a:pt x="773906" y="0"/>
                        <a:pt x="696182" y="0"/>
                      </a:cubicBezTo>
                      <a:cubicBezTo>
                        <a:pt x="618458" y="0"/>
                        <a:pt x="556641" y="62579"/>
                        <a:pt x="556641" y="139541"/>
                      </a:cubicBezTo>
                      <a:cubicBezTo>
                        <a:pt x="556641" y="216503"/>
                        <a:pt x="494824" y="279083"/>
                        <a:pt x="417100" y="279083"/>
                      </a:cubicBezTo>
                      <a:cubicBezTo>
                        <a:pt x="339376" y="279083"/>
                        <a:pt x="277559" y="342329"/>
                        <a:pt x="277559" y="418624"/>
                      </a:cubicBezTo>
                      <a:cubicBezTo>
                        <a:pt x="277559" y="418910"/>
                        <a:pt x="277559" y="419100"/>
                        <a:pt x="277559" y="419386"/>
                      </a:cubicBezTo>
                      <a:cubicBezTo>
                        <a:pt x="277559" y="419671"/>
                        <a:pt x="277559" y="419862"/>
                        <a:pt x="277559" y="420148"/>
                      </a:cubicBezTo>
                      <a:cubicBezTo>
                        <a:pt x="277559" y="496443"/>
                        <a:pt x="216027" y="559689"/>
                        <a:pt x="138779" y="559689"/>
                      </a:cubicBezTo>
                      <a:cubicBezTo>
                        <a:pt x="61531" y="559689"/>
                        <a:pt x="0" y="621602"/>
                        <a:pt x="0" y="699230"/>
                      </a:cubicBezTo>
                      <a:cubicBezTo>
                        <a:pt x="0" y="776859"/>
                        <a:pt x="62960" y="838772"/>
                        <a:pt x="138779" y="838772"/>
                      </a:cubicBezTo>
                      <a:cubicBezTo>
                        <a:pt x="214598" y="838772"/>
                        <a:pt x="277559" y="775526"/>
                        <a:pt x="277559" y="699230"/>
                      </a:cubicBezTo>
                      <a:cubicBezTo>
                        <a:pt x="277559" y="622935"/>
                        <a:pt x="340519" y="559689"/>
                        <a:pt x="416338" y="559689"/>
                      </a:cubicBezTo>
                      <a:close/>
                    </a:path>
                  </a:pathLst>
                </a:custGeom>
                <a:solidFill>
                  <a:srgbClr val="FFFFFF"/>
                </a:solidFill>
                <a:ln w="0"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EA5C5993-FC20-F5B5-6355-D5523053174B}"/>
                    </a:ext>
                  </a:extLst>
                </p:cNvPr>
                <p:cNvSpPr/>
                <p:nvPr/>
              </p:nvSpPr>
              <p:spPr>
                <a:xfrm>
                  <a:off x="4423124" y="3015900"/>
                  <a:ext cx="838771" cy="558165"/>
                </a:xfrm>
                <a:custGeom>
                  <a:avLst/>
                  <a:gdLst>
                    <a:gd name="connsiteX0" fmla="*/ 699230 w 838771"/>
                    <a:gd name="connsiteY0" fmla="*/ 279082 h 558165"/>
                    <a:gd name="connsiteX1" fmla="*/ 559689 w 838771"/>
                    <a:gd name="connsiteY1" fmla="*/ 139541 h 558165"/>
                    <a:gd name="connsiteX2" fmla="*/ 420148 w 838771"/>
                    <a:gd name="connsiteY2" fmla="*/ 0 h 558165"/>
                    <a:gd name="connsiteX3" fmla="*/ 419386 w 838771"/>
                    <a:gd name="connsiteY3" fmla="*/ 0 h 558165"/>
                    <a:gd name="connsiteX4" fmla="*/ 418624 w 838771"/>
                    <a:gd name="connsiteY4" fmla="*/ 0 h 558165"/>
                    <a:gd name="connsiteX5" fmla="*/ 279083 w 838771"/>
                    <a:gd name="connsiteY5" fmla="*/ 139541 h 558165"/>
                    <a:gd name="connsiteX6" fmla="*/ 139541 w 838771"/>
                    <a:gd name="connsiteY6" fmla="*/ 279082 h 558165"/>
                    <a:gd name="connsiteX7" fmla="*/ 0 w 838771"/>
                    <a:gd name="connsiteY7" fmla="*/ 418624 h 558165"/>
                    <a:gd name="connsiteX8" fmla="*/ 139541 w 838771"/>
                    <a:gd name="connsiteY8" fmla="*/ 558165 h 558165"/>
                    <a:gd name="connsiteX9" fmla="*/ 279083 w 838771"/>
                    <a:gd name="connsiteY9" fmla="*/ 418624 h 558165"/>
                    <a:gd name="connsiteX10" fmla="*/ 418624 w 838771"/>
                    <a:gd name="connsiteY10" fmla="*/ 279082 h 558165"/>
                    <a:gd name="connsiteX11" fmla="*/ 419386 w 838771"/>
                    <a:gd name="connsiteY11" fmla="*/ 279082 h 558165"/>
                    <a:gd name="connsiteX12" fmla="*/ 420148 w 838771"/>
                    <a:gd name="connsiteY12" fmla="*/ 279082 h 558165"/>
                    <a:gd name="connsiteX13" fmla="*/ 559689 w 838771"/>
                    <a:gd name="connsiteY13" fmla="*/ 418624 h 558165"/>
                    <a:gd name="connsiteX14" fmla="*/ 699230 w 838771"/>
                    <a:gd name="connsiteY14" fmla="*/ 558165 h 558165"/>
                    <a:gd name="connsiteX15" fmla="*/ 838772 w 838771"/>
                    <a:gd name="connsiteY15" fmla="*/ 418624 h 558165"/>
                    <a:gd name="connsiteX16" fmla="*/ 699230 w 838771"/>
                    <a:gd name="connsiteY16" fmla="*/ 279082 h 55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38771" h="558165">
                      <a:moveTo>
                        <a:pt x="699230" y="279082"/>
                      </a:moveTo>
                      <a:cubicBezTo>
                        <a:pt x="622935" y="279082"/>
                        <a:pt x="559689" y="215837"/>
                        <a:pt x="559689" y="139541"/>
                      </a:cubicBezTo>
                      <a:cubicBezTo>
                        <a:pt x="559689" y="63246"/>
                        <a:pt x="497777" y="0"/>
                        <a:pt x="420148" y="0"/>
                      </a:cubicBezTo>
                      <a:cubicBezTo>
                        <a:pt x="419862" y="0"/>
                        <a:pt x="419671" y="0"/>
                        <a:pt x="419386" y="0"/>
                      </a:cubicBezTo>
                      <a:cubicBezTo>
                        <a:pt x="419100" y="0"/>
                        <a:pt x="418910" y="0"/>
                        <a:pt x="418624" y="0"/>
                      </a:cubicBezTo>
                      <a:cubicBezTo>
                        <a:pt x="342329" y="0"/>
                        <a:pt x="279083" y="61913"/>
                        <a:pt x="279083" y="139541"/>
                      </a:cubicBezTo>
                      <a:cubicBezTo>
                        <a:pt x="279083" y="217170"/>
                        <a:pt x="217265" y="279082"/>
                        <a:pt x="139541" y="279082"/>
                      </a:cubicBezTo>
                      <a:cubicBezTo>
                        <a:pt x="61817" y="279082"/>
                        <a:pt x="0" y="340995"/>
                        <a:pt x="0" y="418624"/>
                      </a:cubicBezTo>
                      <a:cubicBezTo>
                        <a:pt x="0" y="496253"/>
                        <a:pt x="63341" y="558165"/>
                        <a:pt x="139541" y="558165"/>
                      </a:cubicBezTo>
                      <a:cubicBezTo>
                        <a:pt x="215741" y="558165"/>
                        <a:pt x="279083" y="494919"/>
                        <a:pt x="279083" y="418624"/>
                      </a:cubicBezTo>
                      <a:cubicBezTo>
                        <a:pt x="279083" y="342329"/>
                        <a:pt x="342329" y="279082"/>
                        <a:pt x="418624" y="279082"/>
                      </a:cubicBezTo>
                      <a:cubicBezTo>
                        <a:pt x="418910" y="279082"/>
                        <a:pt x="419100" y="279082"/>
                        <a:pt x="419386" y="279082"/>
                      </a:cubicBezTo>
                      <a:cubicBezTo>
                        <a:pt x="419671" y="279082"/>
                        <a:pt x="419862" y="279082"/>
                        <a:pt x="420148" y="279082"/>
                      </a:cubicBezTo>
                      <a:cubicBezTo>
                        <a:pt x="497777" y="279082"/>
                        <a:pt x="559689" y="340995"/>
                        <a:pt x="559689" y="418624"/>
                      </a:cubicBezTo>
                      <a:cubicBezTo>
                        <a:pt x="559689" y="496253"/>
                        <a:pt x="622935" y="558165"/>
                        <a:pt x="699230" y="558165"/>
                      </a:cubicBezTo>
                      <a:cubicBezTo>
                        <a:pt x="775526" y="558165"/>
                        <a:pt x="838772" y="494919"/>
                        <a:pt x="838772" y="418624"/>
                      </a:cubicBezTo>
                      <a:cubicBezTo>
                        <a:pt x="838772" y="342329"/>
                        <a:pt x="776859" y="279082"/>
                        <a:pt x="699230" y="279082"/>
                      </a:cubicBezTo>
                      <a:close/>
                    </a:path>
                  </a:pathLst>
                </a:custGeom>
                <a:solidFill>
                  <a:srgbClr val="FFFFFF"/>
                </a:solidFill>
                <a:ln w="0" cap="flat">
                  <a:noFill/>
                  <a:prstDash val="solid"/>
                  <a:miter/>
                </a:ln>
              </p:spPr>
              <p:txBody>
                <a:bodyPr rtlCol="0" anchor="ctr"/>
                <a:lstStyle/>
                <a:p>
                  <a:endParaRPr lang="en-US"/>
                </a:p>
              </p:txBody>
            </p:sp>
          </p:grpSp>
          <p:sp>
            <p:nvSpPr>
              <p:cNvPr id="37" name="Freeform: Shape 36">
                <a:extLst>
                  <a:ext uri="{FF2B5EF4-FFF2-40B4-BE49-F238E27FC236}">
                    <a16:creationId xmlns:a16="http://schemas.microsoft.com/office/drawing/2014/main" id="{93D97189-8396-DC9B-DE50-2B24952E244C}"/>
                  </a:ext>
                </a:extLst>
              </p:cNvPr>
              <p:cNvSpPr/>
              <p:nvPr/>
            </p:nvSpPr>
            <p:spPr>
              <a:xfrm>
                <a:off x="4703730" y="3574065"/>
                <a:ext cx="277558" cy="280606"/>
              </a:xfrm>
              <a:custGeom>
                <a:avLst/>
                <a:gdLst>
                  <a:gd name="connsiteX0" fmla="*/ 138779 w 277558"/>
                  <a:gd name="connsiteY0" fmla="*/ 0 h 280606"/>
                  <a:gd name="connsiteX1" fmla="*/ 0 w 277558"/>
                  <a:gd name="connsiteY1" fmla="*/ 140303 h 280606"/>
                  <a:gd name="connsiteX2" fmla="*/ 138779 w 277558"/>
                  <a:gd name="connsiteY2" fmla="*/ 280606 h 280606"/>
                  <a:gd name="connsiteX3" fmla="*/ 277559 w 277558"/>
                  <a:gd name="connsiteY3" fmla="*/ 140303 h 280606"/>
                  <a:gd name="connsiteX4" fmla="*/ 138779 w 277558"/>
                  <a:gd name="connsiteY4" fmla="*/ 0 h 2806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558" h="280606">
                    <a:moveTo>
                      <a:pt x="138779" y="0"/>
                    </a:moveTo>
                    <a:cubicBezTo>
                      <a:pt x="62960" y="0"/>
                      <a:pt x="0" y="62198"/>
                      <a:pt x="0" y="140303"/>
                    </a:cubicBezTo>
                    <a:cubicBezTo>
                      <a:pt x="0" y="218408"/>
                      <a:pt x="62960" y="280606"/>
                      <a:pt x="138779" y="280606"/>
                    </a:cubicBezTo>
                    <a:cubicBezTo>
                      <a:pt x="214598" y="280606"/>
                      <a:pt x="277559" y="216979"/>
                      <a:pt x="277559" y="140303"/>
                    </a:cubicBezTo>
                    <a:cubicBezTo>
                      <a:pt x="277559" y="63627"/>
                      <a:pt x="216027" y="0"/>
                      <a:pt x="138779" y="0"/>
                    </a:cubicBezTo>
                    <a:close/>
                  </a:path>
                </a:pathLst>
              </a:custGeom>
              <a:solidFill>
                <a:srgbClr val="FFFFFF"/>
              </a:solidFill>
              <a:ln w="0"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9735777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Subtitle with Corner Glow_2">
    <p:spTree>
      <p:nvGrpSpPr>
        <p:cNvPr id="1" name=""/>
        <p:cNvGrpSpPr/>
        <p:nvPr/>
      </p:nvGrpSpPr>
      <p:grpSpPr>
        <a:xfrm>
          <a:off x="0" y="0"/>
          <a:ext cx="0" cy="0"/>
          <a:chOff x="0" y="0"/>
          <a:chExt cx="0" cy="0"/>
        </a:xfrm>
      </p:grpSpPr>
      <p:pic>
        <p:nvPicPr>
          <p:cNvPr id="2" name="Picture 1" descr="A black and white background&#10;&#10;Description automatically generated">
            <a:extLst>
              <a:ext uri="{FF2B5EF4-FFF2-40B4-BE49-F238E27FC236}">
                <a16:creationId xmlns:a16="http://schemas.microsoft.com/office/drawing/2014/main" id="{E17E558B-5ABB-6690-889E-37DC0331A37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906503" y="0"/>
            <a:ext cx="4285497" cy="4154432"/>
          </a:xfrm>
          <a:prstGeom prst="rect">
            <a:avLst/>
          </a:prstGeom>
        </p:spPr>
      </p:pic>
      <p:sp>
        <p:nvSpPr>
          <p:cNvPr id="3" name="Text Placeholder 7">
            <a:extLst>
              <a:ext uri="{FF2B5EF4-FFF2-40B4-BE49-F238E27FC236}">
                <a16:creationId xmlns:a16="http://schemas.microsoft.com/office/drawing/2014/main" id="{DF8BD61C-8121-4961-BEA0-4DACE59B4AB2}"/>
              </a:ext>
            </a:extLst>
          </p:cNvPr>
          <p:cNvSpPr>
            <a:spLocks noGrp="1"/>
          </p:cNvSpPr>
          <p:nvPr>
            <p:ph type="body" sz="quarter" idx="10"/>
          </p:nvPr>
        </p:nvSpPr>
        <p:spPr>
          <a:xfrm>
            <a:off x="353616" y="992271"/>
            <a:ext cx="11484768" cy="385869"/>
          </a:xfrm>
          <a:prstGeom prst="rect">
            <a:avLst/>
          </a:prstGeom>
        </p:spPr>
        <p:txBody>
          <a:bodyPr>
            <a:noAutofit/>
          </a:bodyPr>
          <a:lstStyle>
            <a:lvl1pPr marL="0" indent="0">
              <a:buNone/>
              <a:defRPr sz="2000">
                <a:solidFill>
                  <a:schemeClr val="accent4"/>
                </a:solidFill>
              </a:defRPr>
            </a:lvl1pPr>
          </a:lstStyle>
          <a:p>
            <a:pPr lvl="0"/>
            <a:r>
              <a:rPr lang="en-US" dirty="0"/>
              <a:t>Click to edit Master text styles</a:t>
            </a:r>
          </a:p>
        </p:txBody>
      </p:sp>
      <p:sp>
        <p:nvSpPr>
          <p:cNvPr id="4" name="Title 3">
            <a:extLst>
              <a:ext uri="{FF2B5EF4-FFF2-40B4-BE49-F238E27FC236}">
                <a16:creationId xmlns:a16="http://schemas.microsoft.com/office/drawing/2014/main" id="{BF964E36-9199-48D9-AE21-0D187E8CE130}"/>
              </a:ext>
            </a:extLst>
          </p:cNvPr>
          <p:cNvSpPr>
            <a:spLocks noGrp="1"/>
          </p:cNvSpPr>
          <p:nvPr>
            <p:ph type="title"/>
          </p:nvPr>
        </p:nvSpPr>
        <p:spPr>
          <a:xfrm>
            <a:off x="353616" y="396076"/>
            <a:ext cx="11484769" cy="630076"/>
          </a:xfrm>
          <a:prstGeom prst="rect">
            <a:avLst/>
          </a:prstGeom>
        </p:spPr>
        <p:txBody>
          <a:bodyPr/>
          <a:lstStyle/>
          <a:p>
            <a:r>
              <a:rPr lang="en-US" dirty="0"/>
              <a:t>Click to edit Master title style</a:t>
            </a:r>
          </a:p>
        </p:txBody>
      </p:sp>
      <p:sp>
        <p:nvSpPr>
          <p:cNvPr id="5" name="Footer Placeholder 4">
            <a:extLst>
              <a:ext uri="{FF2B5EF4-FFF2-40B4-BE49-F238E27FC236}">
                <a16:creationId xmlns:a16="http://schemas.microsoft.com/office/drawing/2014/main" id="{114075B3-DA2B-4887-41CF-26A19D21E92B}"/>
              </a:ext>
            </a:extLst>
          </p:cNvPr>
          <p:cNvSpPr>
            <a:spLocks noGrp="1"/>
          </p:cNvSpPr>
          <p:nvPr>
            <p:ph type="ftr" sz="quarter" idx="3"/>
          </p:nvPr>
        </p:nvSpPr>
        <p:spPr>
          <a:xfrm>
            <a:off x="672734" y="6337453"/>
            <a:ext cx="4114800" cy="365125"/>
          </a:xfrm>
          <a:prstGeom prst="rect">
            <a:avLst/>
          </a:prstGeom>
        </p:spPr>
        <p:txBody>
          <a:bodyPr vert="horz" lIns="0" tIns="45720" rIns="182880" bIns="45720" rtlCol="0" anchor="ctr"/>
          <a:lstStyle>
            <a:lvl1pPr algn="l">
              <a:defRPr sz="900">
                <a:solidFill>
                  <a:schemeClr val="tx1">
                    <a:lumMod val="75000"/>
                    <a:lumOff val="25000"/>
                  </a:schemeClr>
                </a:solidFill>
              </a:defRPr>
            </a:lvl1pPr>
          </a:lstStyle>
          <a:p>
            <a:r>
              <a:rPr lang="en-US" dirty="0"/>
              <a:t>|  </a:t>
            </a:r>
            <a:r>
              <a:rPr lang="en-US" dirty="0" err="1"/>
              <a:t>Airia</a:t>
            </a:r>
            <a:endParaRPr lang="en-US" dirty="0"/>
          </a:p>
        </p:txBody>
      </p:sp>
      <p:sp>
        <p:nvSpPr>
          <p:cNvPr id="6" name="Slide Number Placeholder 5">
            <a:extLst>
              <a:ext uri="{FF2B5EF4-FFF2-40B4-BE49-F238E27FC236}">
                <a16:creationId xmlns:a16="http://schemas.microsoft.com/office/drawing/2014/main" id="{F9BAA43E-4CD5-F711-929C-AAAFC2E41954}"/>
              </a:ext>
            </a:extLst>
          </p:cNvPr>
          <p:cNvSpPr>
            <a:spLocks noGrp="1"/>
          </p:cNvSpPr>
          <p:nvPr>
            <p:ph type="sldNum" sz="quarter" idx="4"/>
          </p:nvPr>
        </p:nvSpPr>
        <p:spPr>
          <a:xfrm>
            <a:off x="248206" y="6337453"/>
            <a:ext cx="334801" cy="365125"/>
          </a:xfrm>
          <a:prstGeom prst="rect">
            <a:avLst/>
          </a:prstGeom>
        </p:spPr>
        <p:txBody>
          <a:bodyPr vert="horz" wrap="none" lIns="0" tIns="45720" rIns="0" bIns="45720" rtlCol="0" anchor="ctr"/>
          <a:lstStyle>
            <a:lvl1pPr algn="r">
              <a:defRPr sz="800">
                <a:solidFill>
                  <a:schemeClr val="tx1">
                    <a:lumMod val="75000"/>
                    <a:lumOff val="25000"/>
                  </a:schemeClr>
                </a:solidFill>
              </a:defRPr>
            </a:lvl1pPr>
          </a:lstStyle>
          <a:p>
            <a:fld id="{6DEBB7FB-BA25-4EF9-BA52-2B8D79D1F7CA}" type="slidenum">
              <a:rPr lang="en-US" smtClean="0"/>
              <a:pPr/>
              <a:t>‹#›</a:t>
            </a:fld>
            <a:endParaRPr lang="en-US" dirty="0"/>
          </a:p>
        </p:txBody>
      </p:sp>
    </p:spTree>
    <p:extLst>
      <p:ext uri="{BB962C8B-B14F-4D97-AF65-F5344CB8AC3E}">
        <p14:creationId xmlns:p14="http://schemas.microsoft.com/office/powerpoint/2010/main" val="17786603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4">
            <a:extLst>
              <a:ext uri="{FF2B5EF4-FFF2-40B4-BE49-F238E27FC236}">
                <a16:creationId xmlns:a16="http://schemas.microsoft.com/office/drawing/2014/main" id="{8A74AB41-A3AD-9FEC-C505-BFAB594E6C04}"/>
              </a:ext>
            </a:extLst>
          </p:cNvPr>
          <p:cNvSpPr>
            <a:spLocks noGrp="1"/>
          </p:cNvSpPr>
          <p:nvPr>
            <p:ph type="ftr" sz="quarter" idx="3"/>
          </p:nvPr>
        </p:nvSpPr>
        <p:spPr>
          <a:xfrm>
            <a:off x="672734" y="6337453"/>
            <a:ext cx="4114800" cy="365125"/>
          </a:xfrm>
          <a:prstGeom prst="rect">
            <a:avLst/>
          </a:prstGeom>
        </p:spPr>
        <p:txBody>
          <a:bodyPr vert="horz" lIns="0" tIns="45720" rIns="182880" bIns="45720" rtlCol="0" anchor="ctr"/>
          <a:lstStyle>
            <a:lvl1pPr algn="l">
              <a:defRPr sz="900">
                <a:solidFill>
                  <a:schemeClr val="tx1">
                    <a:lumMod val="75000"/>
                    <a:lumOff val="25000"/>
                  </a:schemeClr>
                </a:solidFill>
              </a:defRPr>
            </a:lvl1pPr>
          </a:lstStyle>
          <a:p>
            <a:r>
              <a:rPr lang="en-US" dirty="0"/>
              <a:t>|  </a:t>
            </a:r>
            <a:r>
              <a:rPr lang="en-US" dirty="0" err="1"/>
              <a:t>Airia</a:t>
            </a:r>
            <a:endParaRPr lang="en-US" dirty="0"/>
          </a:p>
        </p:txBody>
      </p:sp>
      <p:sp>
        <p:nvSpPr>
          <p:cNvPr id="5" name="Slide Number Placeholder 5">
            <a:extLst>
              <a:ext uri="{FF2B5EF4-FFF2-40B4-BE49-F238E27FC236}">
                <a16:creationId xmlns:a16="http://schemas.microsoft.com/office/drawing/2014/main" id="{39242F2C-25AE-DBDA-E841-3EEC94F13070}"/>
              </a:ext>
            </a:extLst>
          </p:cNvPr>
          <p:cNvSpPr>
            <a:spLocks noGrp="1"/>
          </p:cNvSpPr>
          <p:nvPr>
            <p:ph type="sldNum" sz="quarter" idx="4"/>
          </p:nvPr>
        </p:nvSpPr>
        <p:spPr>
          <a:xfrm>
            <a:off x="248206" y="6337453"/>
            <a:ext cx="334801" cy="365125"/>
          </a:xfrm>
          <a:prstGeom prst="rect">
            <a:avLst/>
          </a:prstGeom>
        </p:spPr>
        <p:txBody>
          <a:bodyPr vert="horz" wrap="none" lIns="0" tIns="45720" rIns="0" bIns="45720" rtlCol="0" anchor="ctr"/>
          <a:lstStyle>
            <a:lvl1pPr algn="r">
              <a:defRPr sz="800">
                <a:solidFill>
                  <a:schemeClr val="tx1">
                    <a:lumMod val="75000"/>
                    <a:lumOff val="25000"/>
                  </a:schemeClr>
                </a:solidFill>
              </a:defRPr>
            </a:lvl1pPr>
          </a:lstStyle>
          <a:p>
            <a:fld id="{6DEBB7FB-BA25-4EF9-BA52-2B8D79D1F7CA}" type="slidenum">
              <a:rPr lang="en-US" smtClean="0"/>
              <a:pPr/>
              <a:t>‹#›</a:t>
            </a:fld>
            <a:endParaRPr lang="en-US" dirty="0"/>
          </a:p>
        </p:txBody>
      </p:sp>
    </p:spTree>
    <p:extLst>
      <p:ext uri="{BB962C8B-B14F-4D97-AF65-F5344CB8AC3E}">
        <p14:creationId xmlns:p14="http://schemas.microsoft.com/office/powerpoint/2010/main" val="37536131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 3 Items">
    <p:spTree>
      <p:nvGrpSpPr>
        <p:cNvPr id="1" name=""/>
        <p:cNvGrpSpPr/>
        <p:nvPr/>
      </p:nvGrpSpPr>
      <p:grpSpPr>
        <a:xfrm>
          <a:off x="0" y="0"/>
          <a:ext cx="0" cy="0"/>
          <a:chOff x="0" y="0"/>
          <a:chExt cx="0" cy="0"/>
        </a:xfrm>
      </p:grpSpPr>
      <p:pic>
        <p:nvPicPr>
          <p:cNvPr id="12" name="Picture 11" descr="A white and blue background&#10;&#10;Description automatically generated">
            <a:extLst>
              <a:ext uri="{FF2B5EF4-FFF2-40B4-BE49-F238E27FC236}">
                <a16:creationId xmlns:a16="http://schemas.microsoft.com/office/drawing/2014/main" id="{3488900C-36BE-947B-DE85-F9088736FF4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ext Placeholder 22">
            <a:extLst>
              <a:ext uri="{FF2B5EF4-FFF2-40B4-BE49-F238E27FC236}">
                <a16:creationId xmlns:a16="http://schemas.microsoft.com/office/drawing/2014/main" id="{4EBD3664-7ABF-4D22-891E-778EDACEAB6B}"/>
              </a:ext>
            </a:extLst>
          </p:cNvPr>
          <p:cNvSpPr>
            <a:spLocks noGrp="1"/>
          </p:cNvSpPr>
          <p:nvPr>
            <p:ph type="body" sz="quarter" idx="10"/>
          </p:nvPr>
        </p:nvSpPr>
        <p:spPr>
          <a:xfrm>
            <a:off x="1404267" y="1858307"/>
            <a:ext cx="8268103" cy="754380"/>
          </a:xfrm>
          <a:prstGeom prst="rect">
            <a:avLst/>
          </a:prstGeom>
        </p:spPr>
        <p:txBody>
          <a:bodyPr anchor="ctr"/>
          <a:lstStyle>
            <a:lvl1pPr marL="0" indent="0">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4" name="Text Placeholder 22">
            <a:extLst>
              <a:ext uri="{FF2B5EF4-FFF2-40B4-BE49-F238E27FC236}">
                <a16:creationId xmlns:a16="http://schemas.microsoft.com/office/drawing/2014/main" id="{443B3060-D659-4BC2-BA03-D8C9B7E466CB}"/>
              </a:ext>
            </a:extLst>
          </p:cNvPr>
          <p:cNvSpPr>
            <a:spLocks noGrp="1"/>
          </p:cNvSpPr>
          <p:nvPr>
            <p:ph type="body" sz="quarter" idx="11"/>
          </p:nvPr>
        </p:nvSpPr>
        <p:spPr>
          <a:xfrm>
            <a:off x="1404267" y="3037927"/>
            <a:ext cx="8268103" cy="754380"/>
          </a:xfrm>
          <a:prstGeom prst="rect">
            <a:avLst/>
          </a:prstGeom>
        </p:spPr>
        <p:txBody>
          <a:bodyPr anchor="ctr"/>
          <a:lstStyle>
            <a:lvl1pPr marL="0" indent="0">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Text Placeholder 22">
            <a:extLst>
              <a:ext uri="{FF2B5EF4-FFF2-40B4-BE49-F238E27FC236}">
                <a16:creationId xmlns:a16="http://schemas.microsoft.com/office/drawing/2014/main" id="{C53DB9A2-44CF-4918-8048-CD834ED57D60}"/>
              </a:ext>
            </a:extLst>
          </p:cNvPr>
          <p:cNvSpPr>
            <a:spLocks noGrp="1"/>
          </p:cNvSpPr>
          <p:nvPr>
            <p:ph type="body" sz="quarter" idx="12"/>
          </p:nvPr>
        </p:nvSpPr>
        <p:spPr>
          <a:xfrm>
            <a:off x="1427128" y="4240794"/>
            <a:ext cx="8268103" cy="754380"/>
          </a:xfrm>
          <a:prstGeom prst="rect">
            <a:avLst/>
          </a:prstGeom>
        </p:spPr>
        <p:txBody>
          <a:bodyPr anchor="ctr"/>
          <a:lstStyle>
            <a:lvl1pPr marL="0" indent="0">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TextBox 5">
            <a:extLst>
              <a:ext uri="{FF2B5EF4-FFF2-40B4-BE49-F238E27FC236}">
                <a16:creationId xmlns:a16="http://schemas.microsoft.com/office/drawing/2014/main" id="{5147B3F0-2436-4ECA-A432-0AB93FB6D5D2}"/>
              </a:ext>
            </a:extLst>
          </p:cNvPr>
          <p:cNvSpPr txBox="1"/>
          <p:nvPr userDrawn="1"/>
        </p:nvSpPr>
        <p:spPr>
          <a:xfrm>
            <a:off x="470451" y="1881554"/>
            <a:ext cx="646212" cy="707886"/>
          </a:xfrm>
          <a:prstGeom prst="rect">
            <a:avLst/>
          </a:prstGeom>
          <a:noFill/>
        </p:spPr>
        <p:txBody>
          <a:bodyPr wrap="square" rtlCol="0" anchor="ctr">
            <a:noAutofit/>
          </a:bodyPr>
          <a:lstStyle/>
          <a:p>
            <a:pPr algn="ctr"/>
            <a:r>
              <a:rPr lang="en-US" sz="3600" b="1" dirty="0">
                <a:solidFill>
                  <a:schemeClr val="accent1"/>
                </a:solidFill>
                <a:latin typeface="+mj-lt"/>
                <a:ea typeface="Open Sans" panose="020B0806030504020204" pitchFamily="34" charset="0"/>
                <a:cs typeface="Arial" panose="020B0604020202020204" pitchFamily="34" charset="0"/>
              </a:rPr>
              <a:t>1</a:t>
            </a:r>
          </a:p>
        </p:txBody>
      </p:sp>
      <p:cxnSp>
        <p:nvCxnSpPr>
          <p:cNvPr id="7" name="Straight Connector 6">
            <a:extLst>
              <a:ext uri="{FF2B5EF4-FFF2-40B4-BE49-F238E27FC236}">
                <a16:creationId xmlns:a16="http://schemas.microsoft.com/office/drawing/2014/main" id="{E1FB55B3-3490-4F3D-93B7-94B5816DC820}"/>
              </a:ext>
            </a:extLst>
          </p:cNvPr>
          <p:cNvCxnSpPr/>
          <p:nvPr userDrawn="1"/>
        </p:nvCxnSpPr>
        <p:spPr>
          <a:xfrm>
            <a:off x="1199157" y="1858307"/>
            <a:ext cx="0" cy="754380"/>
          </a:xfrm>
          <a:prstGeom prst="line">
            <a:avLst/>
          </a:prstGeom>
          <a:ln w="19050">
            <a:solidFill>
              <a:schemeClr val="accent4">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3678A98A-29A6-4140-973E-E6BF6C149F0B}"/>
              </a:ext>
            </a:extLst>
          </p:cNvPr>
          <p:cNvSpPr txBox="1"/>
          <p:nvPr userDrawn="1"/>
        </p:nvSpPr>
        <p:spPr>
          <a:xfrm>
            <a:off x="470451" y="3061174"/>
            <a:ext cx="646212" cy="707886"/>
          </a:xfrm>
          <a:prstGeom prst="rect">
            <a:avLst/>
          </a:prstGeom>
          <a:noFill/>
        </p:spPr>
        <p:txBody>
          <a:bodyPr wrap="square" rtlCol="0" anchor="ctr">
            <a:noAutofit/>
          </a:bodyPr>
          <a:lstStyle/>
          <a:p>
            <a:pPr algn="ctr"/>
            <a:r>
              <a:rPr lang="en-US" sz="3600" b="1" dirty="0">
                <a:solidFill>
                  <a:schemeClr val="accent1"/>
                </a:solidFill>
                <a:latin typeface="+mj-lt"/>
                <a:ea typeface="Open Sans" panose="020B0806030504020204" pitchFamily="34" charset="0"/>
                <a:cs typeface="Arial" panose="020B0604020202020204" pitchFamily="34" charset="0"/>
              </a:rPr>
              <a:t>2</a:t>
            </a:r>
          </a:p>
        </p:txBody>
      </p:sp>
      <p:cxnSp>
        <p:nvCxnSpPr>
          <p:cNvPr id="9" name="Straight Connector 8">
            <a:extLst>
              <a:ext uri="{FF2B5EF4-FFF2-40B4-BE49-F238E27FC236}">
                <a16:creationId xmlns:a16="http://schemas.microsoft.com/office/drawing/2014/main" id="{0E26C18D-61F1-4D87-891D-5666EB068D90}"/>
              </a:ext>
            </a:extLst>
          </p:cNvPr>
          <p:cNvCxnSpPr/>
          <p:nvPr userDrawn="1"/>
        </p:nvCxnSpPr>
        <p:spPr>
          <a:xfrm>
            <a:off x="1199157" y="3037927"/>
            <a:ext cx="0" cy="754380"/>
          </a:xfrm>
          <a:prstGeom prst="line">
            <a:avLst/>
          </a:prstGeom>
          <a:ln w="19050">
            <a:solidFill>
              <a:schemeClr val="accent4">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61E2278D-DBF6-4151-9E1F-6A03A8C992D9}"/>
              </a:ext>
            </a:extLst>
          </p:cNvPr>
          <p:cNvSpPr txBox="1"/>
          <p:nvPr userDrawn="1"/>
        </p:nvSpPr>
        <p:spPr>
          <a:xfrm>
            <a:off x="470451" y="4264041"/>
            <a:ext cx="646212" cy="707886"/>
          </a:xfrm>
          <a:prstGeom prst="rect">
            <a:avLst/>
          </a:prstGeom>
          <a:noFill/>
        </p:spPr>
        <p:txBody>
          <a:bodyPr wrap="square" rtlCol="0" anchor="ctr">
            <a:noAutofit/>
          </a:bodyPr>
          <a:lstStyle/>
          <a:p>
            <a:pPr algn="ctr"/>
            <a:r>
              <a:rPr lang="en-US" sz="3600" b="1" dirty="0">
                <a:solidFill>
                  <a:schemeClr val="accent1"/>
                </a:solidFill>
                <a:latin typeface="+mj-lt"/>
                <a:ea typeface="Open Sans" panose="020B0806030504020204" pitchFamily="34" charset="0"/>
                <a:cs typeface="Arial" panose="020B0604020202020204" pitchFamily="34" charset="0"/>
              </a:rPr>
              <a:t>3</a:t>
            </a:r>
          </a:p>
        </p:txBody>
      </p:sp>
      <p:cxnSp>
        <p:nvCxnSpPr>
          <p:cNvPr id="11" name="Straight Connector 10">
            <a:extLst>
              <a:ext uri="{FF2B5EF4-FFF2-40B4-BE49-F238E27FC236}">
                <a16:creationId xmlns:a16="http://schemas.microsoft.com/office/drawing/2014/main" id="{CEB13114-7C69-4B2D-8B93-1E3E6A339637}"/>
              </a:ext>
            </a:extLst>
          </p:cNvPr>
          <p:cNvCxnSpPr/>
          <p:nvPr userDrawn="1"/>
        </p:nvCxnSpPr>
        <p:spPr>
          <a:xfrm>
            <a:off x="1199157" y="4240794"/>
            <a:ext cx="0" cy="754380"/>
          </a:xfrm>
          <a:prstGeom prst="line">
            <a:avLst/>
          </a:prstGeom>
          <a:ln w="19050">
            <a:solidFill>
              <a:schemeClr val="accent4">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21547E8F-938A-C217-2514-643A902EA48D}"/>
              </a:ext>
            </a:extLst>
          </p:cNvPr>
          <p:cNvSpPr/>
          <p:nvPr userDrawn="1"/>
        </p:nvSpPr>
        <p:spPr>
          <a:xfrm>
            <a:off x="0" y="6720840"/>
            <a:ext cx="12192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0" name="Rectangle 29">
            <a:extLst>
              <a:ext uri="{FF2B5EF4-FFF2-40B4-BE49-F238E27FC236}">
                <a16:creationId xmlns:a16="http://schemas.microsoft.com/office/drawing/2014/main" id="{437F6D9F-A020-30B4-45D4-B7E55ACB96EC}"/>
              </a:ext>
            </a:extLst>
          </p:cNvPr>
          <p:cNvSpPr/>
          <p:nvPr userDrawn="1"/>
        </p:nvSpPr>
        <p:spPr>
          <a:xfrm>
            <a:off x="0" y="6737877"/>
            <a:ext cx="12192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1" name="Title 3">
            <a:extLst>
              <a:ext uri="{FF2B5EF4-FFF2-40B4-BE49-F238E27FC236}">
                <a16:creationId xmlns:a16="http://schemas.microsoft.com/office/drawing/2014/main" id="{01B89688-F652-94D0-B52A-0D05FD53C228}"/>
              </a:ext>
            </a:extLst>
          </p:cNvPr>
          <p:cNvSpPr>
            <a:spLocks noGrp="1"/>
          </p:cNvSpPr>
          <p:nvPr>
            <p:ph type="title"/>
          </p:nvPr>
        </p:nvSpPr>
        <p:spPr>
          <a:xfrm>
            <a:off x="353616" y="396076"/>
            <a:ext cx="11484769" cy="630076"/>
          </a:xfrm>
          <a:prstGeom prst="rect">
            <a:avLst/>
          </a:prstGeom>
        </p:spPr>
        <p:txBody>
          <a:bodyPr/>
          <a:lstStyle/>
          <a:p>
            <a:r>
              <a:rPr lang="en-US" dirty="0"/>
              <a:t>Click to edit Master title style</a:t>
            </a:r>
          </a:p>
        </p:txBody>
      </p:sp>
      <p:pic>
        <p:nvPicPr>
          <p:cNvPr id="32" name="Graphic 31">
            <a:extLst>
              <a:ext uri="{FF2B5EF4-FFF2-40B4-BE49-F238E27FC236}">
                <a16:creationId xmlns:a16="http://schemas.microsoft.com/office/drawing/2014/main" id="{A14FB2F9-4341-704E-0FA6-461947882D58}"/>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082427" y="6367512"/>
            <a:ext cx="767105" cy="292230"/>
          </a:xfrm>
          <a:prstGeom prst="rect">
            <a:avLst/>
          </a:prstGeom>
        </p:spPr>
      </p:pic>
      <p:sp>
        <p:nvSpPr>
          <p:cNvPr id="2" name="Footer Placeholder 4">
            <a:extLst>
              <a:ext uri="{FF2B5EF4-FFF2-40B4-BE49-F238E27FC236}">
                <a16:creationId xmlns:a16="http://schemas.microsoft.com/office/drawing/2014/main" id="{EDAA2ADE-2098-5425-2864-0983705F6E52}"/>
              </a:ext>
            </a:extLst>
          </p:cNvPr>
          <p:cNvSpPr>
            <a:spLocks noGrp="1"/>
          </p:cNvSpPr>
          <p:nvPr>
            <p:ph type="ftr" sz="quarter" idx="3"/>
          </p:nvPr>
        </p:nvSpPr>
        <p:spPr>
          <a:xfrm>
            <a:off x="672734" y="6337453"/>
            <a:ext cx="4114800" cy="365125"/>
          </a:xfrm>
          <a:prstGeom prst="rect">
            <a:avLst/>
          </a:prstGeom>
        </p:spPr>
        <p:txBody>
          <a:bodyPr vert="horz" lIns="0" tIns="45720" rIns="182880" bIns="45720" rtlCol="0" anchor="ctr"/>
          <a:lstStyle>
            <a:lvl1pPr algn="l">
              <a:defRPr sz="900">
                <a:solidFill>
                  <a:schemeClr val="tx1">
                    <a:lumMod val="75000"/>
                    <a:lumOff val="25000"/>
                  </a:schemeClr>
                </a:solidFill>
              </a:defRPr>
            </a:lvl1pPr>
          </a:lstStyle>
          <a:p>
            <a:r>
              <a:rPr lang="en-US" dirty="0"/>
              <a:t>|  </a:t>
            </a:r>
            <a:r>
              <a:rPr lang="en-US" dirty="0" err="1"/>
              <a:t>Airia</a:t>
            </a:r>
            <a:endParaRPr lang="en-US" dirty="0"/>
          </a:p>
        </p:txBody>
      </p:sp>
      <p:sp>
        <p:nvSpPr>
          <p:cNvPr id="13" name="Slide Number Placeholder 5">
            <a:extLst>
              <a:ext uri="{FF2B5EF4-FFF2-40B4-BE49-F238E27FC236}">
                <a16:creationId xmlns:a16="http://schemas.microsoft.com/office/drawing/2014/main" id="{F0E57C93-84AC-EAD7-B816-D36FCB09E1B6}"/>
              </a:ext>
            </a:extLst>
          </p:cNvPr>
          <p:cNvSpPr>
            <a:spLocks noGrp="1"/>
          </p:cNvSpPr>
          <p:nvPr>
            <p:ph type="sldNum" sz="quarter" idx="4"/>
          </p:nvPr>
        </p:nvSpPr>
        <p:spPr>
          <a:xfrm>
            <a:off x="248206" y="6337453"/>
            <a:ext cx="334801" cy="365125"/>
          </a:xfrm>
          <a:prstGeom prst="rect">
            <a:avLst/>
          </a:prstGeom>
        </p:spPr>
        <p:txBody>
          <a:bodyPr vert="horz" wrap="none" lIns="0" tIns="45720" rIns="0" bIns="45720" rtlCol="0" anchor="ctr"/>
          <a:lstStyle>
            <a:lvl1pPr algn="r">
              <a:defRPr sz="800">
                <a:solidFill>
                  <a:schemeClr val="tx1">
                    <a:lumMod val="75000"/>
                    <a:lumOff val="25000"/>
                  </a:schemeClr>
                </a:solidFill>
              </a:defRPr>
            </a:lvl1pPr>
          </a:lstStyle>
          <a:p>
            <a:fld id="{6DEBB7FB-BA25-4EF9-BA52-2B8D79D1F7CA}" type="slidenum">
              <a:rPr lang="en-US" smtClean="0"/>
              <a:pPr/>
              <a:t>‹#›</a:t>
            </a:fld>
            <a:endParaRPr lang="en-US" dirty="0"/>
          </a:p>
        </p:txBody>
      </p:sp>
    </p:spTree>
    <p:extLst>
      <p:ext uri="{BB962C8B-B14F-4D97-AF65-F5344CB8AC3E}">
        <p14:creationId xmlns:p14="http://schemas.microsoft.com/office/powerpoint/2010/main" val="8746296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 4 Items">
    <p:spTree>
      <p:nvGrpSpPr>
        <p:cNvPr id="1" name=""/>
        <p:cNvGrpSpPr/>
        <p:nvPr/>
      </p:nvGrpSpPr>
      <p:grpSpPr>
        <a:xfrm>
          <a:off x="0" y="0"/>
          <a:ext cx="0" cy="0"/>
          <a:chOff x="0" y="0"/>
          <a:chExt cx="0" cy="0"/>
        </a:xfrm>
      </p:grpSpPr>
      <p:pic>
        <p:nvPicPr>
          <p:cNvPr id="12" name="Picture 11" descr="A white and blue background&#10;&#10;Description automatically generated">
            <a:extLst>
              <a:ext uri="{FF2B5EF4-FFF2-40B4-BE49-F238E27FC236}">
                <a16:creationId xmlns:a16="http://schemas.microsoft.com/office/drawing/2014/main" id="{D2B489C9-E01C-04A5-BA48-D226264FFFA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4" name="Rectangle 33">
            <a:extLst>
              <a:ext uri="{FF2B5EF4-FFF2-40B4-BE49-F238E27FC236}">
                <a16:creationId xmlns:a16="http://schemas.microsoft.com/office/drawing/2014/main" id="{6A7AC42E-0854-A875-561C-804EF6229812}"/>
              </a:ext>
            </a:extLst>
          </p:cNvPr>
          <p:cNvSpPr/>
          <p:nvPr userDrawn="1"/>
        </p:nvSpPr>
        <p:spPr>
          <a:xfrm>
            <a:off x="0" y="6720840"/>
            <a:ext cx="12192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50" name="Rectangle 49">
            <a:extLst>
              <a:ext uri="{FF2B5EF4-FFF2-40B4-BE49-F238E27FC236}">
                <a16:creationId xmlns:a16="http://schemas.microsoft.com/office/drawing/2014/main" id="{F1401CA9-13D8-2777-79EC-34D3781DE4B7}"/>
              </a:ext>
            </a:extLst>
          </p:cNvPr>
          <p:cNvSpPr/>
          <p:nvPr userDrawn="1"/>
        </p:nvSpPr>
        <p:spPr>
          <a:xfrm>
            <a:off x="0" y="6737877"/>
            <a:ext cx="12192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 name="Text Placeholder 22">
            <a:extLst>
              <a:ext uri="{FF2B5EF4-FFF2-40B4-BE49-F238E27FC236}">
                <a16:creationId xmlns:a16="http://schemas.microsoft.com/office/drawing/2014/main" id="{4EBD3664-7ABF-4D22-891E-778EDACEAB6B}"/>
              </a:ext>
            </a:extLst>
          </p:cNvPr>
          <p:cNvSpPr>
            <a:spLocks noGrp="1"/>
          </p:cNvSpPr>
          <p:nvPr>
            <p:ph type="body" sz="quarter" idx="10"/>
          </p:nvPr>
        </p:nvSpPr>
        <p:spPr>
          <a:xfrm>
            <a:off x="1404267" y="1586845"/>
            <a:ext cx="8268103" cy="754380"/>
          </a:xfrm>
          <a:prstGeom prst="rect">
            <a:avLst/>
          </a:prstGeom>
        </p:spPr>
        <p:txBody>
          <a:bodyPr anchor="ctr"/>
          <a:lstStyle>
            <a:lvl1pPr marL="0" indent="0">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4" name="Text Placeholder 22">
            <a:extLst>
              <a:ext uri="{FF2B5EF4-FFF2-40B4-BE49-F238E27FC236}">
                <a16:creationId xmlns:a16="http://schemas.microsoft.com/office/drawing/2014/main" id="{443B3060-D659-4BC2-BA03-D8C9B7E466CB}"/>
              </a:ext>
            </a:extLst>
          </p:cNvPr>
          <p:cNvSpPr>
            <a:spLocks noGrp="1"/>
          </p:cNvSpPr>
          <p:nvPr>
            <p:ph type="body" sz="quarter" idx="11"/>
          </p:nvPr>
        </p:nvSpPr>
        <p:spPr>
          <a:xfrm>
            <a:off x="1404267" y="2766465"/>
            <a:ext cx="8268103" cy="754380"/>
          </a:xfrm>
          <a:prstGeom prst="rect">
            <a:avLst/>
          </a:prstGeom>
        </p:spPr>
        <p:txBody>
          <a:bodyPr anchor="ctr"/>
          <a:lstStyle>
            <a:lvl1pPr marL="0" indent="0">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Text Placeholder 22">
            <a:extLst>
              <a:ext uri="{FF2B5EF4-FFF2-40B4-BE49-F238E27FC236}">
                <a16:creationId xmlns:a16="http://schemas.microsoft.com/office/drawing/2014/main" id="{C53DB9A2-44CF-4918-8048-CD834ED57D60}"/>
              </a:ext>
            </a:extLst>
          </p:cNvPr>
          <p:cNvSpPr>
            <a:spLocks noGrp="1"/>
          </p:cNvSpPr>
          <p:nvPr>
            <p:ph type="body" sz="quarter" idx="12"/>
          </p:nvPr>
        </p:nvSpPr>
        <p:spPr>
          <a:xfrm>
            <a:off x="1427128" y="3969332"/>
            <a:ext cx="8268103" cy="754380"/>
          </a:xfrm>
          <a:prstGeom prst="rect">
            <a:avLst/>
          </a:prstGeom>
        </p:spPr>
        <p:txBody>
          <a:bodyPr anchor="ctr"/>
          <a:lstStyle>
            <a:lvl1pPr marL="0" indent="0">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TextBox 5">
            <a:extLst>
              <a:ext uri="{FF2B5EF4-FFF2-40B4-BE49-F238E27FC236}">
                <a16:creationId xmlns:a16="http://schemas.microsoft.com/office/drawing/2014/main" id="{5147B3F0-2436-4ECA-A432-0AB93FB6D5D2}"/>
              </a:ext>
            </a:extLst>
          </p:cNvPr>
          <p:cNvSpPr txBox="1"/>
          <p:nvPr userDrawn="1"/>
        </p:nvSpPr>
        <p:spPr>
          <a:xfrm>
            <a:off x="470451" y="1610092"/>
            <a:ext cx="646212" cy="707886"/>
          </a:xfrm>
          <a:prstGeom prst="rect">
            <a:avLst/>
          </a:prstGeom>
          <a:noFill/>
        </p:spPr>
        <p:txBody>
          <a:bodyPr wrap="square" rtlCol="0" anchor="ctr">
            <a:noAutofit/>
          </a:bodyPr>
          <a:lstStyle/>
          <a:p>
            <a:pPr algn="ctr"/>
            <a:r>
              <a:rPr lang="en-US" sz="3600" b="1" dirty="0">
                <a:solidFill>
                  <a:schemeClr val="accent1"/>
                </a:solidFill>
                <a:latin typeface="+mj-lt"/>
                <a:ea typeface="Open Sans" panose="020B0806030504020204" pitchFamily="34" charset="0"/>
                <a:cs typeface="Arial" panose="020B0604020202020204" pitchFamily="34" charset="0"/>
              </a:rPr>
              <a:t>1</a:t>
            </a:r>
          </a:p>
        </p:txBody>
      </p:sp>
      <p:cxnSp>
        <p:nvCxnSpPr>
          <p:cNvPr id="7" name="Straight Connector 6">
            <a:extLst>
              <a:ext uri="{FF2B5EF4-FFF2-40B4-BE49-F238E27FC236}">
                <a16:creationId xmlns:a16="http://schemas.microsoft.com/office/drawing/2014/main" id="{E1FB55B3-3490-4F3D-93B7-94B5816DC820}"/>
              </a:ext>
            </a:extLst>
          </p:cNvPr>
          <p:cNvCxnSpPr/>
          <p:nvPr userDrawn="1"/>
        </p:nvCxnSpPr>
        <p:spPr>
          <a:xfrm>
            <a:off x="1199157" y="1586845"/>
            <a:ext cx="0" cy="754380"/>
          </a:xfrm>
          <a:prstGeom prst="line">
            <a:avLst/>
          </a:prstGeom>
          <a:ln w="19050">
            <a:solidFill>
              <a:schemeClr val="accent4">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3678A98A-29A6-4140-973E-E6BF6C149F0B}"/>
              </a:ext>
            </a:extLst>
          </p:cNvPr>
          <p:cNvSpPr txBox="1"/>
          <p:nvPr userDrawn="1"/>
        </p:nvSpPr>
        <p:spPr>
          <a:xfrm>
            <a:off x="470451" y="2789712"/>
            <a:ext cx="646212" cy="707886"/>
          </a:xfrm>
          <a:prstGeom prst="rect">
            <a:avLst/>
          </a:prstGeom>
          <a:noFill/>
        </p:spPr>
        <p:txBody>
          <a:bodyPr wrap="square" rtlCol="0" anchor="ctr">
            <a:noAutofit/>
          </a:bodyPr>
          <a:lstStyle/>
          <a:p>
            <a:pPr algn="ctr"/>
            <a:r>
              <a:rPr lang="en-US" sz="3600" b="1" dirty="0">
                <a:solidFill>
                  <a:schemeClr val="accent1"/>
                </a:solidFill>
                <a:latin typeface="+mj-lt"/>
                <a:ea typeface="Open Sans" panose="020B0806030504020204" pitchFamily="34" charset="0"/>
                <a:cs typeface="Arial" panose="020B0604020202020204" pitchFamily="34" charset="0"/>
              </a:rPr>
              <a:t>2</a:t>
            </a:r>
          </a:p>
        </p:txBody>
      </p:sp>
      <p:cxnSp>
        <p:nvCxnSpPr>
          <p:cNvPr id="9" name="Straight Connector 8">
            <a:extLst>
              <a:ext uri="{FF2B5EF4-FFF2-40B4-BE49-F238E27FC236}">
                <a16:creationId xmlns:a16="http://schemas.microsoft.com/office/drawing/2014/main" id="{0E26C18D-61F1-4D87-891D-5666EB068D90}"/>
              </a:ext>
            </a:extLst>
          </p:cNvPr>
          <p:cNvCxnSpPr/>
          <p:nvPr userDrawn="1"/>
        </p:nvCxnSpPr>
        <p:spPr>
          <a:xfrm>
            <a:off x="1199157" y="2766465"/>
            <a:ext cx="0" cy="754380"/>
          </a:xfrm>
          <a:prstGeom prst="line">
            <a:avLst/>
          </a:prstGeom>
          <a:ln w="19050">
            <a:solidFill>
              <a:schemeClr val="accent4">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61E2278D-DBF6-4151-9E1F-6A03A8C992D9}"/>
              </a:ext>
            </a:extLst>
          </p:cNvPr>
          <p:cNvSpPr txBox="1"/>
          <p:nvPr userDrawn="1"/>
        </p:nvSpPr>
        <p:spPr>
          <a:xfrm>
            <a:off x="470451" y="3992579"/>
            <a:ext cx="646212" cy="707886"/>
          </a:xfrm>
          <a:prstGeom prst="rect">
            <a:avLst/>
          </a:prstGeom>
          <a:noFill/>
        </p:spPr>
        <p:txBody>
          <a:bodyPr wrap="square" rtlCol="0" anchor="ctr">
            <a:noAutofit/>
          </a:bodyPr>
          <a:lstStyle/>
          <a:p>
            <a:pPr algn="ctr"/>
            <a:r>
              <a:rPr lang="en-US" sz="3600" b="1" dirty="0">
                <a:solidFill>
                  <a:schemeClr val="accent1"/>
                </a:solidFill>
                <a:latin typeface="+mj-lt"/>
                <a:ea typeface="Open Sans" panose="020B0806030504020204" pitchFamily="34" charset="0"/>
                <a:cs typeface="Arial" panose="020B0604020202020204" pitchFamily="34" charset="0"/>
              </a:rPr>
              <a:t>3</a:t>
            </a:r>
          </a:p>
        </p:txBody>
      </p:sp>
      <p:cxnSp>
        <p:nvCxnSpPr>
          <p:cNvPr id="11" name="Straight Connector 10">
            <a:extLst>
              <a:ext uri="{FF2B5EF4-FFF2-40B4-BE49-F238E27FC236}">
                <a16:creationId xmlns:a16="http://schemas.microsoft.com/office/drawing/2014/main" id="{CEB13114-7C69-4B2D-8B93-1E3E6A339637}"/>
              </a:ext>
            </a:extLst>
          </p:cNvPr>
          <p:cNvCxnSpPr/>
          <p:nvPr userDrawn="1"/>
        </p:nvCxnSpPr>
        <p:spPr>
          <a:xfrm>
            <a:off x="1199157" y="3969332"/>
            <a:ext cx="0" cy="754380"/>
          </a:xfrm>
          <a:prstGeom prst="line">
            <a:avLst/>
          </a:prstGeom>
          <a:ln w="19050">
            <a:solidFill>
              <a:schemeClr val="accent4">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24" name="Text Placeholder 22">
            <a:extLst>
              <a:ext uri="{FF2B5EF4-FFF2-40B4-BE49-F238E27FC236}">
                <a16:creationId xmlns:a16="http://schemas.microsoft.com/office/drawing/2014/main" id="{F344C833-1DC6-4680-AC0F-06CC51D48B32}"/>
              </a:ext>
            </a:extLst>
          </p:cNvPr>
          <p:cNvSpPr>
            <a:spLocks noGrp="1"/>
          </p:cNvSpPr>
          <p:nvPr>
            <p:ph type="body" sz="quarter" idx="13"/>
          </p:nvPr>
        </p:nvSpPr>
        <p:spPr>
          <a:xfrm>
            <a:off x="1427128" y="5148952"/>
            <a:ext cx="8268103" cy="754380"/>
          </a:xfrm>
          <a:prstGeom prst="rect">
            <a:avLst/>
          </a:prstGeom>
        </p:spPr>
        <p:txBody>
          <a:bodyPr anchor="ctr"/>
          <a:lstStyle>
            <a:lvl1pPr marL="0" indent="0">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25" name="TextBox 24">
            <a:extLst>
              <a:ext uri="{FF2B5EF4-FFF2-40B4-BE49-F238E27FC236}">
                <a16:creationId xmlns:a16="http://schemas.microsoft.com/office/drawing/2014/main" id="{64A21CED-EF20-4AEF-968B-9752198AAB84}"/>
              </a:ext>
            </a:extLst>
          </p:cNvPr>
          <p:cNvSpPr txBox="1"/>
          <p:nvPr userDrawn="1"/>
        </p:nvSpPr>
        <p:spPr>
          <a:xfrm>
            <a:off x="470451" y="5172199"/>
            <a:ext cx="646212" cy="707886"/>
          </a:xfrm>
          <a:prstGeom prst="rect">
            <a:avLst/>
          </a:prstGeom>
          <a:noFill/>
        </p:spPr>
        <p:txBody>
          <a:bodyPr wrap="square" rtlCol="0" anchor="ctr">
            <a:noAutofit/>
          </a:bodyPr>
          <a:lstStyle/>
          <a:p>
            <a:pPr algn="ctr"/>
            <a:r>
              <a:rPr lang="en-US" sz="3600" b="1" dirty="0">
                <a:solidFill>
                  <a:schemeClr val="accent1"/>
                </a:solidFill>
                <a:latin typeface="+mj-lt"/>
                <a:ea typeface="Open Sans" panose="020B0806030504020204" pitchFamily="34" charset="0"/>
                <a:cs typeface="Arial" panose="020B0604020202020204" pitchFamily="34" charset="0"/>
              </a:rPr>
              <a:t>4</a:t>
            </a:r>
          </a:p>
        </p:txBody>
      </p:sp>
      <p:cxnSp>
        <p:nvCxnSpPr>
          <p:cNvPr id="26" name="Straight Connector 25">
            <a:extLst>
              <a:ext uri="{FF2B5EF4-FFF2-40B4-BE49-F238E27FC236}">
                <a16:creationId xmlns:a16="http://schemas.microsoft.com/office/drawing/2014/main" id="{637D1784-3FC5-4C2C-A4D8-2FBBC6B8A13E}"/>
              </a:ext>
            </a:extLst>
          </p:cNvPr>
          <p:cNvCxnSpPr/>
          <p:nvPr userDrawn="1"/>
        </p:nvCxnSpPr>
        <p:spPr>
          <a:xfrm>
            <a:off x="1199157" y="5148952"/>
            <a:ext cx="0" cy="754380"/>
          </a:xfrm>
          <a:prstGeom prst="line">
            <a:avLst/>
          </a:prstGeom>
          <a:ln w="19050">
            <a:solidFill>
              <a:schemeClr val="accent4">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51" name="Title 3">
            <a:extLst>
              <a:ext uri="{FF2B5EF4-FFF2-40B4-BE49-F238E27FC236}">
                <a16:creationId xmlns:a16="http://schemas.microsoft.com/office/drawing/2014/main" id="{CDD0D751-5F43-EFA5-A5C8-299C1851CC62}"/>
              </a:ext>
            </a:extLst>
          </p:cNvPr>
          <p:cNvSpPr>
            <a:spLocks noGrp="1"/>
          </p:cNvSpPr>
          <p:nvPr>
            <p:ph type="title"/>
          </p:nvPr>
        </p:nvSpPr>
        <p:spPr>
          <a:xfrm>
            <a:off x="353616" y="396076"/>
            <a:ext cx="11484769" cy="630076"/>
          </a:xfrm>
          <a:prstGeom prst="rect">
            <a:avLst/>
          </a:prstGeom>
        </p:spPr>
        <p:txBody>
          <a:bodyPr/>
          <a:lstStyle/>
          <a:p>
            <a:r>
              <a:rPr lang="en-US" dirty="0"/>
              <a:t>Click to edit Master title style</a:t>
            </a:r>
          </a:p>
        </p:txBody>
      </p:sp>
      <p:pic>
        <p:nvPicPr>
          <p:cNvPr id="13" name="Graphic 12">
            <a:extLst>
              <a:ext uri="{FF2B5EF4-FFF2-40B4-BE49-F238E27FC236}">
                <a16:creationId xmlns:a16="http://schemas.microsoft.com/office/drawing/2014/main" id="{841A33B4-1393-3D54-3042-243AD54554C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082427" y="6367512"/>
            <a:ext cx="767105" cy="292230"/>
          </a:xfrm>
          <a:prstGeom prst="rect">
            <a:avLst/>
          </a:prstGeom>
        </p:spPr>
      </p:pic>
      <p:sp>
        <p:nvSpPr>
          <p:cNvPr id="2" name="Footer Placeholder 4">
            <a:extLst>
              <a:ext uri="{FF2B5EF4-FFF2-40B4-BE49-F238E27FC236}">
                <a16:creationId xmlns:a16="http://schemas.microsoft.com/office/drawing/2014/main" id="{E3ACA43C-DA80-4FDD-1928-ADC3FF48275B}"/>
              </a:ext>
            </a:extLst>
          </p:cNvPr>
          <p:cNvSpPr>
            <a:spLocks noGrp="1"/>
          </p:cNvSpPr>
          <p:nvPr>
            <p:ph type="ftr" sz="quarter" idx="3"/>
          </p:nvPr>
        </p:nvSpPr>
        <p:spPr>
          <a:xfrm>
            <a:off x="672734" y="6337453"/>
            <a:ext cx="4114800" cy="365125"/>
          </a:xfrm>
          <a:prstGeom prst="rect">
            <a:avLst/>
          </a:prstGeom>
        </p:spPr>
        <p:txBody>
          <a:bodyPr vert="horz" lIns="0" tIns="45720" rIns="182880" bIns="45720" rtlCol="0" anchor="ctr"/>
          <a:lstStyle>
            <a:lvl1pPr algn="l">
              <a:defRPr sz="900">
                <a:solidFill>
                  <a:schemeClr val="tx1">
                    <a:lumMod val="75000"/>
                    <a:lumOff val="25000"/>
                  </a:schemeClr>
                </a:solidFill>
              </a:defRPr>
            </a:lvl1pPr>
          </a:lstStyle>
          <a:p>
            <a:r>
              <a:rPr lang="en-US" dirty="0"/>
              <a:t>|  </a:t>
            </a:r>
            <a:r>
              <a:rPr lang="en-US" dirty="0" err="1"/>
              <a:t>Airia</a:t>
            </a:r>
            <a:endParaRPr lang="en-US" dirty="0"/>
          </a:p>
        </p:txBody>
      </p:sp>
      <p:sp>
        <p:nvSpPr>
          <p:cNvPr id="14" name="Slide Number Placeholder 5">
            <a:extLst>
              <a:ext uri="{FF2B5EF4-FFF2-40B4-BE49-F238E27FC236}">
                <a16:creationId xmlns:a16="http://schemas.microsoft.com/office/drawing/2014/main" id="{EFCF793E-D089-E9C9-E5DD-FE452D9BD995}"/>
              </a:ext>
            </a:extLst>
          </p:cNvPr>
          <p:cNvSpPr>
            <a:spLocks noGrp="1"/>
          </p:cNvSpPr>
          <p:nvPr>
            <p:ph type="sldNum" sz="quarter" idx="4"/>
          </p:nvPr>
        </p:nvSpPr>
        <p:spPr>
          <a:xfrm>
            <a:off x="248206" y="6337453"/>
            <a:ext cx="334801" cy="365125"/>
          </a:xfrm>
          <a:prstGeom prst="rect">
            <a:avLst/>
          </a:prstGeom>
        </p:spPr>
        <p:txBody>
          <a:bodyPr vert="horz" wrap="none" lIns="0" tIns="45720" rIns="0" bIns="45720" rtlCol="0" anchor="ctr"/>
          <a:lstStyle>
            <a:lvl1pPr algn="r">
              <a:defRPr sz="800">
                <a:solidFill>
                  <a:schemeClr val="tx1">
                    <a:lumMod val="75000"/>
                    <a:lumOff val="25000"/>
                  </a:schemeClr>
                </a:solidFill>
              </a:defRPr>
            </a:lvl1pPr>
          </a:lstStyle>
          <a:p>
            <a:fld id="{6DEBB7FB-BA25-4EF9-BA52-2B8D79D1F7CA}" type="slidenum">
              <a:rPr lang="en-US" smtClean="0"/>
              <a:pPr/>
              <a:t>‹#›</a:t>
            </a:fld>
            <a:endParaRPr lang="en-US" dirty="0"/>
          </a:p>
        </p:txBody>
      </p:sp>
    </p:spTree>
    <p:extLst>
      <p:ext uri="{BB962C8B-B14F-4D97-AF65-F5344CB8AC3E}">
        <p14:creationId xmlns:p14="http://schemas.microsoft.com/office/powerpoint/2010/main" val="12429768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 5 Items">
    <p:spTree>
      <p:nvGrpSpPr>
        <p:cNvPr id="1" name=""/>
        <p:cNvGrpSpPr/>
        <p:nvPr/>
      </p:nvGrpSpPr>
      <p:grpSpPr>
        <a:xfrm>
          <a:off x="0" y="0"/>
          <a:ext cx="0" cy="0"/>
          <a:chOff x="0" y="0"/>
          <a:chExt cx="0" cy="0"/>
        </a:xfrm>
      </p:grpSpPr>
      <p:pic>
        <p:nvPicPr>
          <p:cNvPr id="2" name="Picture 1" descr="A white and blue background&#10;&#10;Description automatically generated">
            <a:extLst>
              <a:ext uri="{FF2B5EF4-FFF2-40B4-BE49-F238E27FC236}">
                <a16:creationId xmlns:a16="http://schemas.microsoft.com/office/drawing/2014/main" id="{7B1E072B-CAD7-F219-F852-682A4213BA3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9" name="Rectangle 18">
            <a:extLst>
              <a:ext uri="{FF2B5EF4-FFF2-40B4-BE49-F238E27FC236}">
                <a16:creationId xmlns:a16="http://schemas.microsoft.com/office/drawing/2014/main" id="{AFDCFFCC-A602-CB6E-7C71-000F3B373EC5}"/>
              </a:ext>
            </a:extLst>
          </p:cNvPr>
          <p:cNvSpPr/>
          <p:nvPr userDrawn="1"/>
        </p:nvSpPr>
        <p:spPr>
          <a:xfrm>
            <a:off x="0" y="6720840"/>
            <a:ext cx="12192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5" name="Rectangle 34">
            <a:extLst>
              <a:ext uri="{FF2B5EF4-FFF2-40B4-BE49-F238E27FC236}">
                <a16:creationId xmlns:a16="http://schemas.microsoft.com/office/drawing/2014/main" id="{3848AA71-A1EB-57C4-B42E-E3D9827386E9}"/>
              </a:ext>
            </a:extLst>
          </p:cNvPr>
          <p:cNvSpPr/>
          <p:nvPr userDrawn="1"/>
        </p:nvSpPr>
        <p:spPr>
          <a:xfrm>
            <a:off x="0" y="6737877"/>
            <a:ext cx="12192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 name="Text Placeholder 22">
            <a:extLst>
              <a:ext uri="{FF2B5EF4-FFF2-40B4-BE49-F238E27FC236}">
                <a16:creationId xmlns:a16="http://schemas.microsoft.com/office/drawing/2014/main" id="{4EBD3664-7ABF-4D22-891E-778EDACEAB6B}"/>
              </a:ext>
            </a:extLst>
          </p:cNvPr>
          <p:cNvSpPr>
            <a:spLocks noGrp="1"/>
          </p:cNvSpPr>
          <p:nvPr>
            <p:ph type="body" sz="quarter" idx="10"/>
          </p:nvPr>
        </p:nvSpPr>
        <p:spPr>
          <a:xfrm>
            <a:off x="1404268" y="1872190"/>
            <a:ext cx="4343400" cy="754380"/>
          </a:xfrm>
          <a:prstGeom prst="rect">
            <a:avLst/>
          </a:prstGeom>
        </p:spPr>
        <p:txBody>
          <a:bodyPr anchor="ctr"/>
          <a:lstStyle>
            <a:lvl1pPr marL="0" indent="0">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4" name="Text Placeholder 22">
            <a:extLst>
              <a:ext uri="{FF2B5EF4-FFF2-40B4-BE49-F238E27FC236}">
                <a16:creationId xmlns:a16="http://schemas.microsoft.com/office/drawing/2014/main" id="{443B3060-D659-4BC2-BA03-D8C9B7E466CB}"/>
              </a:ext>
            </a:extLst>
          </p:cNvPr>
          <p:cNvSpPr>
            <a:spLocks noGrp="1"/>
          </p:cNvSpPr>
          <p:nvPr>
            <p:ph type="body" sz="quarter" idx="11"/>
          </p:nvPr>
        </p:nvSpPr>
        <p:spPr>
          <a:xfrm>
            <a:off x="1404268" y="3224308"/>
            <a:ext cx="4343400" cy="754380"/>
          </a:xfrm>
          <a:prstGeom prst="rect">
            <a:avLst/>
          </a:prstGeom>
        </p:spPr>
        <p:txBody>
          <a:bodyPr anchor="ctr"/>
          <a:lstStyle>
            <a:lvl1pPr marL="0" indent="0">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Text Placeholder 22">
            <a:extLst>
              <a:ext uri="{FF2B5EF4-FFF2-40B4-BE49-F238E27FC236}">
                <a16:creationId xmlns:a16="http://schemas.microsoft.com/office/drawing/2014/main" id="{C53DB9A2-44CF-4918-8048-CD834ED57D60}"/>
              </a:ext>
            </a:extLst>
          </p:cNvPr>
          <p:cNvSpPr>
            <a:spLocks noGrp="1"/>
          </p:cNvSpPr>
          <p:nvPr>
            <p:ph type="body" sz="quarter" idx="12"/>
          </p:nvPr>
        </p:nvSpPr>
        <p:spPr>
          <a:xfrm>
            <a:off x="1427129" y="4576427"/>
            <a:ext cx="4343400" cy="754380"/>
          </a:xfrm>
          <a:prstGeom prst="rect">
            <a:avLst/>
          </a:prstGeom>
        </p:spPr>
        <p:txBody>
          <a:bodyPr anchor="ctr"/>
          <a:lstStyle>
            <a:lvl1pPr marL="0" indent="0">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TextBox 5">
            <a:extLst>
              <a:ext uri="{FF2B5EF4-FFF2-40B4-BE49-F238E27FC236}">
                <a16:creationId xmlns:a16="http://schemas.microsoft.com/office/drawing/2014/main" id="{5147B3F0-2436-4ECA-A432-0AB93FB6D5D2}"/>
              </a:ext>
            </a:extLst>
          </p:cNvPr>
          <p:cNvSpPr txBox="1"/>
          <p:nvPr userDrawn="1"/>
        </p:nvSpPr>
        <p:spPr>
          <a:xfrm>
            <a:off x="470451" y="1895437"/>
            <a:ext cx="646212" cy="707886"/>
          </a:xfrm>
          <a:prstGeom prst="rect">
            <a:avLst/>
          </a:prstGeom>
          <a:noFill/>
        </p:spPr>
        <p:txBody>
          <a:bodyPr wrap="square" rtlCol="0" anchor="ctr">
            <a:noAutofit/>
          </a:bodyPr>
          <a:lstStyle/>
          <a:p>
            <a:pPr algn="ctr"/>
            <a:r>
              <a:rPr lang="en-US" sz="3600" b="1" dirty="0">
                <a:solidFill>
                  <a:schemeClr val="accent1"/>
                </a:solidFill>
                <a:latin typeface="+mj-lt"/>
                <a:ea typeface="Open Sans" panose="020B0806030504020204" pitchFamily="34" charset="0"/>
                <a:cs typeface="Arial" panose="020B0604020202020204" pitchFamily="34" charset="0"/>
              </a:rPr>
              <a:t>1</a:t>
            </a:r>
          </a:p>
        </p:txBody>
      </p:sp>
      <p:cxnSp>
        <p:nvCxnSpPr>
          <p:cNvPr id="7" name="Straight Connector 6">
            <a:extLst>
              <a:ext uri="{FF2B5EF4-FFF2-40B4-BE49-F238E27FC236}">
                <a16:creationId xmlns:a16="http://schemas.microsoft.com/office/drawing/2014/main" id="{E1FB55B3-3490-4F3D-93B7-94B5816DC820}"/>
              </a:ext>
            </a:extLst>
          </p:cNvPr>
          <p:cNvCxnSpPr/>
          <p:nvPr userDrawn="1"/>
        </p:nvCxnSpPr>
        <p:spPr>
          <a:xfrm>
            <a:off x="1199157" y="1872190"/>
            <a:ext cx="0" cy="754380"/>
          </a:xfrm>
          <a:prstGeom prst="line">
            <a:avLst/>
          </a:prstGeom>
          <a:ln w="19050">
            <a:solidFill>
              <a:schemeClr val="accent4">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3678A98A-29A6-4140-973E-E6BF6C149F0B}"/>
              </a:ext>
            </a:extLst>
          </p:cNvPr>
          <p:cNvSpPr txBox="1"/>
          <p:nvPr userDrawn="1"/>
        </p:nvSpPr>
        <p:spPr>
          <a:xfrm>
            <a:off x="470451" y="3247555"/>
            <a:ext cx="646212" cy="707886"/>
          </a:xfrm>
          <a:prstGeom prst="rect">
            <a:avLst/>
          </a:prstGeom>
          <a:noFill/>
        </p:spPr>
        <p:txBody>
          <a:bodyPr wrap="square" rtlCol="0" anchor="ctr">
            <a:noAutofit/>
          </a:bodyPr>
          <a:lstStyle/>
          <a:p>
            <a:pPr algn="ctr"/>
            <a:r>
              <a:rPr lang="en-US" sz="3600" b="1" dirty="0">
                <a:solidFill>
                  <a:schemeClr val="accent1"/>
                </a:solidFill>
                <a:latin typeface="+mj-lt"/>
                <a:ea typeface="Open Sans" panose="020B0806030504020204" pitchFamily="34" charset="0"/>
                <a:cs typeface="Arial" panose="020B0604020202020204" pitchFamily="34" charset="0"/>
              </a:rPr>
              <a:t>2</a:t>
            </a:r>
          </a:p>
        </p:txBody>
      </p:sp>
      <p:cxnSp>
        <p:nvCxnSpPr>
          <p:cNvPr id="9" name="Straight Connector 8">
            <a:extLst>
              <a:ext uri="{FF2B5EF4-FFF2-40B4-BE49-F238E27FC236}">
                <a16:creationId xmlns:a16="http://schemas.microsoft.com/office/drawing/2014/main" id="{0E26C18D-61F1-4D87-891D-5666EB068D90}"/>
              </a:ext>
            </a:extLst>
          </p:cNvPr>
          <p:cNvCxnSpPr/>
          <p:nvPr userDrawn="1"/>
        </p:nvCxnSpPr>
        <p:spPr>
          <a:xfrm>
            <a:off x="1199157" y="3224308"/>
            <a:ext cx="0" cy="754380"/>
          </a:xfrm>
          <a:prstGeom prst="line">
            <a:avLst/>
          </a:prstGeom>
          <a:ln w="19050">
            <a:solidFill>
              <a:schemeClr val="accent4">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61E2278D-DBF6-4151-9E1F-6A03A8C992D9}"/>
              </a:ext>
            </a:extLst>
          </p:cNvPr>
          <p:cNvSpPr txBox="1"/>
          <p:nvPr userDrawn="1"/>
        </p:nvSpPr>
        <p:spPr>
          <a:xfrm>
            <a:off x="470451" y="4599674"/>
            <a:ext cx="646212" cy="707886"/>
          </a:xfrm>
          <a:prstGeom prst="rect">
            <a:avLst/>
          </a:prstGeom>
          <a:noFill/>
        </p:spPr>
        <p:txBody>
          <a:bodyPr wrap="square" rtlCol="0" anchor="ctr">
            <a:noAutofit/>
          </a:bodyPr>
          <a:lstStyle/>
          <a:p>
            <a:pPr algn="ctr"/>
            <a:r>
              <a:rPr lang="en-US" sz="3600" b="1" dirty="0">
                <a:solidFill>
                  <a:schemeClr val="accent1"/>
                </a:solidFill>
                <a:latin typeface="+mj-lt"/>
                <a:ea typeface="Open Sans" panose="020B0806030504020204" pitchFamily="34" charset="0"/>
                <a:cs typeface="Arial" panose="020B0604020202020204" pitchFamily="34" charset="0"/>
              </a:rPr>
              <a:t>3</a:t>
            </a:r>
          </a:p>
        </p:txBody>
      </p:sp>
      <p:cxnSp>
        <p:nvCxnSpPr>
          <p:cNvPr id="11" name="Straight Connector 10">
            <a:extLst>
              <a:ext uri="{FF2B5EF4-FFF2-40B4-BE49-F238E27FC236}">
                <a16:creationId xmlns:a16="http://schemas.microsoft.com/office/drawing/2014/main" id="{CEB13114-7C69-4B2D-8B93-1E3E6A339637}"/>
              </a:ext>
            </a:extLst>
          </p:cNvPr>
          <p:cNvCxnSpPr/>
          <p:nvPr userDrawn="1"/>
        </p:nvCxnSpPr>
        <p:spPr>
          <a:xfrm>
            <a:off x="1199157" y="4576427"/>
            <a:ext cx="0" cy="754380"/>
          </a:xfrm>
          <a:prstGeom prst="line">
            <a:avLst/>
          </a:prstGeom>
          <a:ln w="19050">
            <a:solidFill>
              <a:schemeClr val="accent4">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2" name="Text Placeholder 22">
            <a:extLst>
              <a:ext uri="{FF2B5EF4-FFF2-40B4-BE49-F238E27FC236}">
                <a16:creationId xmlns:a16="http://schemas.microsoft.com/office/drawing/2014/main" id="{E62A57B1-C367-4349-A70D-1C493DEB81E7}"/>
              </a:ext>
            </a:extLst>
          </p:cNvPr>
          <p:cNvSpPr>
            <a:spLocks noGrp="1"/>
          </p:cNvSpPr>
          <p:nvPr>
            <p:ph type="body" sz="quarter" idx="13"/>
          </p:nvPr>
        </p:nvSpPr>
        <p:spPr>
          <a:xfrm>
            <a:off x="7355288" y="1872190"/>
            <a:ext cx="4343400" cy="754380"/>
          </a:xfrm>
          <a:prstGeom prst="rect">
            <a:avLst/>
          </a:prstGeom>
        </p:spPr>
        <p:txBody>
          <a:bodyPr anchor="ctr"/>
          <a:lstStyle>
            <a:lvl1pPr marL="0" indent="0">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Text Placeholder 22">
            <a:extLst>
              <a:ext uri="{FF2B5EF4-FFF2-40B4-BE49-F238E27FC236}">
                <a16:creationId xmlns:a16="http://schemas.microsoft.com/office/drawing/2014/main" id="{CA754E57-7E84-4E96-8F20-1A8B8091E53C}"/>
              </a:ext>
            </a:extLst>
          </p:cNvPr>
          <p:cNvSpPr>
            <a:spLocks noGrp="1"/>
          </p:cNvSpPr>
          <p:nvPr>
            <p:ph type="body" sz="quarter" idx="14"/>
          </p:nvPr>
        </p:nvSpPr>
        <p:spPr>
          <a:xfrm>
            <a:off x="7355288" y="3224308"/>
            <a:ext cx="4343400" cy="754380"/>
          </a:xfrm>
          <a:prstGeom prst="rect">
            <a:avLst/>
          </a:prstGeom>
        </p:spPr>
        <p:txBody>
          <a:bodyPr anchor="ctr"/>
          <a:lstStyle>
            <a:lvl1pPr marL="0" indent="0">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5" name="TextBox 14">
            <a:extLst>
              <a:ext uri="{FF2B5EF4-FFF2-40B4-BE49-F238E27FC236}">
                <a16:creationId xmlns:a16="http://schemas.microsoft.com/office/drawing/2014/main" id="{A826EE7A-C970-4230-9FF9-91C2E7DA4D13}"/>
              </a:ext>
            </a:extLst>
          </p:cNvPr>
          <p:cNvSpPr txBox="1"/>
          <p:nvPr userDrawn="1"/>
        </p:nvSpPr>
        <p:spPr>
          <a:xfrm>
            <a:off x="6421471" y="1895437"/>
            <a:ext cx="646212" cy="707886"/>
          </a:xfrm>
          <a:prstGeom prst="rect">
            <a:avLst/>
          </a:prstGeom>
          <a:noFill/>
        </p:spPr>
        <p:txBody>
          <a:bodyPr wrap="square" rtlCol="0" anchor="ctr">
            <a:noAutofit/>
          </a:bodyPr>
          <a:lstStyle/>
          <a:p>
            <a:pPr algn="ctr"/>
            <a:r>
              <a:rPr lang="en-US" sz="3600" b="1" dirty="0">
                <a:solidFill>
                  <a:schemeClr val="accent1"/>
                </a:solidFill>
                <a:latin typeface="+mj-lt"/>
                <a:ea typeface="Open Sans" panose="020B0806030504020204" pitchFamily="34" charset="0"/>
                <a:cs typeface="Arial" panose="020B0604020202020204" pitchFamily="34" charset="0"/>
              </a:rPr>
              <a:t>4</a:t>
            </a:r>
          </a:p>
        </p:txBody>
      </p:sp>
      <p:cxnSp>
        <p:nvCxnSpPr>
          <p:cNvPr id="16" name="Straight Connector 15">
            <a:extLst>
              <a:ext uri="{FF2B5EF4-FFF2-40B4-BE49-F238E27FC236}">
                <a16:creationId xmlns:a16="http://schemas.microsoft.com/office/drawing/2014/main" id="{E80B8019-E7EF-4F98-AC7A-25B8697F68D6}"/>
              </a:ext>
            </a:extLst>
          </p:cNvPr>
          <p:cNvCxnSpPr/>
          <p:nvPr userDrawn="1"/>
        </p:nvCxnSpPr>
        <p:spPr>
          <a:xfrm>
            <a:off x="7150177" y="1872190"/>
            <a:ext cx="0" cy="754380"/>
          </a:xfrm>
          <a:prstGeom prst="line">
            <a:avLst/>
          </a:prstGeom>
          <a:ln w="19050">
            <a:solidFill>
              <a:schemeClr val="accent4">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C7495BB6-15AF-4F32-A961-C6B717ECD681}"/>
              </a:ext>
            </a:extLst>
          </p:cNvPr>
          <p:cNvSpPr txBox="1"/>
          <p:nvPr userDrawn="1"/>
        </p:nvSpPr>
        <p:spPr>
          <a:xfrm>
            <a:off x="6421471" y="3247555"/>
            <a:ext cx="646212" cy="707886"/>
          </a:xfrm>
          <a:prstGeom prst="rect">
            <a:avLst/>
          </a:prstGeom>
          <a:noFill/>
        </p:spPr>
        <p:txBody>
          <a:bodyPr wrap="square" rtlCol="0" anchor="ctr">
            <a:noAutofit/>
          </a:bodyPr>
          <a:lstStyle/>
          <a:p>
            <a:pPr algn="ctr"/>
            <a:r>
              <a:rPr lang="en-US" sz="3600" b="1" dirty="0">
                <a:solidFill>
                  <a:schemeClr val="accent1"/>
                </a:solidFill>
                <a:latin typeface="+mj-lt"/>
                <a:ea typeface="Open Sans" panose="020B0806030504020204" pitchFamily="34" charset="0"/>
                <a:cs typeface="Arial" panose="020B0604020202020204" pitchFamily="34" charset="0"/>
              </a:rPr>
              <a:t>5</a:t>
            </a:r>
          </a:p>
        </p:txBody>
      </p:sp>
      <p:cxnSp>
        <p:nvCxnSpPr>
          <p:cNvPr id="18" name="Straight Connector 17">
            <a:extLst>
              <a:ext uri="{FF2B5EF4-FFF2-40B4-BE49-F238E27FC236}">
                <a16:creationId xmlns:a16="http://schemas.microsoft.com/office/drawing/2014/main" id="{4EDB3E2D-1632-46E7-AA8B-940049044065}"/>
              </a:ext>
            </a:extLst>
          </p:cNvPr>
          <p:cNvCxnSpPr/>
          <p:nvPr userDrawn="1"/>
        </p:nvCxnSpPr>
        <p:spPr>
          <a:xfrm>
            <a:off x="7150177" y="3224308"/>
            <a:ext cx="0" cy="754380"/>
          </a:xfrm>
          <a:prstGeom prst="line">
            <a:avLst/>
          </a:prstGeom>
          <a:ln w="19050">
            <a:solidFill>
              <a:schemeClr val="accent4">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36" name="Title 3">
            <a:extLst>
              <a:ext uri="{FF2B5EF4-FFF2-40B4-BE49-F238E27FC236}">
                <a16:creationId xmlns:a16="http://schemas.microsoft.com/office/drawing/2014/main" id="{892CDFC6-4203-3057-16C7-DC4ECE2CD31B}"/>
              </a:ext>
            </a:extLst>
          </p:cNvPr>
          <p:cNvSpPr>
            <a:spLocks noGrp="1"/>
          </p:cNvSpPr>
          <p:nvPr>
            <p:ph type="title"/>
          </p:nvPr>
        </p:nvSpPr>
        <p:spPr>
          <a:xfrm>
            <a:off x="353616" y="396076"/>
            <a:ext cx="11484769" cy="630076"/>
          </a:xfrm>
          <a:prstGeom prst="rect">
            <a:avLst/>
          </a:prstGeom>
        </p:spPr>
        <p:txBody>
          <a:bodyPr/>
          <a:lstStyle/>
          <a:p>
            <a:r>
              <a:rPr lang="en-US" dirty="0"/>
              <a:t>Click to edit Master title style</a:t>
            </a:r>
          </a:p>
        </p:txBody>
      </p:sp>
      <p:pic>
        <p:nvPicPr>
          <p:cNvPr id="37" name="Graphic 36">
            <a:extLst>
              <a:ext uri="{FF2B5EF4-FFF2-40B4-BE49-F238E27FC236}">
                <a16:creationId xmlns:a16="http://schemas.microsoft.com/office/drawing/2014/main" id="{B89C5D2D-9CE1-CE0C-865D-C2751C926EA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082427" y="6367512"/>
            <a:ext cx="767105" cy="292230"/>
          </a:xfrm>
          <a:prstGeom prst="rect">
            <a:avLst/>
          </a:prstGeom>
        </p:spPr>
      </p:pic>
      <p:sp>
        <p:nvSpPr>
          <p:cNvPr id="23" name="Footer Placeholder 4">
            <a:extLst>
              <a:ext uri="{FF2B5EF4-FFF2-40B4-BE49-F238E27FC236}">
                <a16:creationId xmlns:a16="http://schemas.microsoft.com/office/drawing/2014/main" id="{B32F174C-2599-3F4C-C7C9-1931539C398F}"/>
              </a:ext>
            </a:extLst>
          </p:cNvPr>
          <p:cNvSpPr>
            <a:spLocks noGrp="1"/>
          </p:cNvSpPr>
          <p:nvPr>
            <p:ph type="ftr" sz="quarter" idx="3"/>
          </p:nvPr>
        </p:nvSpPr>
        <p:spPr>
          <a:xfrm>
            <a:off x="672734" y="6337453"/>
            <a:ext cx="4114800" cy="365125"/>
          </a:xfrm>
          <a:prstGeom prst="rect">
            <a:avLst/>
          </a:prstGeom>
        </p:spPr>
        <p:txBody>
          <a:bodyPr vert="horz" lIns="0" tIns="45720" rIns="182880" bIns="45720" rtlCol="0" anchor="ctr"/>
          <a:lstStyle>
            <a:lvl1pPr algn="l">
              <a:defRPr sz="900">
                <a:solidFill>
                  <a:schemeClr val="tx1">
                    <a:lumMod val="75000"/>
                    <a:lumOff val="25000"/>
                  </a:schemeClr>
                </a:solidFill>
              </a:defRPr>
            </a:lvl1pPr>
          </a:lstStyle>
          <a:p>
            <a:r>
              <a:rPr lang="en-US" dirty="0"/>
              <a:t>|  </a:t>
            </a:r>
            <a:r>
              <a:rPr lang="en-US" dirty="0" err="1"/>
              <a:t>Airia</a:t>
            </a:r>
            <a:endParaRPr lang="en-US" dirty="0"/>
          </a:p>
        </p:txBody>
      </p:sp>
      <p:sp>
        <p:nvSpPr>
          <p:cNvPr id="24" name="Slide Number Placeholder 5">
            <a:extLst>
              <a:ext uri="{FF2B5EF4-FFF2-40B4-BE49-F238E27FC236}">
                <a16:creationId xmlns:a16="http://schemas.microsoft.com/office/drawing/2014/main" id="{FC1AAD48-C83C-7588-B09D-6C0F9CE7A5E1}"/>
              </a:ext>
            </a:extLst>
          </p:cNvPr>
          <p:cNvSpPr>
            <a:spLocks noGrp="1"/>
          </p:cNvSpPr>
          <p:nvPr>
            <p:ph type="sldNum" sz="quarter" idx="4"/>
          </p:nvPr>
        </p:nvSpPr>
        <p:spPr>
          <a:xfrm>
            <a:off x="248206" y="6337453"/>
            <a:ext cx="334801" cy="365125"/>
          </a:xfrm>
          <a:prstGeom prst="rect">
            <a:avLst/>
          </a:prstGeom>
        </p:spPr>
        <p:txBody>
          <a:bodyPr vert="horz" wrap="none" lIns="0" tIns="45720" rIns="0" bIns="45720" rtlCol="0" anchor="ctr"/>
          <a:lstStyle>
            <a:lvl1pPr algn="r">
              <a:defRPr sz="800">
                <a:solidFill>
                  <a:schemeClr val="tx1">
                    <a:lumMod val="75000"/>
                    <a:lumOff val="25000"/>
                  </a:schemeClr>
                </a:solidFill>
              </a:defRPr>
            </a:lvl1pPr>
          </a:lstStyle>
          <a:p>
            <a:fld id="{6DEBB7FB-BA25-4EF9-BA52-2B8D79D1F7CA}" type="slidenum">
              <a:rPr lang="en-US" smtClean="0"/>
              <a:pPr/>
              <a:t>‹#›</a:t>
            </a:fld>
            <a:endParaRPr lang="en-US" dirty="0"/>
          </a:p>
        </p:txBody>
      </p:sp>
    </p:spTree>
    <p:extLst>
      <p:ext uri="{BB962C8B-B14F-4D97-AF65-F5344CB8AC3E}">
        <p14:creationId xmlns:p14="http://schemas.microsoft.com/office/powerpoint/2010/main" val="21648754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 6 Items">
    <p:spTree>
      <p:nvGrpSpPr>
        <p:cNvPr id="1" name=""/>
        <p:cNvGrpSpPr/>
        <p:nvPr/>
      </p:nvGrpSpPr>
      <p:grpSpPr>
        <a:xfrm>
          <a:off x="0" y="0"/>
          <a:ext cx="0" cy="0"/>
          <a:chOff x="0" y="0"/>
          <a:chExt cx="0" cy="0"/>
        </a:xfrm>
      </p:grpSpPr>
      <p:pic>
        <p:nvPicPr>
          <p:cNvPr id="2" name="Picture 1" descr="A white and blue background&#10;&#10;Description automatically generated">
            <a:extLst>
              <a:ext uri="{FF2B5EF4-FFF2-40B4-BE49-F238E27FC236}">
                <a16:creationId xmlns:a16="http://schemas.microsoft.com/office/drawing/2014/main" id="{2ABD748E-3D85-A773-5ED7-5BE6AF23C58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2" name="Rectangle 21">
            <a:extLst>
              <a:ext uri="{FF2B5EF4-FFF2-40B4-BE49-F238E27FC236}">
                <a16:creationId xmlns:a16="http://schemas.microsoft.com/office/drawing/2014/main" id="{6A589718-8442-FC4B-F859-5CB170BFAF46}"/>
              </a:ext>
            </a:extLst>
          </p:cNvPr>
          <p:cNvSpPr/>
          <p:nvPr userDrawn="1"/>
        </p:nvSpPr>
        <p:spPr>
          <a:xfrm>
            <a:off x="0" y="6720840"/>
            <a:ext cx="12192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8" name="Rectangle 37">
            <a:extLst>
              <a:ext uri="{FF2B5EF4-FFF2-40B4-BE49-F238E27FC236}">
                <a16:creationId xmlns:a16="http://schemas.microsoft.com/office/drawing/2014/main" id="{ABCE6FB8-06BC-E9FE-AB16-FF1884A4B734}"/>
              </a:ext>
            </a:extLst>
          </p:cNvPr>
          <p:cNvSpPr/>
          <p:nvPr userDrawn="1"/>
        </p:nvSpPr>
        <p:spPr>
          <a:xfrm>
            <a:off x="0" y="6737877"/>
            <a:ext cx="12192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 name="Text Placeholder 22">
            <a:extLst>
              <a:ext uri="{FF2B5EF4-FFF2-40B4-BE49-F238E27FC236}">
                <a16:creationId xmlns:a16="http://schemas.microsoft.com/office/drawing/2014/main" id="{4EBD3664-7ABF-4D22-891E-778EDACEAB6B}"/>
              </a:ext>
            </a:extLst>
          </p:cNvPr>
          <p:cNvSpPr>
            <a:spLocks noGrp="1"/>
          </p:cNvSpPr>
          <p:nvPr>
            <p:ph type="body" sz="quarter" idx="10"/>
          </p:nvPr>
        </p:nvSpPr>
        <p:spPr>
          <a:xfrm>
            <a:off x="1404268" y="1872190"/>
            <a:ext cx="4343400" cy="754380"/>
          </a:xfrm>
          <a:prstGeom prst="rect">
            <a:avLst/>
          </a:prstGeom>
        </p:spPr>
        <p:txBody>
          <a:bodyPr anchor="ctr"/>
          <a:lstStyle>
            <a:lvl1pPr marL="0" indent="0">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4" name="Text Placeholder 22">
            <a:extLst>
              <a:ext uri="{FF2B5EF4-FFF2-40B4-BE49-F238E27FC236}">
                <a16:creationId xmlns:a16="http://schemas.microsoft.com/office/drawing/2014/main" id="{443B3060-D659-4BC2-BA03-D8C9B7E466CB}"/>
              </a:ext>
            </a:extLst>
          </p:cNvPr>
          <p:cNvSpPr>
            <a:spLocks noGrp="1"/>
          </p:cNvSpPr>
          <p:nvPr>
            <p:ph type="body" sz="quarter" idx="11"/>
          </p:nvPr>
        </p:nvSpPr>
        <p:spPr>
          <a:xfrm>
            <a:off x="1404268" y="3224308"/>
            <a:ext cx="4343400" cy="754380"/>
          </a:xfrm>
          <a:prstGeom prst="rect">
            <a:avLst/>
          </a:prstGeom>
        </p:spPr>
        <p:txBody>
          <a:bodyPr anchor="ctr"/>
          <a:lstStyle>
            <a:lvl1pPr marL="0" indent="0">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Text Placeholder 22">
            <a:extLst>
              <a:ext uri="{FF2B5EF4-FFF2-40B4-BE49-F238E27FC236}">
                <a16:creationId xmlns:a16="http://schemas.microsoft.com/office/drawing/2014/main" id="{C53DB9A2-44CF-4918-8048-CD834ED57D60}"/>
              </a:ext>
            </a:extLst>
          </p:cNvPr>
          <p:cNvSpPr>
            <a:spLocks noGrp="1"/>
          </p:cNvSpPr>
          <p:nvPr>
            <p:ph type="body" sz="quarter" idx="12"/>
          </p:nvPr>
        </p:nvSpPr>
        <p:spPr>
          <a:xfrm>
            <a:off x="1427129" y="4576427"/>
            <a:ext cx="4343400" cy="754380"/>
          </a:xfrm>
          <a:prstGeom prst="rect">
            <a:avLst/>
          </a:prstGeom>
        </p:spPr>
        <p:txBody>
          <a:bodyPr anchor="ctr"/>
          <a:lstStyle>
            <a:lvl1pPr marL="0" indent="0">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TextBox 5">
            <a:extLst>
              <a:ext uri="{FF2B5EF4-FFF2-40B4-BE49-F238E27FC236}">
                <a16:creationId xmlns:a16="http://schemas.microsoft.com/office/drawing/2014/main" id="{5147B3F0-2436-4ECA-A432-0AB93FB6D5D2}"/>
              </a:ext>
            </a:extLst>
          </p:cNvPr>
          <p:cNvSpPr txBox="1"/>
          <p:nvPr userDrawn="1"/>
        </p:nvSpPr>
        <p:spPr>
          <a:xfrm>
            <a:off x="470451" y="1895437"/>
            <a:ext cx="646212" cy="707886"/>
          </a:xfrm>
          <a:prstGeom prst="rect">
            <a:avLst/>
          </a:prstGeom>
          <a:noFill/>
        </p:spPr>
        <p:txBody>
          <a:bodyPr wrap="square" rtlCol="0" anchor="ctr">
            <a:noAutofit/>
          </a:bodyPr>
          <a:lstStyle/>
          <a:p>
            <a:pPr algn="ctr"/>
            <a:r>
              <a:rPr lang="en-US" sz="3600" b="1" dirty="0">
                <a:solidFill>
                  <a:schemeClr val="accent1"/>
                </a:solidFill>
                <a:latin typeface="+mj-lt"/>
                <a:ea typeface="Open Sans" panose="020B0806030504020204" pitchFamily="34" charset="0"/>
                <a:cs typeface="Arial" panose="020B0604020202020204" pitchFamily="34" charset="0"/>
              </a:rPr>
              <a:t>1</a:t>
            </a:r>
          </a:p>
        </p:txBody>
      </p:sp>
      <p:cxnSp>
        <p:nvCxnSpPr>
          <p:cNvPr id="7" name="Straight Connector 6">
            <a:extLst>
              <a:ext uri="{FF2B5EF4-FFF2-40B4-BE49-F238E27FC236}">
                <a16:creationId xmlns:a16="http://schemas.microsoft.com/office/drawing/2014/main" id="{E1FB55B3-3490-4F3D-93B7-94B5816DC820}"/>
              </a:ext>
            </a:extLst>
          </p:cNvPr>
          <p:cNvCxnSpPr/>
          <p:nvPr userDrawn="1"/>
        </p:nvCxnSpPr>
        <p:spPr>
          <a:xfrm>
            <a:off x="1199157" y="1872190"/>
            <a:ext cx="0" cy="754380"/>
          </a:xfrm>
          <a:prstGeom prst="line">
            <a:avLst/>
          </a:prstGeom>
          <a:ln w="19050">
            <a:solidFill>
              <a:schemeClr val="accent4">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3678A98A-29A6-4140-973E-E6BF6C149F0B}"/>
              </a:ext>
            </a:extLst>
          </p:cNvPr>
          <p:cNvSpPr txBox="1"/>
          <p:nvPr userDrawn="1"/>
        </p:nvSpPr>
        <p:spPr>
          <a:xfrm>
            <a:off x="470451" y="3247555"/>
            <a:ext cx="646212" cy="707886"/>
          </a:xfrm>
          <a:prstGeom prst="rect">
            <a:avLst/>
          </a:prstGeom>
          <a:noFill/>
        </p:spPr>
        <p:txBody>
          <a:bodyPr wrap="square" rtlCol="0" anchor="ctr">
            <a:noAutofit/>
          </a:bodyPr>
          <a:lstStyle/>
          <a:p>
            <a:pPr algn="ctr"/>
            <a:r>
              <a:rPr lang="en-US" sz="3600" b="1" dirty="0">
                <a:solidFill>
                  <a:schemeClr val="accent1"/>
                </a:solidFill>
                <a:latin typeface="+mj-lt"/>
                <a:ea typeface="Open Sans" panose="020B0806030504020204" pitchFamily="34" charset="0"/>
                <a:cs typeface="Arial" panose="020B0604020202020204" pitchFamily="34" charset="0"/>
              </a:rPr>
              <a:t>2</a:t>
            </a:r>
          </a:p>
        </p:txBody>
      </p:sp>
      <p:cxnSp>
        <p:nvCxnSpPr>
          <p:cNvPr id="9" name="Straight Connector 8">
            <a:extLst>
              <a:ext uri="{FF2B5EF4-FFF2-40B4-BE49-F238E27FC236}">
                <a16:creationId xmlns:a16="http://schemas.microsoft.com/office/drawing/2014/main" id="{0E26C18D-61F1-4D87-891D-5666EB068D90}"/>
              </a:ext>
            </a:extLst>
          </p:cNvPr>
          <p:cNvCxnSpPr/>
          <p:nvPr userDrawn="1"/>
        </p:nvCxnSpPr>
        <p:spPr>
          <a:xfrm>
            <a:off x="1199157" y="3224308"/>
            <a:ext cx="0" cy="754380"/>
          </a:xfrm>
          <a:prstGeom prst="line">
            <a:avLst/>
          </a:prstGeom>
          <a:ln w="19050">
            <a:solidFill>
              <a:schemeClr val="accent4">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61E2278D-DBF6-4151-9E1F-6A03A8C992D9}"/>
              </a:ext>
            </a:extLst>
          </p:cNvPr>
          <p:cNvSpPr txBox="1"/>
          <p:nvPr userDrawn="1"/>
        </p:nvSpPr>
        <p:spPr>
          <a:xfrm>
            <a:off x="470451" y="4599674"/>
            <a:ext cx="646212" cy="707886"/>
          </a:xfrm>
          <a:prstGeom prst="rect">
            <a:avLst/>
          </a:prstGeom>
          <a:noFill/>
        </p:spPr>
        <p:txBody>
          <a:bodyPr wrap="square" rtlCol="0" anchor="ctr">
            <a:noAutofit/>
          </a:bodyPr>
          <a:lstStyle/>
          <a:p>
            <a:pPr algn="ctr"/>
            <a:r>
              <a:rPr lang="en-US" sz="3600" b="1" dirty="0">
                <a:solidFill>
                  <a:schemeClr val="accent1"/>
                </a:solidFill>
                <a:latin typeface="+mj-lt"/>
                <a:ea typeface="Open Sans" panose="020B0806030504020204" pitchFamily="34" charset="0"/>
                <a:cs typeface="Arial" panose="020B0604020202020204" pitchFamily="34" charset="0"/>
              </a:rPr>
              <a:t>3</a:t>
            </a:r>
          </a:p>
        </p:txBody>
      </p:sp>
      <p:cxnSp>
        <p:nvCxnSpPr>
          <p:cNvPr id="11" name="Straight Connector 10">
            <a:extLst>
              <a:ext uri="{FF2B5EF4-FFF2-40B4-BE49-F238E27FC236}">
                <a16:creationId xmlns:a16="http://schemas.microsoft.com/office/drawing/2014/main" id="{CEB13114-7C69-4B2D-8B93-1E3E6A339637}"/>
              </a:ext>
            </a:extLst>
          </p:cNvPr>
          <p:cNvCxnSpPr/>
          <p:nvPr userDrawn="1"/>
        </p:nvCxnSpPr>
        <p:spPr>
          <a:xfrm>
            <a:off x="1199157" y="4576427"/>
            <a:ext cx="0" cy="754380"/>
          </a:xfrm>
          <a:prstGeom prst="line">
            <a:avLst/>
          </a:prstGeom>
          <a:ln w="19050">
            <a:solidFill>
              <a:schemeClr val="accent4">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2" name="Text Placeholder 22">
            <a:extLst>
              <a:ext uri="{FF2B5EF4-FFF2-40B4-BE49-F238E27FC236}">
                <a16:creationId xmlns:a16="http://schemas.microsoft.com/office/drawing/2014/main" id="{E62A57B1-C367-4349-A70D-1C493DEB81E7}"/>
              </a:ext>
            </a:extLst>
          </p:cNvPr>
          <p:cNvSpPr>
            <a:spLocks noGrp="1"/>
          </p:cNvSpPr>
          <p:nvPr>
            <p:ph type="body" sz="quarter" idx="13"/>
          </p:nvPr>
        </p:nvSpPr>
        <p:spPr>
          <a:xfrm>
            <a:off x="7355288" y="1872190"/>
            <a:ext cx="4343400" cy="754380"/>
          </a:xfrm>
          <a:prstGeom prst="rect">
            <a:avLst/>
          </a:prstGeom>
        </p:spPr>
        <p:txBody>
          <a:bodyPr anchor="ctr"/>
          <a:lstStyle>
            <a:lvl1pPr marL="0" indent="0">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Text Placeholder 22">
            <a:extLst>
              <a:ext uri="{FF2B5EF4-FFF2-40B4-BE49-F238E27FC236}">
                <a16:creationId xmlns:a16="http://schemas.microsoft.com/office/drawing/2014/main" id="{CA754E57-7E84-4E96-8F20-1A8B8091E53C}"/>
              </a:ext>
            </a:extLst>
          </p:cNvPr>
          <p:cNvSpPr>
            <a:spLocks noGrp="1"/>
          </p:cNvSpPr>
          <p:nvPr>
            <p:ph type="body" sz="quarter" idx="14"/>
          </p:nvPr>
        </p:nvSpPr>
        <p:spPr>
          <a:xfrm>
            <a:off x="7355288" y="3224308"/>
            <a:ext cx="4343400" cy="754380"/>
          </a:xfrm>
          <a:prstGeom prst="rect">
            <a:avLst/>
          </a:prstGeom>
        </p:spPr>
        <p:txBody>
          <a:bodyPr anchor="ctr"/>
          <a:lstStyle>
            <a:lvl1pPr marL="0" indent="0">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4" name="Text Placeholder 22">
            <a:extLst>
              <a:ext uri="{FF2B5EF4-FFF2-40B4-BE49-F238E27FC236}">
                <a16:creationId xmlns:a16="http://schemas.microsoft.com/office/drawing/2014/main" id="{78BC9447-5B2D-4F9D-BE45-7A52C84B01C7}"/>
              </a:ext>
            </a:extLst>
          </p:cNvPr>
          <p:cNvSpPr>
            <a:spLocks noGrp="1"/>
          </p:cNvSpPr>
          <p:nvPr>
            <p:ph type="body" sz="quarter" idx="15"/>
          </p:nvPr>
        </p:nvSpPr>
        <p:spPr>
          <a:xfrm>
            <a:off x="7378149" y="4576427"/>
            <a:ext cx="4343400" cy="754380"/>
          </a:xfrm>
          <a:prstGeom prst="rect">
            <a:avLst/>
          </a:prstGeom>
        </p:spPr>
        <p:txBody>
          <a:bodyPr anchor="ctr"/>
          <a:lstStyle>
            <a:lvl1pPr marL="0" indent="0">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5" name="TextBox 14">
            <a:extLst>
              <a:ext uri="{FF2B5EF4-FFF2-40B4-BE49-F238E27FC236}">
                <a16:creationId xmlns:a16="http://schemas.microsoft.com/office/drawing/2014/main" id="{A826EE7A-C970-4230-9FF9-91C2E7DA4D13}"/>
              </a:ext>
            </a:extLst>
          </p:cNvPr>
          <p:cNvSpPr txBox="1"/>
          <p:nvPr userDrawn="1"/>
        </p:nvSpPr>
        <p:spPr>
          <a:xfrm>
            <a:off x="6421471" y="1895437"/>
            <a:ext cx="646212" cy="707886"/>
          </a:xfrm>
          <a:prstGeom prst="rect">
            <a:avLst/>
          </a:prstGeom>
          <a:noFill/>
        </p:spPr>
        <p:txBody>
          <a:bodyPr wrap="square" rtlCol="0" anchor="ctr">
            <a:noAutofit/>
          </a:bodyPr>
          <a:lstStyle/>
          <a:p>
            <a:pPr algn="ctr"/>
            <a:r>
              <a:rPr lang="en-US" sz="3600" b="1" dirty="0">
                <a:solidFill>
                  <a:schemeClr val="accent1"/>
                </a:solidFill>
                <a:latin typeface="+mj-lt"/>
                <a:ea typeface="Open Sans" panose="020B0806030504020204" pitchFamily="34" charset="0"/>
                <a:cs typeface="Arial" panose="020B0604020202020204" pitchFamily="34" charset="0"/>
              </a:rPr>
              <a:t>4</a:t>
            </a:r>
          </a:p>
        </p:txBody>
      </p:sp>
      <p:cxnSp>
        <p:nvCxnSpPr>
          <p:cNvPr id="16" name="Straight Connector 15">
            <a:extLst>
              <a:ext uri="{FF2B5EF4-FFF2-40B4-BE49-F238E27FC236}">
                <a16:creationId xmlns:a16="http://schemas.microsoft.com/office/drawing/2014/main" id="{E80B8019-E7EF-4F98-AC7A-25B8697F68D6}"/>
              </a:ext>
            </a:extLst>
          </p:cNvPr>
          <p:cNvCxnSpPr/>
          <p:nvPr userDrawn="1"/>
        </p:nvCxnSpPr>
        <p:spPr>
          <a:xfrm>
            <a:off x="7150177" y="1872190"/>
            <a:ext cx="0" cy="754380"/>
          </a:xfrm>
          <a:prstGeom prst="line">
            <a:avLst/>
          </a:prstGeom>
          <a:ln w="19050">
            <a:solidFill>
              <a:schemeClr val="accent4">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C7495BB6-15AF-4F32-A961-C6B717ECD681}"/>
              </a:ext>
            </a:extLst>
          </p:cNvPr>
          <p:cNvSpPr txBox="1"/>
          <p:nvPr userDrawn="1"/>
        </p:nvSpPr>
        <p:spPr>
          <a:xfrm>
            <a:off x="6421471" y="3247555"/>
            <a:ext cx="646212" cy="707886"/>
          </a:xfrm>
          <a:prstGeom prst="rect">
            <a:avLst/>
          </a:prstGeom>
          <a:noFill/>
        </p:spPr>
        <p:txBody>
          <a:bodyPr wrap="square" rtlCol="0" anchor="ctr">
            <a:noAutofit/>
          </a:bodyPr>
          <a:lstStyle/>
          <a:p>
            <a:pPr algn="ctr"/>
            <a:r>
              <a:rPr lang="en-US" sz="3600" b="1" dirty="0">
                <a:solidFill>
                  <a:schemeClr val="accent1"/>
                </a:solidFill>
                <a:latin typeface="+mj-lt"/>
                <a:ea typeface="Open Sans" panose="020B0806030504020204" pitchFamily="34" charset="0"/>
                <a:cs typeface="Arial" panose="020B0604020202020204" pitchFamily="34" charset="0"/>
              </a:rPr>
              <a:t>5</a:t>
            </a:r>
          </a:p>
        </p:txBody>
      </p:sp>
      <p:cxnSp>
        <p:nvCxnSpPr>
          <p:cNvPr id="18" name="Straight Connector 17">
            <a:extLst>
              <a:ext uri="{FF2B5EF4-FFF2-40B4-BE49-F238E27FC236}">
                <a16:creationId xmlns:a16="http://schemas.microsoft.com/office/drawing/2014/main" id="{4EDB3E2D-1632-46E7-AA8B-940049044065}"/>
              </a:ext>
            </a:extLst>
          </p:cNvPr>
          <p:cNvCxnSpPr/>
          <p:nvPr userDrawn="1"/>
        </p:nvCxnSpPr>
        <p:spPr>
          <a:xfrm>
            <a:off x="7150177" y="3224308"/>
            <a:ext cx="0" cy="754380"/>
          </a:xfrm>
          <a:prstGeom prst="line">
            <a:avLst/>
          </a:prstGeom>
          <a:ln w="19050">
            <a:solidFill>
              <a:schemeClr val="accent4">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CD551501-F956-4C9D-9211-0A9518D05410}"/>
              </a:ext>
            </a:extLst>
          </p:cNvPr>
          <p:cNvSpPr txBox="1"/>
          <p:nvPr userDrawn="1"/>
        </p:nvSpPr>
        <p:spPr>
          <a:xfrm>
            <a:off x="6421471" y="4599674"/>
            <a:ext cx="646212" cy="707886"/>
          </a:xfrm>
          <a:prstGeom prst="rect">
            <a:avLst/>
          </a:prstGeom>
          <a:noFill/>
        </p:spPr>
        <p:txBody>
          <a:bodyPr wrap="square" rtlCol="0" anchor="ctr">
            <a:noAutofit/>
          </a:bodyPr>
          <a:lstStyle/>
          <a:p>
            <a:pPr algn="ctr"/>
            <a:r>
              <a:rPr lang="en-US" sz="3600" b="1" dirty="0">
                <a:solidFill>
                  <a:schemeClr val="accent1"/>
                </a:solidFill>
                <a:latin typeface="+mj-lt"/>
                <a:ea typeface="Open Sans" panose="020B0806030504020204" pitchFamily="34" charset="0"/>
                <a:cs typeface="Arial" panose="020B0604020202020204" pitchFamily="34" charset="0"/>
              </a:rPr>
              <a:t>6</a:t>
            </a:r>
          </a:p>
        </p:txBody>
      </p:sp>
      <p:cxnSp>
        <p:nvCxnSpPr>
          <p:cNvPr id="20" name="Straight Connector 19">
            <a:extLst>
              <a:ext uri="{FF2B5EF4-FFF2-40B4-BE49-F238E27FC236}">
                <a16:creationId xmlns:a16="http://schemas.microsoft.com/office/drawing/2014/main" id="{0ADE3426-9F1E-401E-9716-151D388D9945}"/>
              </a:ext>
            </a:extLst>
          </p:cNvPr>
          <p:cNvCxnSpPr/>
          <p:nvPr userDrawn="1"/>
        </p:nvCxnSpPr>
        <p:spPr>
          <a:xfrm>
            <a:off x="7150177" y="4576427"/>
            <a:ext cx="0" cy="754380"/>
          </a:xfrm>
          <a:prstGeom prst="line">
            <a:avLst/>
          </a:prstGeom>
          <a:ln w="19050">
            <a:solidFill>
              <a:schemeClr val="accent4">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39" name="Title 3">
            <a:extLst>
              <a:ext uri="{FF2B5EF4-FFF2-40B4-BE49-F238E27FC236}">
                <a16:creationId xmlns:a16="http://schemas.microsoft.com/office/drawing/2014/main" id="{286B84A6-8835-0DEE-D4AC-1901F4FAC06F}"/>
              </a:ext>
            </a:extLst>
          </p:cNvPr>
          <p:cNvSpPr>
            <a:spLocks noGrp="1"/>
          </p:cNvSpPr>
          <p:nvPr>
            <p:ph type="title"/>
          </p:nvPr>
        </p:nvSpPr>
        <p:spPr>
          <a:xfrm>
            <a:off x="353616" y="396076"/>
            <a:ext cx="11484769" cy="630076"/>
          </a:xfrm>
          <a:prstGeom prst="rect">
            <a:avLst/>
          </a:prstGeom>
        </p:spPr>
        <p:txBody>
          <a:bodyPr/>
          <a:lstStyle/>
          <a:p>
            <a:r>
              <a:rPr lang="en-US" dirty="0"/>
              <a:t>Click to edit Master title style</a:t>
            </a:r>
          </a:p>
        </p:txBody>
      </p:sp>
      <p:pic>
        <p:nvPicPr>
          <p:cNvPr id="40" name="Graphic 39">
            <a:extLst>
              <a:ext uri="{FF2B5EF4-FFF2-40B4-BE49-F238E27FC236}">
                <a16:creationId xmlns:a16="http://schemas.microsoft.com/office/drawing/2014/main" id="{2E274890-046D-7F16-B35C-6E583C1E98E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082427" y="6367512"/>
            <a:ext cx="767105" cy="292230"/>
          </a:xfrm>
          <a:prstGeom prst="rect">
            <a:avLst/>
          </a:prstGeom>
        </p:spPr>
      </p:pic>
      <p:sp>
        <p:nvSpPr>
          <p:cNvPr id="21" name="Footer Placeholder 4">
            <a:extLst>
              <a:ext uri="{FF2B5EF4-FFF2-40B4-BE49-F238E27FC236}">
                <a16:creationId xmlns:a16="http://schemas.microsoft.com/office/drawing/2014/main" id="{5E0E8025-B64B-F787-12DA-C9F29CADA5C9}"/>
              </a:ext>
            </a:extLst>
          </p:cNvPr>
          <p:cNvSpPr>
            <a:spLocks noGrp="1"/>
          </p:cNvSpPr>
          <p:nvPr>
            <p:ph type="ftr" sz="quarter" idx="3"/>
          </p:nvPr>
        </p:nvSpPr>
        <p:spPr>
          <a:xfrm>
            <a:off x="672734" y="6337453"/>
            <a:ext cx="4114800" cy="365125"/>
          </a:xfrm>
          <a:prstGeom prst="rect">
            <a:avLst/>
          </a:prstGeom>
        </p:spPr>
        <p:txBody>
          <a:bodyPr vert="horz" lIns="0" tIns="45720" rIns="182880" bIns="45720" rtlCol="0" anchor="ctr"/>
          <a:lstStyle>
            <a:lvl1pPr algn="l">
              <a:defRPr sz="900">
                <a:solidFill>
                  <a:schemeClr val="tx1">
                    <a:lumMod val="75000"/>
                    <a:lumOff val="25000"/>
                  </a:schemeClr>
                </a:solidFill>
              </a:defRPr>
            </a:lvl1pPr>
          </a:lstStyle>
          <a:p>
            <a:r>
              <a:rPr lang="en-US" dirty="0"/>
              <a:t>|  </a:t>
            </a:r>
            <a:r>
              <a:rPr lang="en-US" dirty="0" err="1"/>
              <a:t>Airia</a:t>
            </a:r>
            <a:endParaRPr lang="en-US" dirty="0"/>
          </a:p>
        </p:txBody>
      </p:sp>
      <p:sp>
        <p:nvSpPr>
          <p:cNvPr id="25" name="Slide Number Placeholder 5">
            <a:extLst>
              <a:ext uri="{FF2B5EF4-FFF2-40B4-BE49-F238E27FC236}">
                <a16:creationId xmlns:a16="http://schemas.microsoft.com/office/drawing/2014/main" id="{C4F90F80-E8E4-59C3-70BC-2912492BEEA5}"/>
              </a:ext>
            </a:extLst>
          </p:cNvPr>
          <p:cNvSpPr>
            <a:spLocks noGrp="1"/>
          </p:cNvSpPr>
          <p:nvPr>
            <p:ph type="sldNum" sz="quarter" idx="4"/>
          </p:nvPr>
        </p:nvSpPr>
        <p:spPr>
          <a:xfrm>
            <a:off x="248206" y="6337453"/>
            <a:ext cx="334801" cy="365125"/>
          </a:xfrm>
          <a:prstGeom prst="rect">
            <a:avLst/>
          </a:prstGeom>
        </p:spPr>
        <p:txBody>
          <a:bodyPr vert="horz" wrap="none" lIns="0" tIns="45720" rIns="0" bIns="45720" rtlCol="0" anchor="ctr"/>
          <a:lstStyle>
            <a:lvl1pPr algn="r">
              <a:defRPr sz="800">
                <a:solidFill>
                  <a:schemeClr val="tx1">
                    <a:lumMod val="75000"/>
                    <a:lumOff val="25000"/>
                  </a:schemeClr>
                </a:solidFill>
              </a:defRPr>
            </a:lvl1pPr>
          </a:lstStyle>
          <a:p>
            <a:fld id="{6DEBB7FB-BA25-4EF9-BA52-2B8D79D1F7CA}" type="slidenum">
              <a:rPr lang="en-US" smtClean="0"/>
              <a:pPr/>
              <a:t>‹#›</a:t>
            </a:fld>
            <a:endParaRPr lang="en-US" dirty="0"/>
          </a:p>
        </p:txBody>
      </p:sp>
    </p:spTree>
    <p:extLst>
      <p:ext uri="{BB962C8B-B14F-4D97-AF65-F5344CB8AC3E}">
        <p14:creationId xmlns:p14="http://schemas.microsoft.com/office/powerpoint/2010/main" val="12497282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Divider 1">
    <p:spTree>
      <p:nvGrpSpPr>
        <p:cNvPr id="1" name=""/>
        <p:cNvGrpSpPr/>
        <p:nvPr/>
      </p:nvGrpSpPr>
      <p:grpSpPr>
        <a:xfrm>
          <a:off x="0" y="0"/>
          <a:ext cx="0" cy="0"/>
          <a:chOff x="0" y="0"/>
          <a:chExt cx="0" cy="0"/>
        </a:xfrm>
      </p:grpSpPr>
      <p:pic>
        <p:nvPicPr>
          <p:cNvPr id="6" name="Picture 5" descr="A black background with a purple and blue light&#10;&#10;Description automatically generated with medium confidence">
            <a:extLst>
              <a:ext uri="{FF2B5EF4-FFF2-40B4-BE49-F238E27FC236}">
                <a16:creationId xmlns:a16="http://schemas.microsoft.com/office/drawing/2014/main" id="{456ED6D5-B761-B5FB-E8E9-F9951D13533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Title 1">
            <a:extLst>
              <a:ext uri="{FF2B5EF4-FFF2-40B4-BE49-F238E27FC236}">
                <a16:creationId xmlns:a16="http://schemas.microsoft.com/office/drawing/2014/main" id="{72E1C777-73A4-5970-FAC2-00F62C64B2C3}"/>
              </a:ext>
            </a:extLst>
          </p:cNvPr>
          <p:cNvSpPr>
            <a:spLocks noGrp="1"/>
          </p:cNvSpPr>
          <p:nvPr>
            <p:ph type="ctrTitle" hasCustomPrompt="1"/>
          </p:nvPr>
        </p:nvSpPr>
        <p:spPr>
          <a:xfrm>
            <a:off x="884032" y="1787668"/>
            <a:ext cx="5802528" cy="1436023"/>
          </a:xfrm>
          <a:prstGeom prst="rect">
            <a:avLst/>
          </a:prstGeom>
        </p:spPr>
        <p:txBody>
          <a:bodyPr anchor="b">
            <a:noAutofit/>
          </a:bodyPr>
          <a:lstStyle>
            <a:lvl1pPr algn="l">
              <a:defRPr sz="4800" b="0">
                <a:solidFill>
                  <a:schemeClr val="bg1"/>
                </a:solidFill>
                <a:latin typeface="+mn-lt"/>
              </a:defRPr>
            </a:lvl1pPr>
          </a:lstStyle>
          <a:p>
            <a:r>
              <a:rPr lang="en-US" dirty="0"/>
              <a:t>Section Divider</a:t>
            </a:r>
          </a:p>
        </p:txBody>
      </p:sp>
      <p:sp>
        <p:nvSpPr>
          <p:cNvPr id="9" name="Subtitle 2">
            <a:extLst>
              <a:ext uri="{FF2B5EF4-FFF2-40B4-BE49-F238E27FC236}">
                <a16:creationId xmlns:a16="http://schemas.microsoft.com/office/drawing/2014/main" id="{3D6338D8-8E51-47AF-42A6-9AB000F1F765}"/>
              </a:ext>
            </a:extLst>
          </p:cNvPr>
          <p:cNvSpPr>
            <a:spLocks noGrp="1"/>
          </p:cNvSpPr>
          <p:nvPr>
            <p:ph type="subTitle" idx="1"/>
          </p:nvPr>
        </p:nvSpPr>
        <p:spPr>
          <a:xfrm>
            <a:off x="884033" y="3290109"/>
            <a:ext cx="5802528" cy="587583"/>
          </a:xfrm>
          <a:prstGeom prst="rect">
            <a:avLst/>
          </a:prstGeom>
        </p:spPr>
        <p:txBody>
          <a:bodyPr>
            <a:noAutofit/>
          </a:bodyPr>
          <a:lstStyle>
            <a:lvl1pPr marL="0" indent="0" algn="l">
              <a:buNone/>
              <a:defRPr sz="2600" cap="none" baseline="0">
                <a:solidFill>
                  <a:schemeClr val="bg1"/>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lang="en-US" dirty="0"/>
              <a:t>Click to edit Master subtitle style</a:t>
            </a:r>
          </a:p>
          <a:p>
            <a:endParaRPr lang="en-US" dirty="0"/>
          </a:p>
        </p:txBody>
      </p:sp>
      <p:grpSp>
        <p:nvGrpSpPr>
          <p:cNvPr id="10" name="Group 9">
            <a:extLst>
              <a:ext uri="{FF2B5EF4-FFF2-40B4-BE49-F238E27FC236}">
                <a16:creationId xmlns:a16="http://schemas.microsoft.com/office/drawing/2014/main" id="{5D4C5D68-28AF-9A42-B415-6AE347B4F0FB}"/>
              </a:ext>
            </a:extLst>
          </p:cNvPr>
          <p:cNvGrpSpPr/>
          <p:nvPr userDrawn="1"/>
        </p:nvGrpSpPr>
        <p:grpSpPr>
          <a:xfrm>
            <a:off x="9559108" y="5801376"/>
            <a:ext cx="2103709" cy="658039"/>
            <a:chOff x="3867912" y="2735389"/>
            <a:chExt cx="4465605" cy="1396841"/>
          </a:xfrm>
        </p:grpSpPr>
        <p:grpSp>
          <p:nvGrpSpPr>
            <p:cNvPr id="11" name="Graphic 11">
              <a:extLst>
                <a:ext uri="{FF2B5EF4-FFF2-40B4-BE49-F238E27FC236}">
                  <a16:creationId xmlns:a16="http://schemas.microsoft.com/office/drawing/2014/main" id="{1020C906-D905-CAB9-17C7-EA8B03D10EAC}"/>
                </a:ext>
              </a:extLst>
            </p:cNvPr>
            <p:cNvGrpSpPr/>
            <p:nvPr/>
          </p:nvGrpSpPr>
          <p:grpSpPr>
            <a:xfrm>
              <a:off x="5483923" y="2797873"/>
              <a:ext cx="2849594" cy="1051655"/>
              <a:chOff x="5483923" y="2797873"/>
              <a:chExt cx="2849594" cy="1051655"/>
            </a:xfrm>
            <a:solidFill>
              <a:srgbClr val="FFFFFF"/>
            </a:solidFill>
          </p:grpSpPr>
          <p:sp>
            <p:nvSpPr>
              <p:cNvPr id="18" name="Freeform: Shape 40">
                <a:extLst>
                  <a:ext uri="{FF2B5EF4-FFF2-40B4-BE49-F238E27FC236}">
                    <a16:creationId xmlns:a16="http://schemas.microsoft.com/office/drawing/2014/main" id="{4D8884F7-2D13-D9DA-BEBA-C0C506077B73}"/>
                  </a:ext>
                </a:extLst>
              </p:cNvPr>
              <p:cNvSpPr/>
              <p:nvPr/>
            </p:nvSpPr>
            <p:spPr>
              <a:xfrm>
                <a:off x="5483923" y="3085052"/>
                <a:ext cx="768096" cy="764476"/>
              </a:xfrm>
              <a:custGeom>
                <a:avLst/>
                <a:gdLst>
                  <a:gd name="connsiteX0" fmla="*/ 219932 w 768096"/>
                  <a:gd name="connsiteY0" fmla="*/ 548735 h 764476"/>
                  <a:gd name="connsiteX1" fmla="*/ 384905 w 768096"/>
                  <a:gd name="connsiteY1" fmla="*/ 614458 h 764476"/>
                  <a:gd name="connsiteX2" fmla="*/ 548164 w 768096"/>
                  <a:gd name="connsiteY2" fmla="*/ 548735 h 764476"/>
                  <a:gd name="connsiteX3" fmla="*/ 613601 w 768096"/>
                  <a:gd name="connsiteY3" fmla="*/ 382143 h 764476"/>
                  <a:gd name="connsiteX4" fmla="*/ 548164 w 768096"/>
                  <a:gd name="connsiteY4" fmla="*/ 216408 h 764476"/>
                  <a:gd name="connsiteX5" fmla="*/ 384905 w 768096"/>
                  <a:gd name="connsiteY5" fmla="*/ 149828 h 764476"/>
                  <a:gd name="connsiteX6" fmla="*/ 219932 w 768096"/>
                  <a:gd name="connsiteY6" fmla="*/ 216408 h 764476"/>
                  <a:gd name="connsiteX7" fmla="*/ 156210 w 768096"/>
                  <a:gd name="connsiteY7" fmla="*/ 382143 h 764476"/>
                  <a:gd name="connsiteX8" fmla="*/ 219932 w 768096"/>
                  <a:gd name="connsiteY8" fmla="*/ 548735 h 764476"/>
                  <a:gd name="connsiteX9" fmla="*/ 613601 w 768096"/>
                  <a:gd name="connsiteY9" fmla="*/ 19240 h 764476"/>
                  <a:gd name="connsiteX10" fmla="*/ 768096 w 768096"/>
                  <a:gd name="connsiteY10" fmla="*/ 19240 h 764476"/>
                  <a:gd name="connsiteX11" fmla="*/ 768096 w 768096"/>
                  <a:gd name="connsiteY11" fmla="*/ 745141 h 764476"/>
                  <a:gd name="connsiteX12" fmla="*/ 613601 w 768096"/>
                  <a:gd name="connsiteY12" fmla="*/ 745141 h 764476"/>
                  <a:gd name="connsiteX13" fmla="*/ 613601 w 768096"/>
                  <a:gd name="connsiteY13" fmla="*/ 640842 h 764476"/>
                  <a:gd name="connsiteX14" fmla="*/ 359569 w 768096"/>
                  <a:gd name="connsiteY14" fmla="*/ 764476 h 764476"/>
                  <a:gd name="connsiteX15" fmla="*/ 105632 w 768096"/>
                  <a:gd name="connsiteY15" fmla="*/ 653129 h 764476"/>
                  <a:gd name="connsiteX16" fmla="*/ 0 w 768096"/>
                  <a:gd name="connsiteY16" fmla="*/ 382238 h 764476"/>
                  <a:gd name="connsiteX17" fmla="*/ 105632 w 768096"/>
                  <a:gd name="connsiteY17" fmla="*/ 111347 h 764476"/>
                  <a:gd name="connsiteX18" fmla="*/ 359569 w 768096"/>
                  <a:gd name="connsiteY18" fmla="*/ 0 h 764476"/>
                  <a:gd name="connsiteX19" fmla="*/ 613601 w 768096"/>
                  <a:gd name="connsiteY19" fmla="*/ 121825 h 764476"/>
                  <a:gd name="connsiteX20" fmla="*/ 613601 w 768096"/>
                  <a:gd name="connsiteY20" fmla="*/ 19240 h 764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8096" h="764476">
                    <a:moveTo>
                      <a:pt x="219932" y="548735"/>
                    </a:moveTo>
                    <a:cubicBezTo>
                      <a:pt x="263557" y="592550"/>
                      <a:pt x="317659" y="614458"/>
                      <a:pt x="384905" y="614458"/>
                    </a:cubicBezTo>
                    <a:cubicBezTo>
                      <a:pt x="452152" y="614458"/>
                      <a:pt x="504444" y="592550"/>
                      <a:pt x="548164" y="548735"/>
                    </a:cubicBezTo>
                    <a:cubicBezTo>
                      <a:pt x="590931" y="504063"/>
                      <a:pt x="613601" y="449675"/>
                      <a:pt x="613601" y="382143"/>
                    </a:cubicBezTo>
                    <a:cubicBezTo>
                      <a:pt x="613601" y="314611"/>
                      <a:pt x="590836" y="260318"/>
                      <a:pt x="548164" y="216408"/>
                    </a:cubicBezTo>
                    <a:cubicBezTo>
                      <a:pt x="504539" y="171736"/>
                      <a:pt x="450437" y="149828"/>
                      <a:pt x="384905" y="149828"/>
                    </a:cubicBezTo>
                    <a:cubicBezTo>
                      <a:pt x="319373" y="149828"/>
                      <a:pt x="263557" y="171736"/>
                      <a:pt x="219932" y="216408"/>
                    </a:cubicBezTo>
                    <a:cubicBezTo>
                      <a:pt x="177165" y="260223"/>
                      <a:pt x="156210" y="316325"/>
                      <a:pt x="156210" y="382143"/>
                    </a:cubicBezTo>
                    <a:cubicBezTo>
                      <a:pt x="156210" y="447961"/>
                      <a:pt x="177165" y="503968"/>
                      <a:pt x="219932" y="548735"/>
                    </a:cubicBezTo>
                    <a:close/>
                    <a:moveTo>
                      <a:pt x="613601" y="19240"/>
                    </a:moveTo>
                    <a:lnTo>
                      <a:pt x="768096" y="19240"/>
                    </a:lnTo>
                    <a:lnTo>
                      <a:pt x="768096" y="745141"/>
                    </a:lnTo>
                    <a:lnTo>
                      <a:pt x="613601" y="745141"/>
                    </a:lnTo>
                    <a:lnTo>
                      <a:pt x="613601" y="640842"/>
                    </a:lnTo>
                    <a:cubicBezTo>
                      <a:pt x="554260" y="724090"/>
                      <a:pt x="469583" y="764476"/>
                      <a:pt x="359569" y="764476"/>
                    </a:cubicBezTo>
                    <a:cubicBezTo>
                      <a:pt x="260128" y="764476"/>
                      <a:pt x="175451" y="726757"/>
                      <a:pt x="105632" y="653129"/>
                    </a:cubicBezTo>
                    <a:cubicBezTo>
                      <a:pt x="34957" y="579501"/>
                      <a:pt x="0" y="490061"/>
                      <a:pt x="0" y="382238"/>
                    </a:cubicBezTo>
                    <a:cubicBezTo>
                      <a:pt x="0" y="274415"/>
                      <a:pt x="34957" y="184975"/>
                      <a:pt x="105632" y="111347"/>
                    </a:cubicBezTo>
                    <a:cubicBezTo>
                      <a:pt x="175451" y="36862"/>
                      <a:pt x="260128" y="0"/>
                      <a:pt x="359569" y="0"/>
                    </a:cubicBezTo>
                    <a:cubicBezTo>
                      <a:pt x="469583" y="0"/>
                      <a:pt x="554165" y="40386"/>
                      <a:pt x="613601" y="121825"/>
                    </a:cubicBezTo>
                    <a:lnTo>
                      <a:pt x="613601" y="19240"/>
                    </a:lnTo>
                    <a:close/>
                  </a:path>
                </a:pathLst>
              </a:custGeom>
              <a:solidFill>
                <a:srgbClr val="FFFFFF"/>
              </a:solidFill>
              <a:ln w="0" cap="flat">
                <a:noFill/>
                <a:prstDash val="solid"/>
                <a:miter/>
              </a:ln>
            </p:spPr>
            <p:txBody>
              <a:bodyPr rtlCol="0" anchor="ctr"/>
              <a:lstStyle/>
              <a:p>
                <a:endParaRPr lang="en-US"/>
              </a:p>
            </p:txBody>
          </p:sp>
          <p:sp>
            <p:nvSpPr>
              <p:cNvPr id="19" name="Freeform: Shape 41">
                <a:extLst>
                  <a:ext uri="{FF2B5EF4-FFF2-40B4-BE49-F238E27FC236}">
                    <a16:creationId xmlns:a16="http://schemas.microsoft.com/office/drawing/2014/main" id="{A993D424-4282-5B6B-EEA4-DE481E6ECCB3}"/>
                  </a:ext>
                </a:extLst>
              </p:cNvPr>
              <p:cNvSpPr/>
              <p:nvPr/>
            </p:nvSpPr>
            <p:spPr>
              <a:xfrm>
                <a:off x="6413468" y="2797873"/>
                <a:ext cx="200882" cy="1033653"/>
              </a:xfrm>
              <a:custGeom>
                <a:avLst/>
                <a:gdLst>
                  <a:gd name="connsiteX0" fmla="*/ 21050 w 200882"/>
                  <a:gd name="connsiteY0" fmla="*/ 308991 h 1033653"/>
                  <a:gd name="connsiteX1" fmla="*/ 178118 w 200882"/>
                  <a:gd name="connsiteY1" fmla="*/ 308991 h 1033653"/>
                  <a:gd name="connsiteX2" fmla="*/ 178118 w 200882"/>
                  <a:gd name="connsiteY2" fmla="*/ 1033653 h 1033653"/>
                  <a:gd name="connsiteX3" fmla="*/ 21050 w 200882"/>
                  <a:gd name="connsiteY3" fmla="*/ 1033653 h 1033653"/>
                  <a:gd name="connsiteX4" fmla="*/ 21050 w 200882"/>
                  <a:gd name="connsiteY4" fmla="*/ 308991 h 1033653"/>
                  <a:gd name="connsiteX5" fmla="*/ 170212 w 200882"/>
                  <a:gd name="connsiteY5" fmla="*/ 169831 h 1033653"/>
                  <a:gd name="connsiteX6" fmla="*/ 100013 w 200882"/>
                  <a:gd name="connsiteY6" fmla="*/ 200406 h 1033653"/>
                  <a:gd name="connsiteX7" fmla="*/ 28956 w 200882"/>
                  <a:gd name="connsiteY7" fmla="*/ 169831 h 1033653"/>
                  <a:gd name="connsiteX8" fmla="*/ 0 w 200882"/>
                  <a:gd name="connsiteY8" fmla="*/ 100679 h 1033653"/>
                  <a:gd name="connsiteX9" fmla="*/ 28956 w 200882"/>
                  <a:gd name="connsiteY9" fmla="*/ 30671 h 1033653"/>
                  <a:gd name="connsiteX10" fmla="*/ 100013 w 200882"/>
                  <a:gd name="connsiteY10" fmla="*/ 0 h 1033653"/>
                  <a:gd name="connsiteX11" fmla="*/ 171926 w 200882"/>
                  <a:gd name="connsiteY11" fmla="*/ 30671 h 1033653"/>
                  <a:gd name="connsiteX12" fmla="*/ 200883 w 200882"/>
                  <a:gd name="connsiteY12" fmla="*/ 100679 h 1033653"/>
                  <a:gd name="connsiteX13" fmla="*/ 170117 w 200882"/>
                  <a:gd name="connsiteY13" fmla="*/ 169831 h 1033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0882" h="1033653">
                    <a:moveTo>
                      <a:pt x="21050" y="308991"/>
                    </a:moveTo>
                    <a:lnTo>
                      <a:pt x="178118" y="308991"/>
                    </a:lnTo>
                    <a:lnTo>
                      <a:pt x="178118" y="1033653"/>
                    </a:lnTo>
                    <a:lnTo>
                      <a:pt x="21050" y="1033653"/>
                    </a:lnTo>
                    <a:lnTo>
                      <a:pt x="21050" y="308991"/>
                    </a:lnTo>
                    <a:close/>
                    <a:moveTo>
                      <a:pt x="170212" y="169831"/>
                    </a:moveTo>
                    <a:cubicBezTo>
                      <a:pt x="150876" y="190786"/>
                      <a:pt x="127254" y="200406"/>
                      <a:pt x="100013" y="200406"/>
                    </a:cubicBezTo>
                    <a:cubicBezTo>
                      <a:pt x="72771" y="200406"/>
                      <a:pt x="50006" y="190786"/>
                      <a:pt x="28956" y="169831"/>
                    </a:cubicBezTo>
                    <a:cubicBezTo>
                      <a:pt x="9620" y="150590"/>
                      <a:pt x="0" y="126968"/>
                      <a:pt x="0" y="100679"/>
                    </a:cubicBezTo>
                    <a:cubicBezTo>
                      <a:pt x="0" y="74390"/>
                      <a:pt x="9620" y="49911"/>
                      <a:pt x="28956" y="30671"/>
                    </a:cubicBezTo>
                    <a:cubicBezTo>
                      <a:pt x="48292" y="9620"/>
                      <a:pt x="71914" y="0"/>
                      <a:pt x="100013" y="0"/>
                    </a:cubicBezTo>
                    <a:cubicBezTo>
                      <a:pt x="128111" y="0"/>
                      <a:pt x="150876" y="9620"/>
                      <a:pt x="171926" y="30671"/>
                    </a:cubicBezTo>
                    <a:cubicBezTo>
                      <a:pt x="191262" y="49911"/>
                      <a:pt x="200883" y="73533"/>
                      <a:pt x="200883" y="100679"/>
                    </a:cubicBezTo>
                    <a:cubicBezTo>
                      <a:pt x="200883" y="127826"/>
                      <a:pt x="189452" y="150590"/>
                      <a:pt x="170117" y="169831"/>
                    </a:cubicBezTo>
                    <a:close/>
                  </a:path>
                </a:pathLst>
              </a:custGeom>
              <a:solidFill>
                <a:srgbClr val="FFFFFF"/>
              </a:solidFill>
              <a:ln w="0" cap="flat">
                <a:noFill/>
                <a:prstDash val="solid"/>
                <a:miter/>
              </a:ln>
            </p:spPr>
            <p:txBody>
              <a:bodyPr rtlCol="0" anchor="ctr"/>
              <a:lstStyle/>
              <a:p>
                <a:endParaRPr lang="en-US"/>
              </a:p>
            </p:txBody>
          </p:sp>
          <p:sp>
            <p:nvSpPr>
              <p:cNvPr id="20" name="Freeform: Shape 42">
                <a:extLst>
                  <a:ext uri="{FF2B5EF4-FFF2-40B4-BE49-F238E27FC236}">
                    <a16:creationId xmlns:a16="http://schemas.microsoft.com/office/drawing/2014/main" id="{09A6BACE-7B43-92D7-A860-4945D8B7A08C}"/>
                  </a:ext>
                </a:extLst>
              </p:cNvPr>
              <p:cNvSpPr/>
              <p:nvPr/>
            </p:nvSpPr>
            <p:spPr>
              <a:xfrm>
                <a:off x="6772370" y="3092196"/>
                <a:ext cx="376808" cy="739235"/>
              </a:xfrm>
              <a:custGeom>
                <a:avLst/>
                <a:gdLst>
                  <a:gd name="connsiteX0" fmla="*/ 155448 w 376808"/>
                  <a:gd name="connsiteY0" fmla="*/ 134302 h 739235"/>
                  <a:gd name="connsiteX1" fmla="*/ 376809 w 376808"/>
                  <a:gd name="connsiteY1" fmla="*/ 0 h 739235"/>
                  <a:gd name="connsiteX2" fmla="*/ 376809 w 376808"/>
                  <a:gd name="connsiteY2" fmla="*/ 170307 h 739235"/>
                  <a:gd name="connsiteX3" fmla="*/ 222313 w 376808"/>
                  <a:gd name="connsiteY3" fmla="*/ 211550 h 739235"/>
                  <a:gd name="connsiteX4" fmla="*/ 155448 w 376808"/>
                  <a:gd name="connsiteY4" fmla="*/ 372237 h 739235"/>
                  <a:gd name="connsiteX5" fmla="*/ 155448 w 376808"/>
                  <a:gd name="connsiteY5" fmla="*/ 739235 h 739235"/>
                  <a:gd name="connsiteX6" fmla="*/ 0 w 376808"/>
                  <a:gd name="connsiteY6" fmla="*/ 739235 h 739235"/>
                  <a:gd name="connsiteX7" fmla="*/ 0 w 376808"/>
                  <a:gd name="connsiteY7" fmla="*/ 12192 h 739235"/>
                  <a:gd name="connsiteX8" fmla="*/ 155448 w 376808"/>
                  <a:gd name="connsiteY8" fmla="*/ 12192 h 739235"/>
                  <a:gd name="connsiteX9" fmla="*/ 155448 w 376808"/>
                  <a:gd name="connsiteY9" fmla="*/ 134207 h 739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6808" h="739235">
                    <a:moveTo>
                      <a:pt x="155448" y="134302"/>
                    </a:moveTo>
                    <a:cubicBezTo>
                      <a:pt x="195358" y="44767"/>
                      <a:pt x="268319" y="0"/>
                      <a:pt x="376809" y="0"/>
                    </a:cubicBezTo>
                    <a:lnTo>
                      <a:pt x="376809" y="170307"/>
                    </a:lnTo>
                    <a:cubicBezTo>
                      <a:pt x="317754" y="165068"/>
                      <a:pt x="265652" y="179927"/>
                      <a:pt x="222313" y="211550"/>
                    </a:cubicBezTo>
                    <a:cubicBezTo>
                      <a:pt x="178022" y="245745"/>
                      <a:pt x="155448" y="298513"/>
                      <a:pt x="155448" y="372237"/>
                    </a:cubicBezTo>
                    <a:lnTo>
                      <a:pt x="155448" y="739235"/>
                    </a:lnTo>
                    <a:lnTo>
                      <a:pt x="0" y="739235"/>
                    </a:lnTo>
                    <a:lnTo>
                      <a:pt x="0" y="12192"/>
                    </a:lnTo>
                    <a:lnTo>
                      <a:pt x="155448" y="12192"/>
                    </a:lnTo>
                    <a:lnTo>
                      <a:pt x="155448" y="134207"/>
                    </a:lnTo>
                    <a:close/>
                  </a:path>
                </a:pathLst>
              </a:custGeom>
              <a:solidFill>
                <a:srgbClr val="FFFFFF"/>
              </a:solidFill>
              <a:ln w="0" cap="flat">
                <a:noFill/>
                <a:prstDash val="solid"/>
                <a:miter/>
              </a:ln>
            </p:spPr>
            <p:txBody>
              <a:bodyPr rtlCol="0" anchor="ctr"/>
              <a:lstStyle/>
              <a:p>
                <a:endParaRPr lang="en-US"/>
              </a:p>
            </p:txBody>
          </p:sp>
          <p:sp>
            <p:nvSpPr>
              <p:cNvPr id="21" name="Freeform: Shape 43">
                <a:extLst>
                  <a:ext uri="{FF2B5EF4-FFF2-40B4-BE49-F238E27FC236}">
                    <a16:creationId xmlns:a16="http://schemas.microsoft.com/office/drawing/2014/main" id="{16787EDD-14C7-4AF2-77B1-9F87305C9FC4}"/>
                  </a:ext>
                </a:extLst>
              </p:cNvPr>
              <p:cNvSpPr/>
              <p:nvPr/>
            </p:nvSpPr>
            <p:spPr>
              <a:xfrm>
                <a:off x="7246048" y="2797873"/>
                <a:ext cx="197453" cy="1033653"/>
              </a:xfrm>
              <a:custGeom>
                <a:avLst/>
                <a:gdLst>
                  <a:gd name="connsiteX0" fmla="*/ 21622 w 197453"/>
                  <a:gd name="connsiteY0" fmla="*/ 308991 h 1033653"/>
                  <a:gd name="connsiteX1" fmla="*/ 176784 w 197453"/>
                  <a:gd name="connsiteY1" fmla="*/ 308991 h 1033653"/>
                  <a:gd name="connsiteX2" fmla="*/ 176784 w 197453"/>
                  <a:gd name="connsiteY2" fmla="*/ 1033653 h 1033653"/>
                  <a:gd name="connsiteX3" fmla="*/ 21622 w 197453"/>
                  <a:gd name="connsiteY3" fmla="*/ 1033653 h 1033653"/>
                  <a:gd name="connsiteX4" fmla="*/ 21622 w 197453"/>
                  <a:gd name="connsiteY4" fmla="*/ 308991 h 1033653"/>
                  <a:gd name="connsiteX5" fmla="*/ 168974 w 197453"/>
                  <a:gd name="connsiteY5" fmla="*/ 169831 h 1033653"/>
                  <a:gd name="connsiteX6" fmla="*/ 99155 w 197453"/>
                  <a:gd name="connsiteY6" fmla="*/ 200406 h 1033653"/>
                  <a:gd name="connsiteX7" fmla="*/ 30194 w 197453"/>
                  <a:gd name="connsiteY7" fmla="*/ 169831 h 1033653"/>
                  <a:gd name="connsiteX8" fmla="*/ 0 w 197453"/>
                  <a:gd name="connsiteY8" fmla="*/ 100679 h 1033653"/>
                  <a:gd name="connsiteX9" fmla="*/ 28480 w 197453"/>
                  <a:gd name="connsiteY9" fmla="*/ 30671 h 1033653"/>
                  <a:gd name="connsiteX10" fmla="*/ 99155 w 197453"/>
                  <a:gd name="connsiteY10" fmla="*/ 0 h 1033653"/>
                  <a:gd name="connsiteX11" fmla="*/ 168974 w 197453"/>
                  <a:gd name="connsiteY11" fmla="*/ 30671 h 1033653"/>
                  <a:gd name="connsiteX12" fmla="*/ 197453 w 197453"/>
                  <a:gd name="connsiteY12" fmla="*/ 100679 h 1033653"/>
                  <a:gd name="connsiteX13" fmla="*/ 168974 w 197453"/>
                  <a:gd name="connsiteY13" fmla="*/ 169831 h 1033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7453" h="1033653">
                    <a:moveTo>
                      <a:pt x="21622" y="308991"/>
                    </a:moveTo>
                    <a:lnTo>
                      <a:pt x="176784" y="308991"/>
                    </a:lnTo>
                    <a:lnTo>
                      <a:pt x="176784" y="1033653"/>
                    </a:lnTo>
                    <a:lnTo>
                      <a:pt x="21622" y="1033653"/>
                    </a:lnTo>
                    <a:lnTo>
                      <a:pt x="21622" y="308991"/>
                    </a:lnTo>
                    <a:close/>
                    <a:moveTo>
                      <a:pt x="168974" y="169831"/>
                    </a:moveTo>
                    <a:cubicBezTo>
                      <a:pt x="148304" y="190786"/>
                      <a:pt x="125921" y="200406"/>
                      <a:pt x="99155" y="200406"/>
                    </a:cubicBezTo>
                    <a:cubicBezTo>
                      <a:pt x="72390" y="200406"/>
                      <a:pt x="49149" y="190786"/>
                      <a:pt x="30194" y="169831"/>
                    </a:cubicBezTo>
                    <a:cubicBezTo>
                      <a:pt x="9525" y="150590"/>
                      <a:pt x="0" y="126968"/>
                      <a:pt x="0" y="100679"/>
                    </a:cubicBezTo>
                    <a:cubicBezTo>
                      <a:pt x="0" y="74390"/>
                      <a:pt x="9430" y="49911"/>
                      <a:pt x="28480" y="30671"/>
                    </a:cubicBezTo>
                    <a:cubicBezTo>
                      <a:pt x="47435" y="9620"/>
                      <a:pt x="70676" y="0"/>
                      <a:pt x="99155" y="0"/>
                    </a:cubicBezTo>
                    <a:cubicBezTo>
                      <a:pt x="125921" y="0"/>
                      <a:pt x="150019" y="9620"/>
                      <a:pt x="168974" y="30671"/>
                    </a:cubicBezTo>
                    <a:cubicBezTo>
                      <a:pt x="187928" y="49911"/>
                      <a:pt x="197453" y="73533"/>
                      <a:pt x="197453" y="100679"/>
                    </a:cubicBezTo>
                    <a:cubicBezTo>
                      <a:pt x="197453" y="127826"/>
                      <a:pt x="188024" y="150590"/>
                      <a:pt x="168974" y="169831"/>
                    </a:cubicBezTo>
                    <a:close/>
                  </a:path>
                </a:pathLst>
              </a:custGeom>
              <a:solidFill>
                <a:srgbClr val="FFFFFF"/>
              </a:solidFill>
              <a:ln w="0" cap="flat">
                <a:noFill/>
                <a:prstDash val="solid"/>
                <a:miter/>
              </a:ln>
            </p:spPr>
            <p:txBody>
              <a:bodyPr rtlCol="0" anchor="ctr"/>
              <a:lstStyle/>
              <a:p>
                <a:endParaRPr lang="en-US"/>
              </a:p>
            </p:txBody>
          </p:sp>
          <p:sp>
            <p:nvSpPr>
              <p:cNvPr id="22" name="Freeform: Shape 44">
                <a:extLst>
                  <a:ext uri="{FF2B5EF4-FFF2-40B4-BE49-F238E27FC236}">
                    <a16:creationId xmlns:a16="http://schemas.microsoft.com/office/drawing/2014/main" id="{B00C19F2-AFE1-832D-6815-8C6C3210E58E}"/>
                  </a:ext>
                </a:extLst>
              </p:cNvPr>
              <p:cNvSpPr/>
              <p:nvPr/>
            </p:nvSpPr>
            <p:spPr>
              <a:xfrm>
                <a:off x="7561802" y="3085052"/>
                <a:ext cx="771715" cy="764476"/>
              </a:xfrm>
              <a:custGeom>
                <a:avLst/>
                <a:gdLst>
                  <a:gd name="connsiteX0" fmla="*/ 222313 w 771715"/>
                  <a:gd name="connsiteY0" fmla="*/ 548735 h 764476"/>
                  <a:gd name="connsiteX1" fmla="*/ 385858 w 771715"/>
                  <a:gd name="connsiteY1" fmla="*/ 614458 h 764476"/>
                  <a:gd name="connsiteX2" fmla="*/ 549402 w 771715"/>
                  <a:gd name="connsiteY2" fmla="*/ 548735 h 764476"/>
                  <a:gd name="connsiteX3" fmla="*/ 615029 w 771715"/>
                  <a:gd name="connsiteY3" fmla="*/ 382143 h 764476"/>
                  <a:gd name="connsiteX4" fmla="*/ 549402 w 771715"/>
                  <a:gd name="connsiteY4" fmla="*/ 216408 h 764476"/>
                  <a:gd name="connsiteX5" fmla="*/ 385858 w 771715"/>
                  <a:gd name="connsiteY5" fmla="*/ 149828 h 764476"/>
                  <a:gd name="connsiteX6" fmla="*/ 222313 w 771715"/>
                  <a:gd name="connsiteY6" fmla="*/ 216408 h 764476"/>
                  <a:gd name="connsiteX7" fmla="*/ 156686 w 771715"/>
                  <a:gd name="connsiteY7" fmla="*/ 382143 h 764476"/>
                  <a:gd name="connsiteX8" fmla="*/ 222313 w 771715"/>
                  <a:gd name="connsiteY8" fmla="*/ 548735 h 764476"/>
                  <a:gd name="connsiteX9" fmla="*/ 615124 w 771715"/>
                  <a:gd name="connsiteY9" fmla="*/ 19240 h 764476"/>
                  <a:gd name="connsiteX10" fmla="*/ 771715 w 771715"/>
                  <a:gd name="connsiteY10" fmla="*/ 19240 h 764476"/>
                  <a:gd name="connsiteX11" fmla="*/ 771715 w 771715"/>
                  <a:gd name="connsiteY11" fmla="*/ 745141 h 764476"/>
                  <a:gd name="connsiteX12" fmla="*/ 615124 w 771715"/>
                  <a:gd name="connsiteY12" fmla="*/ 745141 h 764476"/>
                  <a:gd name="connsiteX13" fmla="*/ 615124 w 771715"/>
                  <a:gd name="connsiteY13" fmla="*/ 640842 h 764476"/>
                  <a:gd name="connsiteX14" fmla="*/ 362235 w 771715"/>
                  <a:gd name="connsiteY14" fmla="*/ 764476 h 764476"/>
                  <a:gd name="connsiteX15" fmla="*/ 105918 w 771715"/>
                  <a:gd name="connsiteY15" fmla="*/ 653129 h 764476"/>
                  <a:gd name="connsiteX16" fmla="*/ 0 w 771715"/>
                  <a:gd name="connsiteY16" fmla="*/ 382238 h 764476"/>
                  <a:gd name="connsiteX17" fmla="*/ 105918 w 771715"/>
                  <a:gd name="connsiteY17" fmla="*/ 111347 h 764476"/>
                  <a:gd name="connsiteX18" fmla="*/ 362235 w 771715"/>
                  <a:gd name="connsiteY18" fmla="*/ 0 h 764476"/>
                  <a:gd name="connsiteX19" fmla="*/ 615124 w 771715"/>
                  <a:gd name="connsiteY19" fmla="*/ 121825 h 764476"/>
                  <a:gd name="connsiteX20" fmla="*/ 615124 w 771715"/>
                  <a:gd name="connsiteY20" fmla="*/ 19240 h 764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71715" h="764476">
                    <a:moveTo>
                      <a:pt x="222313" y="548735"/>
                    </a:moveTo>
                    <a:cubicBezTo>
                      <a:pt x="266033" y="592550"/>
                      <a:pt x="320326" y="614458"/>
                      <a:pt x="385858" y="614458"/>
                    </a:cubicBezTo>
                    <a:cubicBezTo>
                      <a:pt x="451390" y="614458"/>
                      <a:pt x="505682" y="592550"/>
                      <a:pt x="549402" y="548735"/>
                    </a:cubicBezTo>
                    <a:cubicBezTo>
                      <a:pt x="592264" y="504063"/>
                      <a:pt x="615029" y="449675"/>
                      <a:pt x="615029" y="382143"/>
                    </a:cubicBezTo>
                    <a:cubicBezTo>
                      <a:pt x="615029" y="314611"/>
                      <a:pt x="592264" y="260318"/>
                      <a:pt x="549402" y="216408"/>
                    </a:cubicBezTo>
                    <a:cubicBezTo>
                      <a:pt x="505682" y="171736"/>
                      <a:pt x="451390" y="149828"/>
                      <a:pt x="385858" y="149828"/>
                    </a:cubicBezTo>
                    <a:cubicBezTo>
                      <a:pt x="320326" y="149828"/>
                      <a:pt x="266033" y="171736"/>
                      <a:pt x="222313" y="216408"/>
                    </a:cubicBezTo>
                    <a:cubicBezTo>
                      <a:pt x="179451" y="260223"/>
                      <a:pt x="156686" y="316325"/>
                      <a:pt x="156686" y="382143"/>
                    </a:cubicBezTo>
                    <a:cubicBezTo>
                      <a:pt x="156686" y="447961"/>
                      <a:pt x="179451" y="503968"/>
                      <a:pt x="222313" y="548735"/>
                    </a:cubicBezTo>
                    <a:close/>
                    <a:moveTo>
                      <a:pt x="615124" y="19240"/>
                    </a:moveTo>
                    <a:lnTo>
                      <a:pt x="771715" y="19240"/>
                    </a:lnTo>
                    <a:lnTo>
                      <a:pt x="771715" y="745141"/>
                    </a:lnTo>
                    <a:lnTo>
                      <a:pt x="615124" y="745141"/>
                    </a:lnTo>
                    <a:lnTo>
                      <a:pt x="615124" y="640842"/>
                    </a:lnTo>
                    <a:cubicBezTo>
                      <a:pt x="555593" y="724090"/>
                      <a:pt x="470821" y="764476"/>
                      <a:pt x="362235" y="764476"/>
                    </a:cubicBezTo>
                    <a:cubicBezTo>
                      <a:pt x="262509" y="764476"/>
                      <a:pt x="175926" y="726757"/>
                      <a:pt x="105918" y="653129"/>
                    </a:cubicBezTo>
                    <a:cubicBezTo>
                      <a:pt x="35052" y="579501"/>
                      <a:pt x="0" y="490061"/>
                      <a:pt x="0" y="382238"/>
                    </a:cubicBezTo>
                    <a:cubicBezTo>
                      <a:pt x="0" y="274415"/>
                      <a:pt x="34957" y="184975"/>
                      <a:pt x="105918" y="111347"/>
                    </a:cubicBezTo>
                    <a:cubicBezTo>
                      <a:pt x="175926" y="36862"/>
                      <a:pt x="262509" y="0"/>
                      <a:pt x="362235" y="0"/>
                    </a:cubicBezTo>
                    <a:cubicBezTo>
                      <a:pt x="470725" y="0"/>
                      <a:pt x="555593" y="40386"/>
                      <a:pt x="615124" y="121825"/>
                    </a:cubicBezTo>
                    <a:lnTo>
                      <a:pt x="615124" y="19240"/>
                    </a:lnTo>
                    <a:close/>
                  </a:path>
                </a:pathLst>
              </a:custGeom>
              <a:solidFill>
                <a:srgbClr val="FFFFFF"/>
              </a:solidFill>
              <a:ln w="0" cap="flat">
                <a:noFill/>
                <a:prstDash val="solid"/>
                <a:miter/>
              </a:ln>
            </p:spPr>
            <p:txBody>
              <a:bodyPr rtlCol="0" anchor="ctr"/>
              <a:lstStyle/>
              <a:p>
                <a:endParaRPr lang="en-US"/>
              </a:p>
            </p:txBody>
          </p:sp>
        </p:grpSp>
        <p:grpSp>
          <p:nvGrpSpPr>
            <p:cNvPr id="12" name="Graphic 11">
              <a:extLst>
                <a:ext uri="{FF2B5EF4-FFF2-40B4-BE49-F238E27FC236}">
                  <a16:creationId xmlns:a16="http://schemas.microsoft.com/office/drawing/2014/main" id="{960AAE4D-2618-1A4B-57BB-AC0060B5D617}"/>
                </a:ext>
              </a:extLst>
            </p:cNvPr>
            <p:cNvGrpSpPr/>
            <p:nvPr/>
          </p:nvGrpSpPr>
          <p:grpSpPr>
            <a:xfrm>
              <a:off x="3867912" y="2735389"/>
              <a:ext cx="1393983" cy="1396841"/>
              <a:chOff x="3867912" y="2735389"/>
              <a:chExt cx="1393983" cy="1396841"/>
            </a:xfrm>
            <a:solidFill>
              <a:srgbClr val="FFFFFF"/>
            </a:solidFill>
          </p:grpSpPr>
          <p:grpSp>
            <p:nvGrpSpPr>
              <p:cNvPr id="13" name="Graphic 11">
                <a:extLst>
                  <a:ext uri="{FF2B5EF4-FFF2-40B4-BE49-F238E27FC236}">
                    <a16:creationId xmlns:a16="http://schemas.microsoft.com/office/drawing/2014/main" id="{FE3FDD11-9FFD-6327-619E-CC6B0EA28AB3}"/>
                  </a:ext>
                </a:extLst>
              </p:cNvPr>
              <p:cNvGrpSpPr/>
              <p:nvPr/>
            </p:nvGrpSpPr>
            <p:grpSpPr>
              <a:xfrm>
                <a:off x="3867912" y="2735389"/>
                <a:ext cx="1393983" cy="1396841"/>
                <a:chOff x="3867912" y="2735389"/>
                <a:chExt cx="1393983" cy="1396841"/>
              </a:xfrm>
              <a:solidFill>
                <a:srgbClr val="FFFFFF"/>
              </a:solidFill>
            </p:grpSpPr>
            <p:sp>
              <p:nvSpPr>
                <p:cNvPr id="15" name="Freeform: Shape 37">
                  <a:extLst>
                    <a:ext uri="{FF2B5EF4-FFF2-40B4-BE49-F238E27FC236}">
                      <a16:creationId xmlns:a16="http://schemas.microsoft.com/office/drawing/2014/main" id="{647823E1-19FE-C94A-16EE-4AA320FB836D}"/>
                    </a:ext>
                  </a:extLst>
                </p:cNvPr>
                <p:cNvSpPr/>
                <p:nvPr/>
              </p:nvSpPr>
              <p:spPr>
                <a:xfrm>
                  <a:off x="4145565" y="3574065"/>
                  <a:ext cx="558165" cy="558164"/>
                </a:xfrm>
                <a:custGeom>
                  <a:avLst/>
                  <a:gdLst>
                    <a:gd name="connsiteX0" fmla="*/ 418624 w 558165"/>
                    <a:gd name="connsiteY0" fmla="*/ 279082 h 558164"/>
                    <a:gd name="connsiteX1" fmla="*/ 279083 w 558165"/>
                    <a:gd name="connsiteY1" fmla="*/ 139541 h 558164"/>
                    <a:gd name="connsiteX2" fmla="*/ 139541 w 558165"/>
                    <a:gd name="connsiteY2" fmla="*/ 0 h 558164"/>
                    <a:gd name="connsiteX3" fmla="*/ 0 w 558165"/>
                    <a:gd name="connsiteY3" fmla="*/ 139541 h 558164"/>
                    <a:gd name="connsiteX4" fmla="*/ 139541 w 558165"/>
                    <a:gd name="connsiteY4" fmla="*/ 279082 h 558164"/>
                    <a:gd name="connsiteX5" fmla="*/ 279083 w 558165"/>
                    <a:gd name="connsiteY5" fmla="*/ 418624 h 558164"/>
                    <a:gd name="connsiteX6" fmla="*/ 418624 w 558165"/>
                    <a:gd name="connsiteY6" fmla="*/ 558165 h 558164"/>
                    <a:gd name="connsiteX7" fmla="*/ 558165 w 558165"/>
                    <a:gd name="connsiteY7" fmla="*/ 418624 h 558164"/>
                    <a:gd name="connsiteX8" fmla="*/ 418624 w 558165"/>
                    <a:gd name="connsiteY8" fmla="*/ 279082 h 558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8165" h="558164">
                      <a:moveTo>
                        <a:pt x="418624" y="279082"/>
                      </a:moveTo>
                      <a:cubicBezTo>
                        <a:pt x="342424" y="279082"/>
                        <a:pt x="279083" y="215837"/>
                        <a:pt x="279083" y="139541"/>
                      </a:cubicBezTo>
                      <a:cubicBezTo>
                        <a:pt x="279083" y="63246"/>
                        <a:pt x="217265" y="0"/>
                        <a:pt x="139541" y="0"/>
                      </a:cubicBezTo>
                      <a:cubicBezTo>
                        <a:pt x="61817" y="0"/>
                        <a:pt x="0" y="61913"/>
                        <a:pt x="0" y="139541"/>
                      </a:cubicBezTo>
                      <a:cubicBezTo>
                        <a:pt x="0" y="217170"/>
                        <a:pt x="63341" y="279082"/>
                        <a:pt x="139541" y="279082"/>
                      </a:cubicBezTo>
                      <a:cubicBezTo>
                        <a:pt x="215741" y="279082"/>
                        <a:pt x="279083" y="340995"/>
                        <a:pt x="279083" y="418624"/>
                      </a:cubicBezTo>
                      <a:cubicBezTo>
                        <a:pt x="279083" y="496252"/>
                        <a:pt x="342424" y="558165"/>
                        <a:pt x="418624" y="558165"/>
                      </a:cubicBezTo>
                      <a:cubicBezTo>
                        <a:pt x="494824" y="558165"/>
                        <a:pt x="558165" y="494919"/>
                        <a:pt x="558165" y="418624"/>
                      </a:cubicBezTo>
                      <a:cubicBezTo>
                        <a:pt x="558165" y="342329"/>
                        <a:pt x="496348" y="279082"/>
                        <a:pt x="418624" y="279082"/>
                      </a:cubicBezTo>
                      <a:close/>
                    </a:path>
                  </a:pathLst>
                </a:custGeom>
                <a:solidFill>
                  <a:srgbClr val="FFFFFF"/>
                </a:solidFill>
                <a:ln w="0" cap="flat">
                  <a:noFill/>
                  <a:prstDash val="solid"/>
                  <a:miter/>
                </a:ln>
              </p:spPr>
              <p:txBody>
                <a:bodyPr rtlCol="0" anchor="ctr"/>
                <a:lstStyle/>
                <a:p>
                  <a:endParaRPr lang="en-US"/>
                </a:p>
              </p:txBody>
            </p:sp>
            <p:sp>
              <p:nvSpPr>
                <p:cNvPr id="16" name="Freeform: Shape 38">
                  <a:extLst>
                    <a:ext uri="{FF2B5EF4-FFF2-40B4-BE49-F238E27FC236}">
                      <a16:creationId xmlns:a16="http://schemas.microsoft.com/office/drawing/2014/main" id="{8CDBD10C-65EA-751A-5226-945BF310052E}"/>
                    </a:ext>
                  </a:extLst>
                </p:cNvPr>
                <p:cNvSpPr/>
                <p:nvPr/>
              </p:nvSpPr>
              <p:spPr>
                <a:xfrm>
                  <a:off x="3867912" y="2735389"/>
                  <a:ext cx="835723" cy="838771"/>
                </a:xfrm>
                <a:custGeom>
                  <a:avLst/>
                  <a:gdLst>
                    <a:gd name="connsiteX0" fmla="*/ 416433 w 835723"/>
                    <a:gd name="connsiteY0" fmla="*/ 559594 h 838771"/>
                    <a:gd name="connsiteX1" fmla="*/ 505682 w 835723"/>
                    <a:gd name="connsiteY1" fmla="*/ 526828 h 838771"/>
                    <a:gd name="connsiteX2" fmla="*/ 556641 w 835723"/>
                    <a:gd name="connsiteY2" fmla="*/ 418624 h 838771"/>
                    <a:gd name="connsiteX3" fmla="*/ 696182 w 835723"/>
                    <a:gd name="connsiteY3" fmla="*/ 279083 h 838771"/>
                    <a:gd name="connsiteX4" fmla="*/ 835724 w 835723"/>
                    <a:gd name="connsiteY4" fmla="*/ 139541 h 838771"/>
                    <a:gd name="connsiteX5" fmla="*/ 696182 w 835723"/>
                    <a:gd name="connsiteY5" fmla="*/ 0 h 838771"/>
                    <a:gd name="connsiteX6" fmla="*/ 556641 w 835723"/>
                    <a:gd name="connsiteY6" fmla="*/ 139541 h 838771"/>
                    <a:gd name="connsiteX7" fmla="*/ 417100 w 835723"/>
                    <a:gd name="connsiteY7" fmla="*/ 279083 h 838771"/>
                    <a:gd name="connsiteX8" fmla="*/ 277559 w 835723"/>
                    <a:gd name="connsiteY8" fmla="*/ 418624 h 838771"/>
                    <a:gd name="connsiteX9" fmla="*/ 277559 w 835723"/>
                    <a:gd name="connsiteY9" fmla="*/ 419386 h 838771"/>
                    <a:gd name="connsiteX10" fmla="*/ 277559 w 835723"/>
                    <a:gd name="connsiteY10" fmla="*/ 420148 h 838771"/>
                    <a:gd name="connsiteX11" fmla="*/ 138779 w 835723"/>
                    <a:gd name="connsiteY11" fmla="*/ 559689 h 838771"/>
                    <a:gd name="connsiteX12" fmla="*/ 0 w 835723"/>
                    <a:gd name="connsiteY12" fmla="*/ 699230 h 838771"/>
                    <a:gd name="connsiteX13" fmla="*/ 138779 w 835723"/>
                    <a:gd name="connsiteY13" fmla="*/ 838772 h 838771"/>
                    <a:gd name="connsiteX14" fmla="*/ 277559 w 835723"/>
                    <a:gd name="connsiteY14" fmla="*/ 699230 h 838771"/>
                    <a:gd name="connsiteX15" fmla="*/ 416338 w 835723"/>
                    <a:gd name="connsiteY15" fmla="*/ 559689 h 838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5723" h="838771">
                      <a:moveTo>
                        <a:pt x="416433" y="559594"/>
                      </a:moveTo>
                      <a:cubicBezTo>
                        <a:pt x="450628" y="559594"/>
                        <a:pt x="481679" y="547211"/>
                        <a:pt x="505682" y="526828"/>
                      </a:cubicBezTo>
                      <a:cubicBezTo>
                        <a:pt x="536924" y="501301"/>
                        <a:pt x="556641" y="462534"/>
                        <a:pt x="556641" y="418624"/>
                      </a:cubicBezTo>
                      <a:cubicBezTo>
                        <a:pt x="556641" y="342329"/>
                        <a:pt x="619982" y="279083"/>
                        <a:pt x="696182" y="279083"/>
                      </a:cubicBezTo>
                      <a:cubicBezTo>
                        <a:pt x="772382" y="279083"/>
                        <a:pt x="835724" y="217170"/>
                        <a:pt x="835724" y="139541"/>
                      </a:cubicBezTo>
                      <a:cubicBezTo>
                        <a:pt x="835724" y="61913"/>
                        <a:pt x="773906" y="0"/>
                        <a:pt x="696182" y="0"/>
                      </a:cubicBezTo>
                      <a:cubicBezTo>
                        <a:pt x="618458" y="0"/>
                        <a:pt x="556641" y="62579"/>
                        <a:pt x="556641" y="139541"/>
                      </a:cubicBezTo>
                      <a:cubicBezTo>
                        <a:pt x="556641" y="216503"/>
                        <a:pt x="494824" y="279083"/>
                        <a:pt x="417100" y="279083"/>
                      </a:cubicBezTo>
                      <a:cubicBezTo>
                        <a:pt x="339376" y="279083"/>
                        <a:pt x="277559" y="342329"/>
                        <a:pt x="277559" y="418624"/>
                      </a:cubicBezTo>
                      <a:cubicBezTo>
                        <a:pt x="277559" y="418910"/>
                        <a:pt x="277559" y="419100"/>
                        <a:pt x="277559" y="419386"/>
                      </a:cubicBezTo>
                      <a:cubicBezTo>
                        <a:pt x="277559" y="419671"/>
                        <a:pt x="277559" y="419862"/>
                        <a:pt x="277559" y="420148"/>
                      </a:cubicBezTo>
                      <a:cubicBezTo>
                        <a:pt x="277559" y="496443"/>
                        <a:pt x="216027" y="559689"/>
                        <a:pt x="138779" y="559689"/>
                      </a:cubicBezTo>
                      <a:cubicBezTo>
                        <a:pt x="61531" y="559689"/>
                        <a:pt x="0" y="621602"/>
                        <a:pt x="0" y="699230"/>
                      </a:cubicBezTo>
                      <a:cubicBezTo>
                        <a:pt x="0" y="776859"/>
                        <a:pt x="62960" y="838772"/>
                        <a:pt x="138779" y="838772"/>
                      </a:cubicBezTo>
                      <a:cubicBezTo>
                        <a:pt x="214598" y="838772"/>
                        <a:pt x="277559" y="775526"/>
                        <a:pt x="277559" y="699230"/>
                      </a:cubicBezTo>
                      <a:cubicBezTo>
                        <a:pt x="277559" y="622935"/>
                        <a:pt x="340519" y="559689"/>
                        <a:pt x="416338" y="559689"/>
                      </a:cubicBezTo>
                      <a:close/>
                    </a:path>
                  </a:pathLst>
                </a:custGeom>
                <a:solidFill>
                  <a:srgbClr val="FFFFFF"/>
                </a:solidFill>
                <a:ln w="0" cap="flat">
                  <a:noFill/>
                  <a:prstDash val="solid"/>
                  <a:miter/>
                </a:ln>
              </p:spPr>
              <p:txBody>
                <a:bodyPr rtlCol="0" anchor="ctr"/>
                <a:lstStyle/>
                <a:p>
                  <a:endParaRPr lang="en-US"/>
                </a:p>
              </p:txBody>
            </p:sp>
            <p:sp>
              <p:nvSpPr>
                <p:cNvPr id="17" name="Freeform: Shape 39">
                  <a:extLst>
                    <a:ext uri="{FF2B5EF4-FFF2-40B4-BE49-F238E27FC236}">
                      <a16:creationId xmlns:a16="http://schemas.microsoft.com/office/drawing/2014/main" id="{E5B28FC9-B6B5-E1F7-0559-CDD421B7DB1F}"/>
                    </a:ext>
                  </a:extLst>
                </p:cNvPr>
                <p:cNvSpPr/>
                <p:nvPr/>
              </p:nvSpPr>
              <p:spPr>
                <a:xfrm>
                  <a:off x="4423124" y="3015900"/>
                  <a:ext cx="838771" cy="558165"/>
                </a:xfrm>
                <a:custGeom>
                  <a:avLst/>
                  <a:gdLst>
                    <a:gd name="connsiteX0" fmla="*/ 699230 w 838771"/>
                    <a:gd name="connsiteY0" fmla="*/ 279082 h 558165"/>
                    <a:gd name="connsiteX1" fmla="*/ 559689 w 838771"/>
                    <a:gd name="connsiteY1" fmla="*/ 139541 h 558165"/>
                    <a:gd name="connsiteX2" fmla="*/ 420148 w 838771"/>
                    <a:gd name="connsiteY2" fmla="*/ 0 h 558165"/>
                    <a:gd name="connsiteX3" fmla="*/ 419386 w 838771"/>
                    <a:gd name="connsiteY3" fmla="*/ 0 h 558165"/>
                    <a:gd name="connsiteX4" fmla="*/ 418624 w 838771"/>
                    <a:gd name="connsiteY4" fmla="*/ 0 h 558165"/>
                    <a:gd name="connsiteX5" fmla="*/ 279083 w 838771"/>
                    <a:gd name="connsiteY5" fmla="*/ 139541 h 558165"/>
                    <a:gd name="connsiteX6" fmla="*/ 139541 w 838771"/>
                    <a:gd name="connsiteY6" fmla="*/ 279082 h 558165"/>
                    <a:gd name="connsiteX7" fmla="*/ 0 w 838771"/>
                    <a:gd name="connsiteY7" fmla="*/ 418624 h 558165"/>
                    <a:gd name="connsiteX8" fmla="*/ 139541 w 838771"/>
                    <a:gd name="connsiteY8" fmla="*/ 558165 h 558165"/>
                    <a:gd name="connsiteX9" fmla="*/ 279083 w 838771"/>
                    <a:gd name="connsiteY9" fmla="*/ 418624 h 558165"/>
                    <a:gd name="connsiteX10" fmla="*/ 418624 w 838771"/>
                    <a:gd name="connsiteY10" fmla="*/ 279082 h 558165"/>
                    <a:gd name="connsiteX11" fmla="*/ 419386 w 838771"/>
                    <a:gd name="connsiteY11" fmla="*/ 279082 h 558165"/>
                    <a:gd name="connsiteX12" fmla="*/ 420148 w 838771"/>
                    <a:gd name="connsiteY12" fmla="*/ 279082 h 558165"/>
                    <a:gd name="connsiteX13" fmla="*/ 559689 w 838771"/>
                    <a:gd name="connsiteY13" fmla="*/ 418624 h 558165"/>
                    <a:gd name="connsiteX14" fmla="*/ 699230 w 838771"/>
                    <a:gd name="connsiteY14" fmla="*/ 558165 h 558165"/>
                    <a:gd name="connsiteX15" fmla="*/ 838772 w 838771"/>
                    <a:gd name="connsiteY15" fmla="*/ 418624 h 558165"/>
                    <a:gd name="connsiteX16" fmla="*/ 699230 w 838771"/>
                    <a:gd name="connsiteY16" fmla="*/ 279082 h 55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38771" h="558165">
                      <a:moveTo>
                        <a:pt x="699230" y="279082"/>
                      </a:moveTo>
                      <a:cubicBezTo>
                        <a:pt x="622935" y="279082"/>
                        <a:pt x="559689" y="215837"/>
                        <a:pt x="559689" y="139541"/>
                      </a:cubicBezTo>
                      <a:cubicBezTo>
                        <a:pt x="559689" y="63246"/>
                        <a:pt x="497777" y="0"/>
                        <a:pt x="420148" y="0"/>
                      </a:cubicBezTo>
                      <a:cubicBezTo>
                        <a:pt x="419862" y="0"/>
                        <a:pt x="419671" y="0"/>
                        <a:pt x="419386" y="0"/>
                      </a:cubicBezTo>
                      <a:cubicBezTo>
                        <a:pt x="419100" y="0"/>
                        <a:pt x="418910" y="0"/>
                        <a:pt x="418624" y="0"/>
                      </a:cubicBezTo>
                      <a:cubicBezTo>
                        <a:pt x="342329" y="0"/>
                        <a:pt x="279083" y="61913"/>
                        <a:pt x="279083" y="139541"/>
                      </a:cubicBezTo>
                      <a:cubicBezTo>
                        <a:pt x="279083" y="217170"/>
                        <a:pt x="217265" y="279082"/>
                        <a:pt x="139541" y="279082"/>
                      </a:cubicBezTo>
                      <a:cubicBezTo>
                        <a:pt x="61817" y="279082"/>
                        <a:pt x="0" y="340995"/>
                        <a:pt x="0" y="418624"/>
                      </a:cubicBezTo>
                      <a:cubicBezTo>
                        <a:pt x="0" y="496253"/>
                        <a:pt x="63341" y="558165"/>
                        <a:pt x="139541" y="558165"/>
                      </a:cubicBezTo>
                      <a:cubicBezTo>
                        <a:pt x="215741" y="558165"/>
                        <a:pt x="279083" y="494919"/>
                        <a:pt x="279083" y="418624"/>
                      </a:cubicBezTo>
                      <a:cubicBezTo>
                        <a:pt x="279083" y="342329"/>
                        <a:pt x="342329" y="279082"/>
                        <a:pt x="418624" y="279082"/>
                      </a:cubicBezTo>
                      <a:cubicBezTo>
                        <a:pt x="418910" y="279082"/>
                        <a:pt x="419100" y="279082"/>
                        <a:pt x="419386" y="279082"/>
                      </a:cubicBezTo>
                      <a:cubicBezTo>
                        <a:pt x="419671" y="279082"/>
                        <a:pt x="419862" y="279082"/>
                        <a:pt x="420148" y="279082"/>
                      </a:cubicBezTo>
                      <a:cubicBezTo>
                        <a:pt x="497777" y="279082"/>
                        <a:pt x="559689" y="340995"/>
                        <a:pt x="559689" y="418624"/>
                      </a:cubicBezTo>
                      <a:cubicBezTo>
                        <a:pt x="559689" y="496253"/>
                        <a:pt x="622935" y="558165"/>
                        <a:pt x="699230" y="558165"/>
                      </a:cubicBezTo>
                      <a:cubicBezTo>
                        <a:pt x="775526" y="558165"/>
                        <a:pt x="838772" y="494919"/>
                        <a:pt x="838772" y="418624"/>
                      </a:cubicBezTo>
                      <a:cubicBezTo>
                        <a:pt x="838772" y="342329"/>
                        <a:pt x="776859" y="279082"/>
                        <a:pt x="699230" y="279082"/>
                      </a:cubicBezTo>
                      <a:close/>
                    </a:path>
                  </a:pathLst>
                </a:custGeom>
                <a:solidFill>
                  <a:srgbClr val="FFFFFF"/>
                </a:solidFill>
                <a:ln w="0" cap="flat">
                  <a:noFill/>
                  <a:prstDash val="solid"/>
                  <a:miter/>
                </a:ln>
              </p:spPr>
              <p:txBody>
                <a:bodyPr rtlCol="0" anchor="ctr"/>
                <a:lstStyle/>
                <a:p>
                  <a:endParaRPr lang="en-US"/>
                </a:p>
              </p:txBody>
            </p:sp>
          </p:grpSp>
          <p:sp>
            <p:nvSpPr>
              <p:cNvPr id="14" name="Freeform: Shape 36">
                <a:extLst>
                  <a:ext uri="{FF2B5EF4-FFF2-40B4-BE49-F238E27FC236}">
                    <a16:creationId xmlns:a16="http://schemas.microsoft.com/office/drawing/2014/main" id="{8DFAFE74-A83C-6184-2839-F8B9374AAC69}"/>
                  </a:ext>
                </a:extLst>
              </p:cNvPr>
              <p:cNvSpPr/>
              <p:nvPr/>
            </p:nvSpPr>
            <p:spPr>
              <a:xfrm>
                <a:off x="4703730" y="3574065"/>
                <a:ext cx="277558" cy="280606"/>
              </a:xfrm>
              <a:custGeom>
                <a:avLst/>
                <a:gdLst>
                  <a:gd name="connsiteX0" fmla="*/ 138779 w 277558"/>
                  <a:gd name="connsiteY0" fmla="*/ 0 h 280606"/>
                  <a:gd name="connsiteX1" fmla="*/ 0 w 277558"/>
                  <a:gd name="connsiteY1" fmla="*/ 140303 h 280606"/>
                  <a:gd name="connsiteX2" fmla="*/ 138779 w 277558"/>
                  <a:gd name="connsiteY2" fmla="*/ 280606 h 280606"/>
                  <a:gd name="connsiteX3" fmla="*/ 277559 w 277558"/>
                  <a:gd name="connsiteY3" fmla="*/ 140303 h 280606"/>
                  <a:gd name="connsiteX4" fmla="*/ 138779 w 277558"/>
                  <a:gd name="connsiteY4" fmla="*/ 0 h 2806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558" h="280606">
                    <a:moveTo>
                      <a:pt x="138779" y="0"/>
                    </a:moveTo>
                    <a:cubicBezTo>
                      <a:pt x="62960" y="0"/>
                      <a:pt x="0" y="62198"/>
                      <a:pt x="0" y="140303"/>
                    </a:cubicBezTo>
                    <a:cubicBezTo>
                      <a:pt x="0" y="218408"/>
                      <a:pt x="62960" y="280606"/>
                      <a:pt x="138779" y="280606"/>
                    </a:cubicBezTo>
                    <a:cubicBezTo>
                      <a:pt x="214598" y="280606"/>
                      <a:pt x="277559" y="216979"/>
                      <a:pt x="277559" y="140303"/>
                    </a:cubicBezTo>
                    <a:cubicBezTo>
                      <a:pt x="277559" y="63627"/>
                      <a:pt x="216027" y="0"/>
                      <a:pt x="138779" y="0"/>
                    </a:cubicBezTo>
                    <a:close/>
                  </a:path>
                </a:pathLst>
              </a:custGeom>
              <a:solidFill>
                <a:srgbClr val="FFFFFF"/>
              </a:solidFill>
              <a:ln w="0"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35947958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Section Divider 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A7522F2-D37A-C0DC-D03E-C2105EAECD40}"/>
              </a:ext>
            </a:extLst>
          </p:cNvPr>
          <p:cNvSpPr/>
          <p:nvPr userDrawn="1"/>
        </p:nvSpPr>
        <p:spPr>
          <a:xfrm>
            <a:off x="0" y="0"/>
            <a:ext cx="12192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 name="Title 1">
            <a:extLst>
              <a:ext uri="{FF2B5EF4-FFF2-40B4-BE49-F238E27FC236}">
                <a16:creationId xmlns:a16="http://schemas.microsoft.com/office/drawing/2014/main" id="{72E1C777-73A4-5970-FAC2-00F62C64B2C3}"/>
              </a:ext>
            </a:extLst>
          </p:cNvPr>
          <p:cNvSpPr>
            <a:spLocks noGrp="1"/>
          </p:cNvSpPr>
          <p:nvPr>
            <p:ph type="ctrTitle" hasCustomPrompt="1"/>
          </p:nvPr>
        </p:nvSpPr>
        <p:spPr>
          <a:xfrm>
            <a:off x="884032" y="2718110"/>
            <a:ext cx="5802528" cy="1436023"/>
          </a:xfrm>
          <a:prstGeom prst="rect">
            <a:avLst/>
          </a:prstGeom>
        </p:spPr>
        <p:txBody>
          <a:bodyPr anchor="b">
            <a:noAutofit/>
          </a:bodyPr>
          <a:lstStyle>
            <a:lvl1pPr algn="l">
              <a:defRPr sz="4800" b="0">
                <a:solidFill>
                  <a:schemeClr val="bg1"/>
                </a:solidFill>
                <a:latin typeface="+mn-lt"/>
              </a:defRPr>
            </a:lvl1pPr>
          </a:lstStyle>
          <a:p>
            <a:r>
              <a:rPr lang="en-US" dirty="0"/>
              <a:t>Section Divider</a:t>
            </a:r>
          </a:p>
        </p:txBody>
      </p:sp>
      <p:pic>
        <p:nvPicPr>
          <p:cNvPr id="7" name="Picture 6" descr="A group of blue dots&#10;&#10;Description automatically generated">
            <a:extLst>
              <a:ext uri="{FF2B5EF4-FFF2-40B4-BE49-F238E27FC236}">
                <a16:creationId xmlns:a16="http://schemas.microsoft.com/office/drawing/2014/main" id="{CB5AFBA7-784F-C569-20AD-C05664101E1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2160" t="-374" r="4569" b="374"/>
          <a:stretch/>
        </p:blipFill>
        <p:spPr>
          <a:xfrm rot="10800000">
            <a:off x="7321344" y="26107"/>
            <a:ext cx="4870655" cy="6988022"/>
          </a:xfrm>
          <a:prstGeom prst="rect">
            <a:avLst/>
          </a:prstGeom>
        </p:spPr>
      </p:pic>
      <p:sp>
        <p:nvSpPr>
          <p:cNvPr id="9" name="Subtitle 2">
            <a:extLst>
              <a:ext uri="{FF2B5EF4-FFF2-40B4-BE49-F238E27FC236}">
                <a16:creationId xmlns:a16="http://schemas.microsoft.com/office/drawing/2014/main" id="{3D6338D8-8E51-47AF-42A6-9AB000F1F765}"/>
              </a:ext>
            </a:extLst>
          </p:cNvPr>
          <p:cNvSpPr>
            <a:spLocks noGrp="1"/>
          </p:cNvSpPr>
          <p:nvPr>
            <p:ph type="subTitle" idx="1"/>
          </p:nvPr>
        </p:nvSpPr>
        <p:spPr>
          <a:xfrm>
            <a:off x="884033" y="4220551"/>
            <a:ext cx="5802528" cy="587583"/>
          </a:xfrm>
          <a:prstGeom prst="rect">
            <a:avLst/>
          </a:prstGeom>
        </p:spPr>
        <p:txBody>
          <a:bodyPr>
            <a:noAutofit/>
          </a:bodyPr>
          <a:lstStyle>
            <a:lvl1pPr marL="0" indent="0" algn="l">
              <a:buNone/>
              <a:defRPr sz="2600" cap="none" baseline="0">
                <a:solidFill>
                  <a:schemeClr val="bg1"/>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lang="en-US" dirty="0"/>
              <a:t>Click to edit Master subtitle style</a:t>
            </a:r>
          </a:p>
          <a:p>
            <a:endParaRPr lang="en-US" dirty="0"/>
          </a:p>
        </p:txBody>
      </p:sp>
      <p:grpSp>
        <p:nvGrpSpPr>
          <p:cNvPr id="33" name="Group 32">
            <a:extLst>
              <a:ext uri="{FF2B5EF4-FFF2-40B4-BE49-F238E27FC236}">
                <a16:creationId xmlns:a16="http://schemas.microsoft.com/office/drawing/2014/main" id="{979A42BF-9AB8-3DFD-29F8-6C40CBDC99D5}"/>
              </a:ext>
            </a:extLst>
          </p:cNvPr>
          <p:cNvGrpSpPr/>
          <p:nvPr userDrawn="1"/>
        </p:nvGrpSpPr>
        <p:grpSpPr>
          <a:xfrm>
            <a:off x="966508" y="1452236"/>
            <a:ext cx="2103709" cy="658039"/>
            <a:chOff x="3867912" y="2735389"/>
            <a:chExt cx="4465605" cy="1396841"/>
          </a:xfrm>
        </p:grpSpPr>
        <p:grpSp>
          <p:nvGrpSpPr>
            <p:cNvPr id="34" name="Graphic 11">
              <a:extLst>
                <a:ext uri="{FF2B5EF4-FFF2-40B4-BE49-F238E27FC236}">
                  <a16:creationId xmlns:a16="http://schemas.microsoft.com/office/drawing/2014/main" id="{3D8A8BBD-1348-2A5B-6C46-522236516DF5}"/>
                </a:ext>
              </a:extLst>
            </p:cNvPr>
            <p:cNvGrpSpPr/>
            <p:nvPr/>
          </p:nvGrpSpPr>
          <p:grpSpPr>
            <a:xfrm>
              <a:off x="5483923" y="2797873"/>
              <a:ext cx="2849594" cy="1051655"/>
              <a:chOff x="5483923" y="2797873"/>
              <a:chExt cx="2849594" cy="1051655"/>
            </a:xfrm>
            <a:solidFill>
              <a:srgbClr val="FFFFFF"/>
            </a:solidFill>
          </p:grpSpPr>
          <p:sp>
            <p:nvSpPr>
              <p:cNvPr id="41" name="Freeform: Shape 40">
                <a:extLst>
                  <a:ext uri="{FF2B5EF4-FFF2-40B4-BE49-F238E27FC236}">
                    <a16:creationId xmlns:a16="http://schemas.microsoft.com/office/drawing/2014/main" id="{E0C55A28-89C9-83C7-861C-28F4B0C96B5E}"/>
                  </a:ext>
                </a:extLst>
              </p:cNvPr>
              <p:cNvSpPr/>
              <p:nvPr/>
            </p:nvSpPr>
            <p:spPr>
              <a:xfrm>
                <a:off x="5483923" y="3085052"/>
                <a:ext cx="768096" cy="764476"/>
              </a:xfrm>
              <a:custGeom>
                <a:avLst/>
                <a:gdLst>
                  <a:gd name="connsiteX0" fmla="*/ 219932 w 768096"/>
                  <a:gd name="connsiteY0" fmla="*/ 548735 h 764476"/>
                  <a:gd name="connsiteX1" fmla="*/ 384905 w 768096"/>
                  <a:gd name="connsiteY1" fmla="*/ 614458 h 764476"/>
                  <a:gd name="connsiteX2" fmla="*/ 548164 w 768096"/>
                  <a:gd name="connsiteY2" fmla="*/ 548735 h 764476"/>
                  <a:gd name="connsiteX3" fmla="*/ 613601 w 768096"/>
                  <a:gd name="connsiteY3" fmla="*/ 382143 h 764476"/>
                  <a:gd name="connsiteX4" fmla="*/ 548164 w 768096"/>
                  <a:gd name="connsiteY4" fmla="*/ 216408 h 764476"/>
                  <a:gd name="connsiteX5" fmla="*/ 384905 w 768096"/>
                  <a:gd name="connsiteY5" fmla="*/ 149828 h 764476"/>
                  <a:gd name="connsiteX6" fmla="*/ 219932 w 768096"/>
                  <a:gd name="connsiteY6" fmla="*/ 216408 h 764476"/>
                  <a:gd name="connsiteX7" fmla="*/ 156210 w 768096"/>
                  <a:gd name="connsiteY7" fmla="*/ 382143 h 764476"/>
                  <a:gd name="connsiteX8" fmla="*/ 219932 w 768096"/>
                  <a:gd name="connsiteY8" fmla="*/ 548735 h 764476"/>
                  <a:gd name="connsiteX9" fmla="*/ 613601 w 768096"/>
                  <a:gd name="connsiteY9" fmla="*/ 19240 h 764476"/>
                  <a:gd name="connsiteX10" fmla="*/ 768096 w 768096"/>
                  <a:gd name="connsiteY10" fmla="*/ 19240 h 764476"/>
                  <a:gd name="connsiteX11" fmla="*/ 768096 w 768096"/>
                  <a:gd name="connsiteY11" fmla="*/ 745141 h 764476"/>
                  <a:gd name="connsiteX12" fmla="*/ 613601 w 768096"/>
                  <a:gd name="connsiteY12" fmla="*/ 745141 h 764476"/>
                  <a:gd name="connsiteX13" fmla="*/ 613601 w 768096"/>
                  <a:gd name="connsiteY13" fmla="*/ 640842 h 764476"/>
                  <a:gd name="connsiteX14" fmla="*/ 359569 w 768096"/>
                  <a:gd name="connsiteY14" fmla="*/ 764476 h 764476"/>
                  <a:gd name="connsiteX15" fmla="*/ 105632 w 768096"/>
                  <a:gd name="connsiteY15" fmla="*/ 653129 h 764476"/>
                  <a:gd name="connsiteX16" fmla="*/ 0 w 768096"/>
                  <a:gd name="connsiteY16" fmla="*/ 382238 h 764476"/>
                  <a:gd name="connsiteX17" fmla="*/ 105632 w 768096"/>
                  <a:gd name="connsiteY17" fmla="*/ 111347 h 764476"/>
                  <a:gd name="connsiteX18" fmla="*/ 359569 w 768096"/>
                  <a:gd name="connsiteY18" fmla="*/ 0 h 764476"/>
                  <a:gd name="connsiteX19" fmla="*/ 613601 w 768096"/>
                  <a:gd name="connsiteY19" fmla="*/ 121825 h 764476"/>
                  <a:gd name="connsiteX20" fmla="*/ 613601 w 768096"/>
                  <a:gd name="connsiteY20" fmla="*/ 19240 h 764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8096" h="764476">
                    <a:moveTo>
                      <a:pt x="219932" y="548735"/>
                    </a:moveTo>
                    <a:cubicBezTo>
                      <a:pt x="263557" y="592550"/>
                      <a:pt x="317659" y="614458"/>
                      <a:pt x="384905" y="614458"/>
                    </a:cubicBezTo>
                    <a:cubicBezTo>
                      <a:pt x="452152" y="614458"/>
                      <a:pt x="504444" y="592550"/>
                      <a:pt x="548164" y="548735"/>
                    </a:cubicBezTo>
                    <a:cubicBezTo>
                      <a:pt x="590931" y="504063"/>
                      <a:pt x="613601" y="449675"/>
                      <a:pt x="613601" y="382143"/>
                    </a:cubicBezTo>
                    <a:cubicBezTo>
                      <a:pt x="613601" y="314611"/>
                      <a:pt x="590836" y="260318"/>
                      <a:pt x="548164" y="216408"/>
                    </a:cubicBezTo>
                    <a:cubicBezTo>
                      <a:pt x="504539" y="171736"/>
                      <a:pt x="450437" y="149828"/>
                      <a:pt x="384905" y="149828"/>
                    </a:cubicBezTo>
                    <a:cubicBezTo>
                      <a:pt x="319373" y="149828"/>
                      <a:pt x="263557" y="171736"/>
                      <a:pt x="219932" y="216408"/>
                    </a:cubicBezTo>
                    <a:cubicBezTo>
                      <a:pt x="177165" y="260223"/>
                      <a:pt x="156210" y="316325"/>
                      <a:pt x="156210" y="382143"/>
                    </a:cubicBezTo>
                    <a:cubicBezTo>
                      <a:pt x="156210" y="447961"/>
                      <a:pt x="177165" y="503968"/>
                      <a:pt x="219932" y="548735"/>
                    </a:cubicBezTo>
                    <a:close/>
                    <a:moveTo>
                      <a:pt x="613601" y="19240"/>
                    </a:moveTo>
                    <a:lnTo>
                      <a:pt x="768096" y="19240"/>
                    </a:lnTo>
                    <a:lnTo>
                      <a:pt x="768096" y="745141"/>
                    </a:lnTo>
                    <a:lnTo>
                      <a:pt x="613601" y="745141"/>
                    </a:lnTo>
                    <a:lnTo>
                      <a:pt x="613601" y="640842"/>
                    </a:lnTo>
                    <a:cubicBezTo>
                      <a:pt x="554260" y="724090"/>
                      <a:pt x="469583" y="764476"/>
                      <a:pt x="359569" y="764476"/>
                    </a:cubicBezTo>
                    <a:cubicBezTo>
                      <a:pt x="260128" y="764476"/>
                      <a:pt x="175451" y="726757"/>
                      <a:pt x="105632" y="653129"/>
                    </a:cubicBezTo>
                    <a:cubicBezTo>
                      <a:pt x="34957" y="579501"/>
                      <a:pt x="0" y="490061"/>
                      <a:pt x="0" y="382238"/>
                    </a:cubicBezTo>
                    <a:cubicBezTo>
                      <a:pt x="0" y="274415"/>
                      <a:pt x="34957" y="184975"/>
                      <a:pt x="105632" y="111347"/>
                    </a:cubicBezTo>
                    <a:cubicBezTo>
                      <a:pt x="175451" y="36862"/>
                      <a:pt x="260128" y="0"/>
                      <a:pt x="359569" y="0"/>
                    </a:cubicBezTo>
                    <a:cubicBezTo>
                      <a:pt x="469583" y="0"/>
                      <a:pt x="554165" y="40386"/>
                      <a:pt x="613601" y="121825"/>
                    </a:cubicBezTo>
                    <a:lnTo>
                      <a:pt x="613601" y="19240"/>
                    </a:lnTo>
                    <a:close/>
                  </a:path>
                </a:pathLst>
              </a:custGeom>
              <a:solidFill>
                <a:srgbClr val="FFFFFF"/>
              </a:solidFill>
              <a:ln w="0"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2B2CB64E-1AE6-F0E9-7041-4CD9969ABF99}"/>
                  </a:ext>
                </a:extLst>
              </p:cNvPr>
              <p:cNvSpPr/>
              <p:nvPr/>
            </p:nvSpPr>
            <p:spPr>
              <a:xfrm>
                <a:off x="6413468" y="2797873"/>
                <a:ext cx="200882" cy="1033653"/>
              </a:xfrm>
              <a:custGeom>
                <a:avLst/>
                <a:gdLst>
                  <a:gd name="connsiteX0" fmla="*/ 21050 w 200882"/>
                  <a:gd name="connsiteY0" fmla="*/ 308991 h 1033653"/>
                  <a:gd name="connsiteX1" fmla="*/ 178118 w 200882"/>
                  <a:gd name="connsiteY1" fmla="*/ 308991 h 1033653"/>
                  <a:gd name="connsiteX2" fmla="*/ 178118 w 200882"/>
                  <a:gd name="connsiteY2" fmla="*/ 1033653 h 1033653"/>
                  <a:gd name="connsiteX3" fmla="*/ 21050 w 200882"/>
                  <a:gd name="connsiteY3" fmla="*/ 1033653 h 1033653"/>
                  <a:gd name="connsiteX4" fmla="*/ 21050 w 200882"/>
                  <a:gd name="connsiteY4" fmla="*/ 308991 h 1033653"/>
                  <a:gd name="connsiteX5" fmla="*/ 170212 w 200882"/>
                  <a:gd name="connsiteY5" fmla="*/ 169831 h 1033653"/>
                  <a:gd name="connsiteX6" fmla="*/ 100013 w 200882"/>
                  <a:gd name="connsiteY6" fmla="*/ 200406 h 1033653"/>
                  <a:gd name="connsiteX7" fmla="*/ 28956 w 200882"/>
                  <a:gd name="connsiteY7" fmla="*/ 169831 h 1033653"/>
                  <a:gd name="connsiteX8" fmla="*/ 0 w 200882"/>
                  <a:gd name="connsiteY8" fmla="*/ 100679 h 1033653"/>
                  <a:gd name="connsiteX9" fmla="*/ 28956 w 200882"/>
                  <a:gd name="connsiteY9" fmla="*/ 30671 h 1033653"/>
                  <a:gd name="connsiteX10" fmla="*/ 100013 w 200882"/>
                  <a:gd name="connsiteY10" fmla="*/ 0 h 1033653"/>
                  <a:gd name="connsiteX11" fmla="*/ 171926 w 200882"/>
                  <a:gd name="connsiteY11" fmla="*/ 30671 h 1033653"/>
                  <a:gd name="connsiteX12" fmla="*/ 200883 w 200882"/>
                  <a:gd name="connsiteY12" fmla="*/ 100679 h 1033653"/>
                  <a:gd name="connsiteX13" fmla="*/ 170117 w 200882"/>
                  <a:gd name="connsiteY13" fmla="*/ 169831 h 1033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0882" h="1033653">
                    <a:moveTo>
                      <a:pt x="21050" y="308991"/>
                    </a:moveTo>
                    <a:lnTo>
                      <a:pt x="178118" y="308991"/>
                    </a:lnTo>
                    <a:lnTo>
                      <a:pt x="178118" y="1033653"/>
                    </a:lnTo>
                    <a:lnTo>
                      <a:pt x="21050" y="1033653"/>
                    </a:lnTo>
                    <a:lnTo>
                      <a:pt x="21050" y="308991"/>
                    </a:lnTo>
                    <a:close/>
                    <a:moveTo>
                      <a:pt x="170212" y="169831"/>
                    </a:moveTo>
                    <a:cubicBezTo>
                      <a:pt x="150876" y="190786"/>
                      <a:pt x="127254" y="200406"/>
                      <a:pt x="100013" y="200406"/>
                    </a:cubicBezTo>
                    <a:cubicBezTo>
                      <a:pt x="72771" y="200406"/>
                      <a:pt x="50006" y="190786"/>
                      <a:pt x="28956" y="169831"/>
                    </a:cubicBezTo>
                    <a:cubicBezTo>
                      <a:pt x="9620" y="150590"/>
                      <a:pt x="0" y="126968"/>
                      <a:pt x="0" y="100679"/>
                    </a:cubicBezTo>
                    <a:cubicBezTo>
                      <a:pt x="0" y="74390"/>
                      <a:pt x="9620" y="49911"/>
                      <a:pt x="28956" y="30671"/>
                    </a:cubicBezTo>
                    <a:cubicBezTo>
                      <a:pt x="48292" y="9620"/>
                      <a:pt x="71914" y="0"/>
                      <a:pt x="100013" y="0"/>
                    </a:cubicBezTo>
                    <a:cubicBezTo>
                      <a:pt x="128111" y="0"/>
                      <a:pt x="150876" y="9620"/>
                      <a:pt x="171926" y="30671"/>
                    </a:cubicBezTo>
                    <a:cubicBezTo>
                      <a:pt x="191262" y="49911"/>
                      <a:pt x="200883" y="73533"/>
                      <a:pt x="200883" y="100679"/>
                    </a:cubicBezTo>
                    <a:cubicBezTo>
                      <a:pt x="200883" y="127826"/>
                      <a:pt x="189452" y="150590"/>
                      <a:pt x="170117" y="169831"/>
                    </a:cubicBezTo>
                    <a:close/>
                  </a:path>
                </a:pathLst>
              </a:custGeom>
              <a:solidFill>
                <a:srgbClr val="FFFFFF"/>
              </a:solidFill>
              <a:ln w="0"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74BDE29B-CE03-76A4-E258-C30A3A6A2F58}"/>
                  </a:ext>
                </a:extLst>
              </p:cNvPr>
              <p:cNvSpPr/>
              <p:nvPr/>
            </p:nvSpPr>
            <p:spPr>
              <a:xfrm>
                <a:off x="6772370" y="3092196"/>
                <a:ext cx="376808" cy="739235"/>
              </a:xfrm>
              <a:custGeom>
                <a:avLst/>
                <a:gdLst>
                  <a:gd name="connsiteX0" fmla="*/ 155448 w 376808"/>
                  <a:gd name="connsiteY0" fmla="*/ 134302 h 739235"/>
                  <a:gd name="connsiteX1" fmla="*/ 376809 w 376808"/>
                  <a:gd name="connsiteY1" fmla="*/ 0 h 739235"/>
                  <a:gd name="connsiteX2" fmla="*/ 376809 w 376808"/>
                  <a:gd name="connsiteY2" fmla="*/ 170307 h 739235"/>
                  <a:gd name="connsiteX3" fmla="*/ 222313 w 376808"/>
                  <a:gd name="connsiteY3" fmla="*/ 211550 h 739235"/>
                  <a:gd name="connsiteX4" fmla="*/ 155448 w 376808"/>
                  <a:gd name="connsiteY4" fmla="*/ 372237 h 739235"/>
                  <a:gd name="connsiteX5" fmla="*/ 155448 w 376808"/>
                  <a:gd name="connsiteY5" fmla="*/ 739235 h 739235"/>
                  <a:gd name="connsiteX6" fmla="*/ 0 w 376808"/>
                  <a:gd name="connsiteY6" fmla="*/ 739235 h 739235"/>
                  <a:gd name="connsiteX7" fmla="*/ 0 w 376808"/>
                  <a:gd name="connsiteY7" fmla="*/ 12192 h 739235"/>
                  <a:gd name="connsiteX8" fmla="*/ 155448 w 376808"/>
                  <a:gd name="connsiteY8" fmla="*/ 12192 h 739235"/>
                  <a:gd name="connsiteX9" fmla="*/ 155448 w 376808"/>
                  <a:gd name="connsiteY9" fmla="*/ 134207 h 739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6808" h="739235">
                    <a:moveTo>
                      <a:pt x="155448" y="134302"/>
                    </a:moveTo>
                    <a:cubicBezTo>
                      <a:pt x="195358" y="44767"/>
                      <a:pt x="268319" y="0"/>
                      <a:pt x="376809" y="0"/>
                    </a:cubicBezTo>
                    <a:lnTo>
                      <a:pt x="376809" y="170307"/>
                    </a:lnTo>
                    <a:cubicBezTo>
                      <a:pt x="317754" y="165068"/>
                      <a:pt x="265652" y="179927"/>
                      <a:pt x="222313" y="211550"/>
                    </a:cubicBezTo>
                    <a:cubicBezTo>
                      <a:pt x="178022" y="245745"/>
                      <a:pt x="155448" y="298513"/>
                      <a:pt x="155448" y="372237"/>
                    </a:cubicBezTo>
                    <a:lnTo>
                      <a:pt x="155448" y="739235"/>
                    </a:lnTo>
                    <a:lnTo>
                      <a:pt x="0" y="739235"/>
                    </a:lnTo>
                    <a:lnTo>
                      <a:pt x="0" y="12192"/>
                    </a:lnTo>
                    <a:lnTo>
                      <a:pt x="155448" y="12192"/>
                    </a:lnTo>
                    <a:lnTo>
                      <a:pt x="155448" y="134207"/>
                    </a:lnTo>
                    <a:close/>
                  </a:path>
                </a:pathLst>
              </a:custGeom>
              <a:solidFill>
                <a:srgbClr val="FFFFFF"/>
              </a:solidFill>
              <a:ln w="0"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6609CB6A-7068-6116-4EAF-917C32682EE9}"/>
                  </a:ext>
                </a:extLst>
              </p:cNvPr>
              <p:cNvSpPr/>
              <p:nvPr/>
            </p:nvSpPr>
            <p:spPr>
              <a:xfrm>
                <a:off x="7246048" y="2797873"/>
                <a:ext cx="197453" cy="1033653"/>
              </a:xfrm>
              <a:custGeom>
                <a:avLst/>
                <a:gdLst>
                  <a:gd name="connsiteX0" fmla="*/ 21622 w 197453"/>
                  <a:gd name="connsiteY0" fmla="*/ 308991 h 1033653"/>
                  <a:gd name="connsiteX1" fmla="*/ 176784 w 197453"/>
                  <a:gd name="connsiteY1" fmla="*/ 308991 h 1033653"/>
                  <a:gd name="connsiteX2" fmla="*/ 176784 w 197453"/>
                  <a:gd name="connsiteY2" fmla="*/ 1033653 h 1033653"/>
                  <a:gd name="connsiteX3" fmla="*/ 21622 w 197453"/>
                  <a:gd name="connsiteY3" fmla="*/ 1033653 h 1033653"/>
                  <a:gd name="connsiteX4" fmla="*/ 21622 w 197453"/>
                  <a:gd name="connsiteY4" fmla="*/ 308991 h 1033653"/>
                  <a:gd name="connsiteX5" fmla="*/ 168974 w 197453"/>
                  <a:gd name="connsiteY5" fmla="*/ 169831 h 1033653"/>
                  <a:gd name="connsiteX6" fmla="*/ 99155 w 197453"/>
                  <a:gd name="connsiteY6" fmla="*/ 200406 h 1033653"/>
                  <a:gd name="connsiteX7" fmla="*/ 30194 w 197453"/>
                  <a:gd name="connsiteY7" fmla="*/ 169831 h 1033653"/>
                  <a:gd name="connsiteX8" fmla="*/ 0 w 197453"/>
                  <a:gd name="connsiteY8" fmla="*/ 100679 h 1033653"/>
                  <a:gd name="connsiteX9" fmla="*/ 28480 w 197453"/>
                  <a:gd name="connsiteY9" fmla="*/ 30671 h 1033653"/>
                  <a:gd name="connsiteX10" fmla="*/ 99155 w 197453"/>
                  <a:gd name="connsiteY10" fmla="*/ 0 h 1033653"/>
                  <a:gd name="connsiteX11" fmla="*/ 168974 w 197453"/>
                  <a:gd name="connsiteY11" fmla="*/ 30671 h 1033653"/>
                  <a:gd name="connsiteX12" fmla="*/ 197453 w 197453"/>
                  <a:gd name="connsiteY12" fmla="*/ 100679 h 1033653"/>
                  <a:gd name="connsiteX13" fmla="*/ 168974 w 197453"/>
                  <a:gd name="connsiteY13" fmla="*/ 169831 h 1033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7453" h="1033653">
                    <a:moveTo>
                      <a:pt x="21622" y="308991"/>
                    </a:moveTo>
                    <a:lnTo>
                      <a:pt x="176784" y="308991"/>
                    </a:lnTo>
                    <a:lnTo>
                      <a:pt x="176784" y="1033653"/>
                    </a:lnTo>
                    <a:lnTo>
                      <a:pt x="21622" y="1033653"/>
                    </a:lnTo>
                    <a:lnTo>
                      <a:pt x="21622" y="308991"/>
                    </a:lnTo>
                    <a:close/>
                    <a:moveTo>
                      <a:pt x="168974" y="169831"/>
                    </a:moveTo>
                    <a:cubicBezTo>
                      <a:pt x="148304" y="190786"/>
                      <a:pt x="125921" y="200406"/>
                      <a:pt x="99155" y="200406"/>
                    </a:cubicBezTo>
                    <a:cubicBezTo>
                      <a:pt x="72390" y="200406"/>
                      <a:pt x="49149" y="190786"/>
                      <a:pt x="30194" y="169831"/>
                    </a:cubicBezTo>
                    <a:cubicBezTo>
                      <a:pt x="9525" y="150590"/>
                      <a:pt x="0" y="126968"/>
                      <a:pt x="0" y="100679"/>
                    </a:cubicBezTo>
                    <a:cubicBezTo>
                      <a:pt x="0" y="74390"/>
                      <a:pt x="9430" y="49911"/>
                      <a:pt x="28480" y="30671"/>
                    </a:cubicBezTo>
                    <a:cubicBezTo>
                      <a:pt x="47435" y="9620"/>
                      <a:pt x="70676" y="0"/>
                      <a:pt x="99155" y="0"/>
                    </a:cubicBezTo>
                    <a:cubicBezTo>
                      <a:pt x="125921" y="0"/>
                      <a:pt x="150019" y="9620"/>
                      <a:pt x="168974" y="30671"/>
                    </a:cubicBezTo>
                    <a:cubicBezTo>
                      <a:pt x="187928" y="49911"/>
                      <a:pt x="197453" y="73533"/>
                      <a:pt x="197453" y="100679"/>
                    </a:cubicBezTo>
                    <a:cubicBezTo>
                      <a:pt x="197453" y="127826"/>
                      <a:pt x="188024" y="150590"/>
                      <a:pt x="168974" y="169831"/>
                    </a:cubicBezTo>
                    <a:close/>
                  </a:path>
                </a:pathLst>
              </a:custGeom>
              <a:solidFill>
                <a:srgbClr val="FFFFFF"/>
              </a:solidFill>
              <a:ln w="0"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B3A2203A-ECEC-DFDF-52EB-82D2E640687C}"/>
                  </a:ext>
                </a:extLst>
              </p:cNvPr>
              <p:cNvSpPr/>
              <p:nvPr/>
            </p:nvSpPr>
            <p:spPr>
              <a:xfrm>
                <a:off x="7561802" y="3085052"/>
                <a:ext cx="771715" cy="764476"/>
              </a:xfrm>
              <a:custGeom>
                <a:avLst/>
                <a:gdLst>
                  <a:gd name="connsiteX0" fmla="*/ 222313 w 771715"/>
                  <a:gd name="connsiteY0" fmla="*/ 548735 h 764476"/>
                  <a:gd name="connsiteX1" fmla="*/ 385858 w 771715"/>
                  <a:gd name="connsiteY1" fmla="*/ 614458 h 764476"/>
                  <a:gd name="connsiteX2" fmla="*/ 549402 w 771715"/>
                  <a:gd name="connsiteY2" fmla="*/ 548735 h 764476"/>
                  <a:gd name="connsiteX3" fmla="*/ 615029 w 771715"/>
                  <a:gd name="connsiteY3" fmla="*/ 382143 h 764476"/>
                  <a:gd name="connsiteX4" fmla="*/ 549402 w 771715"/>
                  <a:gd name="connsiteY4" fmla="*/ 216408 h 764476"/>
                  <a:gd name="connsiteX5" fmla="*/ 385858 w 771715"/>
                  <a:gd name="connsiteY5" fmla="*/ 149828 h 764476"/>
                  <a:gd name="connsiteX6" fmla="*/ 222313 w 771715"/>
                  <a:gd name="connsiteY6" fmla="*/ 216408 h 764476"/>
                  <a:gd name="connsiteX7" fmla="*/ 156686 w 771715"/>
                  <a:gd name="connsiteY7" fmla="*/ 382143 h 764476"/>
                  <a:gd name="connsiteX8" fmla="*/ 222313 w 771715"/>
                  <a:gd name="connsiteY8" fmla="*/ 548735 h 764476"/>
                  <a:gd name="connsiteX9" fmla="*/ 615124 w 771715"/>
                  <a:gd name="connsiteY9" fmla="*/ 19240 h 764476"/>
                  <a:gd name="connsiteX10" fmla="*/ 771715 w 771715"/>
                  <a:gd name="connsiteY10" fmla="*/ 19240 h 764476"/>
                  <a:gd name="connsiteX11" fmla="*/ 771715 w 771715"/>
                  <a:gd name="connsiteY11" fmla="*/ 745141 h 764476"/>
                  <a:gd name="connsiteX12" fmla="*/ 615124 w 771715"/>
                  <a:gd name="connsiteY12" fmla="*/ 745141 h 764476"/>
                  <a:gd name="connsiteX13" fmla="*/ 615124 w 771715"/>
                  <a:gd name="connsiteY13" fmla="*/ 640842 h 764476"/>
                  <a:gd name="connsiteX14" fmla="*/ 362235 w 771715"/>
                  <a:gd name="connsiteY14" fmla="*/ 764476 h 764476"/>
                  <a:gd name="connsiteX15" fmla="*/ 105918 w 771715"/>
                  <a:gd name="connsiteY15" fmla="*/ 653129 h 764476"/>
                  <a:gd name="connsiteX16" fmla="*/ 0 w 771715"/>
                  <a:gd name="connsiteY16" fmla="*/ 382238 h 764476"/>
                  <a:gd name="connsiteX17" fmla="*/ 105918 w 771715"/>
                  <a:gd name="connsiteY17" fmla="*/ 111347 h 764476"/>
                  <a:gd name="connsiteX18" fmla="*/ 362235 w 771715"/>
                  <a:gd name="connsiteY18" fmla="*/ 0 h 764476"/>
                  <a:gd name="connsiteX19" fmla="*/ 615124 w 771715"/>
                  <a:gd name="connsiteY19" fmla="*/ 121825 h 764476"/>
                  <a:gd name="connsiteX20" fmla="*/ 615124 w 771715"/>
                  <a:gd name="connsiteY20" fmla="*/ 19240 h 764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71715" h="764476">
                    <a:moveTo>
                      <a:pt x="222313" y="548735"/>
                    </a:moveTo>
                    <a:cubicBezTo>
                      <a:pt x="266033" y="592550"/>
                      <a:pt x="320326" y="614458"/>
                      <a:pt x="385858" y="614458"/>
                    </a:cubicBezTo>
                    <a:cubicBezTo>
                      <a:pt x="451390" y="614458"/>
                      <a:pt x="505682" y="592550"/>
                      <a:pt x="549402" y="548735"/>
                    </a:cubicBezTo>
                    <a:cubicBezTo>
                      <a:pt x="592264" y="504063"/>
                      <a:pt x="615029" y="449675"/>
                      <a:pt x="615029" y="382143"/>
                    </a:cubicBezTo>
                    <a:cubicBezTo>
                      <a:pt x="615029" y="314611"/>
                      <a:pt x="592264" y="260318"/>
                      <a:pt x="549402" y="216408"/>
                    </a:cubicBezTo>
                    <a:cubicBezTo>
                      <a:pt x="505682" y="171736"/>
                      <a:pt x="451390" y="149828"/>
                      <a:pt x="385858" y="149828"/>
                    </a:cubicBezTo>
                    <a:cubicBezTo>
                      <a:pt x="320326" y="149828"/>
                      <a:pt x="266033" y="171736"/>
                      <a:pt x="222313" y="216408"/>
                    </a:cubicBezTo>
                    <a:cubicBezTo>
                      <a:pt x="179451" y="260223"/>
                      <a:pt x="156686" y="316325"/>
                      <a:pt x="156686" y="382143"/>
                    </a:cubicBezTo>
                    <a:cubicBezTo>
                      <a:pt x="156686" y="447961"/>
                      <a:pt x="179451" y="503968"/>
                      <a:pt x="222313" y="548735"/>
                    </a:cubicBezTo>
                    <a:close/>
                    <a:moveTo>
                      <a:pt x="615124" y="19240"/>
                    </a:moveTo>
                    <a:lnTo>
                      <a:pt x="771715" y="19240"/>
                    </a:lnTo>
                    <a:lnTo>
                      <a:pt x="771715" y="745141"/>
                    </a:lnTo>
                    <a:lnTo>
                      <a:pt x="615124" y="745141"/>
                    </a:lnTo>
                    <a:lnTo>
                      <a:pt x="615124" y="640842"/>
                    </a:lnTo>
                    <a:cubicBezTo>
                      <a:pt x="555593" y="724090"/>
                      <a:pt x="470821" y="764476"/>
                      <a:pt x="362235" y="764476"/>
                    </a:cubicBezTo>
                    <a:cubicBezTo>
                      <a:pt x="262509" y="764476"/>
                      <a:pt x="175926" y="726757"/>
                      <a:pt x="105918" y="653129"/>
                    </a:cubicBezTo>
                    <a:cubicBezTo>
                      <a:pt x="35052" y="579501"/>
                      <a:pt x="0" y="490061"/>
                      <a:pt x="0" y="382238"/>
                    </a:cubicBezTo>
                    <a:cubicBezTo>
                      <a:pt x="0" y="274415"/>
                      <a:pt x="34957" y="184975"/>
                      <a:pt x="105918" y="111347"/>
                    </a:cubicBezTo>
                    <a:cubicBezTo>
                      <a:pt x="175926" y="36862"/>
                      <a:pt x="262509" y="0"/>
                      <a:pt x="362235" y="0"/>
                    </a:cubicBezTo>
                    <a:cubicBezTo>
                      <a:pt x="470725" y="0"/>
                      <a:pt x="555593" y="40386"/>
                      <a:pt x="615124" y="121825"/>
                    </a:cubicBezTo>
                    <a:lnTo>
                      <a:pt x="615124" y="19240"/>
                    </a:lnTo>
                    <a:close/>
                  </a:path>
                </a:pathLst>
              </a:custGeom>
              <a:solidFill>
                <a:srgbClr val="FFFFFF"/>
              </a:solidFill>
              <a:ln w="0" cap="flat">
                <a:noFill/>
                <a:prstDash val="solid"/>
                <a:miter/>
              </a:ln>
            </p:spPr>
            <p:txBody>
              <a:bodyPr rtlCol="0" anchor="ctr"/>
              <a:lstStyle/>
              <a:p>
                <a:endParaRPr lang="en-US"/>
              </a:p>
            </p:txBody>
          </p:sp>
        </p:grpSp>
        <p:grpSp>
          <p:nvGrpSpPr>
            <p:cNvPr id="35" name="Graphic 11">
              <a:extLst>
                <a:ext uri="{FF2B5EF4-FFF2-40B4-BE49-F238E27FC236}">
                  <a16:creationId xmlns:a16="http://schemas.microsoft.com/office/drawing/2014/main" id="{CCF81781-BE7A-9570-D5C3-DADCE83369A6}"/>
                </a:ext>
              </a:extLst>
            </p:cNvPr>
            <p:cNvGrpSpPr/>
            <p:nvPr/>
          </p:nvGrpSpPr>
          <p:grpSpPr>
            <a:xfrm>
              <a:off x="3867912" y="2735389"/>
              <a:ext cx="1393983" cy="1396841"/>
              <a:chOff x="3867912" y="2735389"/>
              <a:chExt cx="1393983" cy="1396841"/>
            </a:xfrm>
            <a:solidFill>
              <a:srgbClr val="FFFFFF"/>
            </a:solidFill>
          </p:grpSpPr>
          <p:grpSp>
            <p:nvGrpSpPr>
              <p:cNvPr id="36" name="Graphic 11">
                <a:extLst>
                  <a:ext uri="{FF2B5EF4-FFF2-40B4-BE49-F238E27FC236}">
                    <a16:creationId xmlns:a16="http://schemas.microsoft.com/office/drawing/2014/main" id="{E40655BA-51E8-0909-51E6-1CA0EFE64F2C}"/>
                  </a:ext>
                </a:extLst>
              </p:cNvPr>
              <p:cNvGrpSpPr/>
              <p:nvPr/>
            </p:nvGrpSpPr>
            <p:grpSpPr>
              <a:xfrm>
                <a:off x="3867912" y="2735389"/>
                <a:ext cx="1393983" cy="1396841"/>
                <a:chOff x="3867912" y="2735389"/>
                <a:chExt cx="1393983" cy="1396841"/>
              </a:xfrm>
              <a:solidFill>
                <a:srgbClr val="FFFFFF"/>
              </a:solidFill>
            </p:grpSpPr>
            <p:sp>
              <p:nvSpPr>
                <p:cNvPr id="38" name="Freeform: Shape 37">
                  <a:extLst>
                    <a:ext uri="{FF2B5EF4-FFF2-40B4-BE49-F238E27FC236}">
                      <a16:creationId xmlns:a16="http://schemas.microsoft.com/office/drawing/2014/main" id="{0D11F0BB-D117-6221-09A1-799835984640}"/>
                    </a:ext>
                  </a:extLst>
                </p:cNvPr>
                <p:cNvSpPr/>
                <p:nvPr/>
              </p:nvSpPr>
              <p:spPr>
                <a:xfrm>
                  <a:off x="4145565" y="3574065"/>
                  <a:ext cx="558165" cy="558164"/>
                </a:xfrm>
                <a:custGeom>
                  <a:avLst/>
                  <a:gdLst>
                    <a:gd name="connsiteX0" fmla="*/ 418624 w 558165"/>
                    <a:gd name="connsiteY0" fmla="*/ 279082 h 558164"/>
                    <a:gd name="connsiteX1" fmla="*/ 279083 w 558165"/>
                    <a:gd name="connsiteY1" fmla="*/ 139541 h 558164"/>
                    <a:gd name="connsiteX2" fmla="*/ 139541 w 558165"/>
                    <a:gd name="connsiteY2" fmla="*/ 0 h 558164"/>
                    <a:gd name="connsiteX3" fmla="*/ 0 w 558165"/>
                    <a:gd name="connsiteY3" fmla="*/ 139541 h 558164"/>
                    <a:gd name="connsiteX4" fmla="*/ 139541 w 558165"/>
                    <a:gd name="connsiteY4" fmla="*/ 279082 h 558164"/>
                    <a:gd name="connsiteX5" fmla="*/ 279083 w 558165"/>
                    <a:gd name="connsiteY5" fmla="*/ 418624 h 558164"/>
                    <a:gd name="connsiteX6" fmla="*/ 418624 w 558165"/>
                    <a:gd name="connsiteY6" fmla="*/ 558165 h 558164"/>
                    <a:gd name="connsiteX7" fmla="*/ 558165 w 558165"/>
                    <a:gd name="connsiteY7" fmla="*/ 418624 h 558164"/>
                    <a:gd name="connsiteX8" fmla="*/ 418624 w 558165"/>
                    <a:gd name="connsiteY8" fmla="*/ 279082 h 558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8165" h="558164">
                      <a:moveTo>
                        <a:pt x="418624" y="279082"/>
                      </a:moveTo>
                      <a:cubicBezTo>
                        <a:pt x="342424" y="279082"/>
                        <a:pt x="279083" y="215837"/>
                        <a:pt x="279083" y="139541"/>
                      </a:cubicBezTo>
                      <a:cubicBezTo>
                        <a:pt x="279083" y="63246"/>
                        <a:pt x="217265" y="0"/>
                        <a:pt x="139541" y="0"/>
                      </a:cubicBezTo>
                      <a:cubicBezTo>
                        <a:pt x="61817" y="0"/>
                        <a:pt x="0" y="61913"/>
                        <a:pt x="0" y="139541"/>
                      </a:cubicBezTo>
                      <a:cubicBezTo>
                        <a:pt x="0" y="217170"/>
                        <a:pt x="63341" y="279082"/>
                        <a:pt x="139541" y="279082"/>
                      </a:cubicBezTo>
                      <a:cubicBezTo>
                        <a:pt x="215741" y="279082"/>
                        <a:pt x="279083" y="340995"/>
                        <a:pt x="279083" y="418624"/>
                      </a:cubicBezTo>
                      <a:cubicBezTo>
                        <a:pt x="279083" y="496252"/>
                        <a:pt x="342424" y="558165"/>
                        <a:pt x="418624" y="558165"/>
                      </a:cubicBezTo>
                      <a:cubicBezTo>
                        <a:pt x="494824" y="558165"/>
                        <a:pt x="558165" y="494919"/>
                        <a:pt x="558165" y="418624"/>
                      </a:cubicBezTo>
                      <a:cubicBezTo>
                        <a:pt x="558165" y="342329"/>
                        <a:pt x="496348" y="279082"/>
                        <a:pt x="418624" y="279082"/>
                      </a:cubicBezTo>
                      <a:close/>
                    </a:path>
                  </a:pathLst>
                </a:custGeom>
                <a:solidFill>
                  <a:srgbClr val="FFFFFF"/>
                </a:solidFill>
                <a:ln w="0"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ADBF1C4E-8E05-8F56-2074-D8F3A89FF8B0}"/>
                    </a:ext>
                  </a:extLst>
                </p:cNvPr>
                <p:cNvSpPr/>
                <p:nvPr/>
              </p:nvSpPr>
              <p:spPr>
                <a:xfrm>
                  <a:off x="3867912" y="2735389"/>
                  <a:ext cx="835723" cy="838771"/>
                </a:xfrm>
                <a:custGeom>
                  <a:avLst/>
                  <a:gdLst>
                    <a:gd name="connsiteX0" fmla="*/ 416433 w 835723"/>
                    <a:gd name="connsiteY0" fmla="*/ 559594 h 838771"/>
                    <a:gd name="connsiteX1" fmla="*/ 505682 w 835723"/>
                    <a:gd name="connsiteY1" fmla="*/ 526828 h 838771"/>
                    <a:gd name="connsiteX2" fmla="*/ 556641 w 835723"/>
                    <a:gd name="connsiteY2" fmla="*/ 418624 h 838771"/>
                    <a:gd name="connsiteX3" fmla="*/ 696182 w 835723"/>
                    <a:gd name="connsiteY3" fmla="*/ 279083 h 838771"/>
                    <a:gd name="connsiteX4" fmla="*/ 835724 w 835723"/>
                    <a:gd name="connsiteY4" fmla="*/ 139541 h 838771"/>
                    <a:gd name="connsiteX5" fmla="*/ 696182 w 835723"/>
                    <a:gd name="connsiteY5" fmla="*/ 0 h 838771"/>
                    <a:gd name="connsiteX6" fmla="*/ 556641 w 835723"/>
                    <a:gd name="connsiteY6" fmla="*/ 139541 h 838771"/>
                    <a:gd name="connsiteX7" fmla="*/ 417100 w 835723"/>
                    <a:gd name="connsiteY7" fmla="*/ 279083 h 838771"/>
                    <a:gd name="connsiteX8" fmla="*/ 277559 w 835723"/>
                    <a:gd name="connsiteY8" fmla="*/ 418624 h 838771"/>
                    <a:gd name="connsiteX9" fmla="*/ 277559 w 835723"/>
                    <a:gd name="connsiteY9" fmla="*/ 419386 h 838771"/>
                    <a:gd name="connsiteX10" fmla="*/ 277559 w 835723"/>
                    <a:gd name="connsiteY10" fmla="*/ 420148 h 838771"/>
                    <a:gd name="connsiteX11" fmla="*/ 138779 w 835723"/>
                    <a:gd name="connsiteY11" fmla="*/ 559689 h 838771"/>
                    <a:gd name="connsiteX12" fmla="*/ 0 w 835723"/>
                    <a:gd name="connsiteY12" fmla="*/ 699230 h 838771"/>
                    <a:gd name="connsiteX13" fmla="*/ 138779 w 835723"/>
                    <a:gd name="connsiteY13" fmla="*/ 838772 h 838771"/>
                    <a:gd name="connsiteX14" fmla="*/ 277559 w 835723"/>
                    <a:gd name="connsiteY14" fmla="*/ 699230 h 838771"/>
                    <a:gd name="connsiteX15" fmla="*/ 416338 w 835723"/>
                    <a:gd name="connsiteY15" fmla="*/ 559689 h 838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5723" h="838771">
                      <a:moveTo>
                        <a:pt x="416433" y="559594"/>
                      </a:moveTo>
                      <a:cubicBezTo>
                        <a:pt x="450628" y="559594"/>
                        <a:pt x="481679" y="547211"/>
                        <a:pt x="505682" y="526828"/>
                      </a:cubicBezTo>
                      <a:cubicBezTo>
                        <a:pt x="536924" y="501301"/>
                        <a:pt x="556641" y="462534"/>
                        <a:pt x="556641" y="418624"/>
                      </a:cubicBezTo>
                      <a:cubicBezTo>
                        <a:pt x="556641" y="342329"/>
                        <a:pt x="619982" y="279083"/>
                        <a:pt x="696182" y="279083"/>
                      </a:cubicBezTo>
                      <a:cubicBezTo>
                        <a:pt x="772382" y="279083"/>
                        <a:pt x="835724" y="217170"/>
                        <a:pt x="835724" y="139541"/>
                      </a:cubicBezTo>
                      <a:cubicBezTo>
                        <a:pt x="835724" y="61913"/>
                        <a:pt x="773906" y="0"/>
                        <a:pt x="696182" y="0"/>
                      </a:cubicBezTo>
                      <a:cubicBezTo>
                        <a:pt x="618458" y="0"/>
                        <a:pt x="556641" y="62579"/>
                        <a:pt x="556641" y="139541"/>
                      </a:cubicBezTo>
                      <a:cubicBezTo>
                        <a:pt x="556641" y="216503"/>
                        <a:pt x="494824" y="279083"/>
                        <a:pt x="417100" y="279083"/>
                      </a:cubicBezTo>
                      <a:cubicBezTo>
                        <a:pt x="339376" y="279083"/>
                        <a:pt x="277559" y="342329"/>
                        <a:pt x="277559" y="418624"/>
                      </a:cubicBezTo>
                      <a:cubicBezTo>
                        <a:pt x="277559" y="418910"/>
                        <a:pt x="277559" y="419100"/>
                        <a:pt x="277559" y="419386"/>
                      </a:cubicBezTo>
                      <a:cubicBezTo>
                        <a:pt x="277559" y="419671"/>
                        <a:pt x="277559" y="419862"/>
                        <a:pt x="277559" y="420148"/>
                      </a:cubicBezTo>
                      <a:cubicBezTo>
                        <a:pt x="277559" y="496443"/>
                        <a:pt x="216027" y="559689"/>
                        <a:pt x="138779" y="559689"/>
                      </a:cubicBezTo>
                      <a:cubicBezTo>
                        <a:pt x="61531" y="559689"/>
                        <a:pt x="0" y="621602"/>
                        <a:pt x="0" y="699230"/>
                      </a:cubicBezTo>
                      <a:cubicBezTo>
                        <a:pt x="0" y="776859"/>
                        <a:pt x="62960" y="838772"/>
                        <a:pt x="138779" y="838772"/>
                      </a:cubicBezTo>
                      <a:cubicBezTo>
                        <a:pt x="214598" y="838772"/>
                        <a:pt x="277559" y="775526"/>
                        <a:pt x="277559" y="699230"/>
                      </a:cubicBezTo>
                      <a:cubicBezTo>
                        <a:pt x="277559" y="622935"/>
                        <a:pt x="340519" y="559689"/>
                        <a:pt x="416338" y="559689"/>
                      </a:cubicBezTo>
                      <a:close/>
                    </a:path>
                  </a:pathLst>
                </a:custGeom>
                <a:solidFill>
                  <a:srgbClr val="FFFFFF"/>
                </a:solidFill>
                <a:ln w="0" cap="flat">
                  <a:noFill/>
                  <a:prstDash val="solid"/>
                  <a:miter/>
                </a:ln>
              </p:spPr>
              <p:txBody>
                <a:bodyPr rtlCol="0" anchor="ctr"/>
                <a:lstStyle/>
                <a:p>
                  <a:endParaRPr lang="en-US" dirty="0"/>
                </a:p>
              </p:txBody>
            </p:sp>
            <p:sp>
              <p:nvSpPr>
                <p:cNvPr id="40" name="Freeform: Shape 39">
                  <a:extLst>
                    <a:ext uri="{FF2B5EF4-FFF2-40B4-BE49-F238E27FC236}">
                      <a16:creationId xmlns:a16="http://schemas.microsoft.com/office/drawing/2014/main" id="{DFA37DBA-FCE0-BC26-B68D-A86406D38428}"/>
                    </a:ext>
                  </a:extLst>
                </p:cNvPr>
                <p:cNvSpPr/>
                <p:nvPr/>
              </p:nvSpPr>
              <p:spPr>
                <a:xfrm>
                  <a:off x="4423124" y="3015900"/>
                  <a:ext cx="838771" cy="558165"/>
                </a:xfrm>
                <a:custGeom>
                  <a:avLst/>
                  <a:gdLst>
                    <a:gd name="connsiteX0" fmla="*/ 699230 w 838771"/>
                    <a:gd name="connsiteY0" fmla="*/ 279082 h 558165"/>
                    <a:gd name="connsiteX1" fmla="*/ 559689 w 838771"/>
                    <a:gd name="connsiteY1" fmla="*/ 139541 h 558165"/>
                    <a:gd name="connsiteX2" fmla="*/ 420148 w 838771"/>
                    <a:gd name="connsiteY2" fmla="*/ 0 h 558165"/>
                    <a:gd name="connsiteX3" fmla="*/ 419386 w 838771"/>
                    <a:gd name="connsiteY3" fmla="*/ 0 h 558165"/>
                    <a:gd name="connsiteX4" fmla="*/ 418624 w 838771"/>
                    <a:gd name="connsiteY4" fmla="*/ 0 h 558165"/>
                    <a:gd name="connsiteX5" fmla="*/ 279083 w 838771"/>
                    <a:gd name="connsiteY5" fmla="*/ 139541 h 558165"/>
                    <a:gd name="connsiteX6" fmla="*/ 139541 w 838771"/>
                    <a:gd name="connsiteY6" fmla="*/ 279082 h 558165"/>
                    <a:gd name="connsiteX7" fmla="*/ 0 w 838771"/>
                    <a:gd name="connsiteY7" fmla="*/ 418624 h 558165"/>
                    <a:gd name="connsiteX8" fmla="*/ 139541 w 838771"/>
                    <a:gd name="connsiteY8" fmla="*/ 558165 h 558165"/>
                    <a:gd name="connsiteX9" fmla="*/ 279083 w 838771"/>
                    <a:gd name="connsiteY9" fmla="*/ 418624 h 558165"/>
                    <a:gd name="connsiteX10" fmla="*/ 418624 w 838771"/>
                    <a:gd name="connsiteY10" fmla="*/ 279082 h 558165"/>
                    <a:gd name="connsiteX11" fmla="*/ 419386 w 838771"/>
                    <a:gd name="connsiteY11" fmla="*/ 279082 h 558165"/>
                    <a:gd name="connsiteX12" fmla="*/ 420148 w 838771"/>
                    <a:gd name="connsiteY12" fmla="*/ 279082 h 558165"/>
                    <a:gd name="connsiteX13" fmla="*/ 559689 w 838771"/>
                    <a:gd name="connsiteY13" fmla="*/ 418624 h 558165"/>
                    <a:gd name="connsiteX14" fmla="*/ 699230 w 838771"/>
                    <a:gd name="connsiteY14" fmla="*/ 558165 h 558165"/>
                    <a:gd name="connsiteX15" fmla="*/ 838772 w 838771"/>
                    <a:gd name="connsiteY15" fmla="*/ 418624 h 558165"/>
                    <a:gd name="connsiteX16" fmla="*/ 699230 w 838771"/>
                    <a:gd name="connsiteY16" fmla="*/ 279082 h 55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38771" h="558165">
                      <a:moveTo>
                        <a:pt x="699230" y="279082"/>
                      </a:moveTo>
                      <a:cubicBezTo>
                        <a:pt x="622935" y="279082"/>
                        <a:pt x="559689" y="215837"/>
                        <a:pt x="559689" y="139541"/>
                      </a:cubicBezTo>
                      <a:cubicBezTo>
                        <a:pt x="559689" y="63246"/>
                        <a:pt x="497777" y="0"/>
                        <a:pt x="420148" y="0"/>
                      </a:cubicBezTo>
                      <a:cubicBezTo>
                        <a:pt x="419862" y="0"/>
                        <a:pt x="419671" y="0"/>
                        <a:pt x="419386" y="0"/>
                      </a:cubicBezTo>
                      <a:cubicBezTo>
                        <a:pt x="419100" y="0"/>
                        <a:pt x="418910" y="0"/>
                        <a:pt x="418624" y="0"/>
                      </a:cubicBezTo>
                      <a:cubicBezTo>
                        <a:pt x="342329" y="0"/>
                        <a:pt x="279083" y="61913"/>
                        <a:pt x="279083" y="139541"/>
                      </a:cubicBezTo>
                      <a:cubicBezTo>
                        <a:pt x="279083" y="217170"/>
                        <a:pt x="217265" y="279082"/>
                        <a:pt x="139541" y="279082"/>
                      </a:cubicBezTo>
                      <a:cubicBezTo>
                        <a:pt x="61817" y="279082"/>
                        <a:pt x="0" y="340995"/>
                        <a:pt x="0" y="418624"/>
                      </a:cubicBezTo>
                      <a:cubicBezTo>
                        <a:pt x="0" y="496253"/>
                        <a:pt x="63341" y="558165"/>
                        <a:pt x="139541" y="558165"/>
                      </a:cubicBezTo>
                      <a:cubicBezTo>
                        <a:pt x="215741" y="558165"/>
                        <a:pt x="279083" y="494919"/>
                        <a:pt x="279083" y="418624"/>
                      </a:cubicBezTo>
                      <a:cubicBezTo>
                        <a:pt x="279083" y="342329"/>
                        <a:pt x="342329" y="279082"/>
                        <a:pt x="418624" y="279082"/>
                      </a:cubicBezTo>
                      <a:cubicBezTo>
                        <a:pt x="418910" y="279082"/>
                        <a:pt x="419100" y="279082"/>
                        <a:pt x="419386" y="279082"/>
                      </a:cubicBezTo>
                      <a:cubicBezTo>
                        <a:pt x="419671" y="279082"/>
                        <a:pt x="419862" y="279082"/>
                        <a:pt x="420148" y="279082"/>
                      </a:cubicBezTo>
                      <a:cubicBezTo>
                        <a:pt x="497777" y="279082"/>
                        <a:pt x="559689" y="340995"/>
                        <a:pt x="559689" y="418624"/>
                      </a:cubicBezTo>
                      <a:cubicBezTo>
                        <a:pt x="559689" y="496253"/>
                        <a:pt x="622935" y="558165"/>
                        <a:pt x="699230" y="558165"/>
                      </a:cubicBezTo>
                      <a:cubicBezTo>
                        <a:pt x="775526" y="558165"/>
                        <a:pt x="838772" y="494919"/>
                        <a:pt x="838772" y="418624"/>
                      </a:cubicBezTo>
                      <a:cubicBezTo>
                        <a:pt x="838772" y="342329"/>
                        <a:pt x="776859" y="279082"/>
                        <a:pt x="699230" y="279082"/>
                      </a:cubicBezTo>
                      <a:close/>
                    </a:path>
                  </a:pathLst>
                </a:custGeom>
                <a:solidFill>
                  <a:srgbClr val="FFFFFF"/>
                </a:solidFill>
                <a:ln w="0" cap="flat">
                  <a:noFill/>
                  <a:prstDash val="solid"/>
                  <a:miter/>
                </a:ln>
              </p:spPr>
              <p:txBody>
                <a:bodyPr rtlCol="0" anchor="ctr"/>
                <a:lstStyle/>
                <a:p>
                  <a:endParaRPr lang="en-US"/>
                </a:p>
              </p:txBody>
            </p:sp>
          </p:grpSp>
          <p:sp>
            <p:nvSpPr>
              <p:cNvPr id="37" name="Freeform: Shape 36">
                <a:extLst>
                  <a:ext uri="{FF2B5EF4-FFF2-40B4-BE49-F238E27FC236}">
                    <a16:creationId xmlns:a16="http://schemas.microsoft.com/office/drawing/2014/main" id="{A90F064E-CA8D-3978-B771-044087F7D2BF}"/>
                  </a:ext>
                </a:extLst>
              </p:cNvPr>
              <p:cNvSpPr/>
              <p:nvPr/>
            </p:nvSpPr>
            <p:spPr>
              <a:xfrm>
                <a:off x="4703730" y="3574065"/>
                <a:ext cx="277558" cy="280606"/>
              </a:xfrm>
              <a:custGeom>
                <a:avLst/>
                <a:gdLst>
                  <a:gd name="connsiteX0" fmla="*/ 138779 w 277558"/>
                  <a:gd name="connsiteY0" fmla="*/ 0 h 280606"/>
                  <a:gd name="connsiteX1" fmla="*/ 0 w 277558"/>
                  <a:gd name="connsiteY1" fmla="*/ 140303 h 280606"/>
                  <a:gd name="connsiteX2" fmla="*/ 138779 w 277558"/>
                  <a:gd name="connsiteY2" fmla="*/ 280606 h 280606"/>
                  <a:gd name="connsiteX3" fmla="*/ 277559 w 277558"/>
                  <a:gd name="connsiteY3" fmla="*/ 140303 h 280606"/>
                  <a:gd name="connsiteX4" fmla="*/ 138779 w 277558"/>
                  <a:gd name="connsiteY4" fmla="*/ 0 h 2806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558" h="280606">
                    <a:moveTo>
                      <a:pt x="138779" y="0"/>
                    </a:moveTo>
                    <a:cubicBezTo>
                      <a:pt x="62960" y="0"/>
                      <a:pt x="0" y="62198"/>
                      <a:pt x="0" y="140303"/>
                    </a:cubicBezTo>
                    <a:cubicBezTo>
                      <a:pt x="0" y="218408"/>
                      <a:pt x="62960" y="280606"/>
                      <a:pt x="138779" y="280606"/>
                    </a:cubicBezTo>
                    <a:cubicBezTo>
                      <a:pt x="214598" y="280606"/>
                      <a:pt x="277559" y="216979"/>
                      <a:pt x="277559" y="140303"/>
                    </a:cubicBezTo>
                    <a:cubicBezTo>
                      <a:pt x="277559" y="63627"/>
                      <a:pt x="216027" y="0"/>
                      <a:pt x="138779" y="0"/>
                    </a:cubicBezTo>
                    <a:close/>
                  </a:path>
                </a:pathLst>
              </a:custGeom>
              <a:solidFill>
                <a:srgbClr val="FFFFFF"/>
              </a:solidFill>
              <a:ln w="0"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41684304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Section Divider 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A7522F2-D37A-C0DC-D03E-C2105EAECD40}"/>
              </a:ext>
            </a:extLst>
          </p:cNvPr>
          <p:cNvSpPr/>
          <p:nvPr userDrawn="1"/>
        </p:nvSpPr>
        <p:spPr>
          <a:xfrm>
            <a:off x="0" y="0"/>
            <a:ext cx="12192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 name="Title 1">
            <a:extLst>
              <a:ext uri="{FF2B5EF4-FFF2-40B4-BE49-F238E27FC236}">
                <a16:creationId xmlns:a16="http://schemas.microsoft.com/office/drawing/2014/main" id="{72E1C777-73A4-5970-FAC2-00F62C64B2C3}"/>
              </a:ext>
            </a:extLst>
          </p:cNvPr>
          <p:cNvSpPr>
            <a:spLocks noGrp="1"/>
          </p:cNvSpPr>
          <p:nvPr>
            <p:ph type="ctrTitle" hasCustomPrompt="1"/>
          </p:nvPr>
        </p:nvSpPr>
        <p:spPr>
          <a:xfrm>
            <a:off x="884031" y="760626"/>
            <a:ext cx="6306477" cy="1436023"/>
          </a:xfrm>
          <a:prstGeom prst="rect">
            <a:avLst/>
          </a:prstGeom>
        </p:spPr>
        <p:txBody>
          <a:bodyPr anchor="b">
            <a:noAutofit/>
          </a:bodyPr>
          <a:lstStyle>
            <a:lvl1pPr algn="l">
              <a:defRPr sz="4800" b="0">
                <a:solidFill>
                  <a:schemeClr val="bg1"/>
                </a:solidFill>
                <a:latin typeface="+mn-lt"/>
              </a:defRPr>
            </a:lvl1pPr>
          </a:lstStyle>
          <a:p>
            <a:r>
              <a:rPr lang="en-US" dirty="0"/>
              <a:t>Section Divider</a:t>
            </a:r>
          </a:p>
        </p:txBody>
      </p:sp>
      <p:sp>
        <p:nvSpPr>
          <p:cNvPr id="9" name="Subtitle 2">
            <a:extLst>
              <a:ext uri="{FF2B5EF4-FFF2-40B4-BE49-F238E27FC236}">
                <a16:creationId xmlns:a16="http://schemas.microsoft.com/office/drawing/2014/main" id="{3D6338D8-8E51-47AF-42A6-9AB000F1F765}"/>
              </a:ext>
            </a:extLst>
          </p:cNvPr>
          <p:cNvSpPr>
            <a:spLocks noGrp="1"/>
          </p:cNvSpPr>
          <p:nvPr>
            <p:ph type="subTitle" idx="1"/>
          </p:nvPr>
        </p:nvSpPr>
        <p:spPr>
          <a:xfrm>
            <a:off x="884032" y="2263067"/>
            <a:ext cx="5117335" cy="587583"/>
          </a:xfrm>
          <a:prstGeom prst="rect">
            <a:avLst/>
          </a:prstGeom>
        </p:spPr>
        <p:txBody>
          <a:bodyPr>
            <a:noAutofit/>
          </a:bodyPr>
          <a:lstStyle>
            <a:lvl1pPr marL="0" indent="0" algn="l">
              <a:buNone/>
              <a:defRPr sz="2600" cap="none" baseline="0">
                <a:solidFill>
                  <a:schemeClr val="bg1"/>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lang="en-US" dirty="0"/>
              <a:t>Click to edit Master subtitle style</a:t>
            </a:r>
          </a:p>
          <a:p>
            <a:endParaRPr lang="en-US" dirty="0"/>
          </a:p>
        </p:txBody>
      </p:sp>
      <p:grpSp>
        <p:nvGrpSpPr>
          <p:cNvPr id="33" name="Group 32">
            <a:extLst>
              <a:ext uri="{FF2B5EF4-FFF2-40B4-BE49-F238E27FC236}">
                <a16:creationId xmlns:a16="http://schemas.microsoft.com/office/drawing/2014/main" id="{979A42BF-9AB8-3DFD-29F8-6C40CBDC99D5}"/>
              </a:ext>
            </a:extLst>
          </p:cNvPr>
          <p:cNvGrpSpPr/>
          <p:nvPr userDrawn="1"/>
        </p:nvGrpSpPr>
        <p:grpSpPr>
          <a:xfrm>
            <a:off x="884031" y="5650163"/>
            <a:ext cx="2103709" cy="658039"/>
            <a:chOff x="3867912" y="2735389"/>
            <a:chExt cx="4465605" cy="1396841"/>
          </a:xfrm>
        </p:grpSpPr>
        <p:grpSp>
          <p:nvGrpSpPr>
            <p:cNvPr id="34" name="Graphic 11">
              <a:extLst>
                <a:ext uri="{FF2B5EF4-FFF2-40B4-BE49-F238E27FC236}">
                  <a16:creationId xmlns:a16="http://schemas.microsoft.com/office/drawing/2014/main" id="{3D8A8BBD-1348-2A5B-6C46-522236516DF5}"/>
                </a:ext>
              </a:extLst>
            </p:cNvPr>
            <p:cNvGrpSpPr/>
            <p:nvPr/>
          </p:nvGrpSpPr>
          <p:grpSpPr>
            <a:xfrm>
              <a:off x="5483923" y="2797873"/>
              <a:ext cx="2849594" cy="1051655"/>
              <a:chOff x="5483923" y="2797873"/>
              <a:chExt cx="2849594" cy="1051655"/>
            </a:xfrm>
            <a:solidFill>
              <a:srgbClr val="FFFFFF"/>
            </a:solidFill>
          </p:grpSpPr>
          <p:sp>
            <p:nvSpPr>
              <p:cNvPr id="41" name="Freeform: Shape 40">
                <a:extLst>
                  <a:ext uri="{FF2B5EF4-FFF2-40B4-BE49-F238E27FC236}">
                    <a16:creationId xmlns:a16="http://schemas.microsoft.com/office/drawing/2014/main" id="{E0C55A28-89C9-83C7-861C-28F4B0C96B5E}"/>
                  </a:ext>
                </a:extLst>
              </p:cNvPr>
              <p:cNvSpPr/>
              <p:nvPr/>
            </p:nvSpPr>
            <p:spPr>
              <a:xfrm>
                <a:off x="5483923" y="3085052"/>
                <a:ext cx="768096" cy="764476"/>
              </a:xfrm>
              <a:custGeom>
                <a:avLst/>
                <a:gdLst>
                  <a:gd name="connsiteX0" fmla="*/ 219932 w 768096"/>
                  <a:gd name="connsiteY0" fmla="*/ 548735 h 764476"/>
                  <a:gd name="connsiteX1" fmla="*/ 384905 w 768096"/>
                  <a:gd name="connsiteY1" fmla="*/ 614458 h 764476"/>
                  <a:gd name="connsiteX2" fmla="*/ 548164 w 768096"/>
                  <a:gd name="connsiteY2" fmla="*/ 548735 h 764476"/>
                  <a:gd name="connsiteX3" fmla="*/ 613601 w 768096"/>
                  <a:gd name="connsiteY3" fmla="*/ 382143 h 764476"/>
                  <a:gd name="connsiteX4" fmla="*/ 548164 w 768096"/>
                  <a:gd name="connsiteY4" fmla="*/ 216408 h 764476"/>
                  <a:gd name="connsiteX5" fmla="*/ 384905 w 768096"/>
                  <a:gd name="connsiteY5" fmla="*/ 149828 h 764476"/>
                  <a:gd name="connsiteX6" fmla="*/ 219932 w 768096"/>
                  <a:gd name="connsiteY6" fmla="*/ 216408 h 764476"/>
                  <a:gd name="connsiteX7" fmla="*/ 156210 w 768096"/>
                  <a:gd name="connsiteY7" fmla="*/ 382143 h 764476"/>
                  <a:gd name="connsiteX8" fmla="*/ 219932 w 768096"/>
                  <a:gd name="connsiteY8" fmla="*/ 548735 h 764476"/>
                  <a:gd name="connsiteX9" fmla="*/ 613601 w 768096"/>
                  <a:gd name="connsiteY9" fmla="*/ 19240 h 764476"/>
                  <a:gd name="connsiteX10" fmla="*/ 768096 w 768096"/>
                  <a:gd name="connsiteY10" fmla="*/ 19240 h 764476"/>
                  <a:gd name="connsiteX11" fmla="*/ 768096 w 768096"/>
                  <a:gd name="connsiteY11" fmla="*/ 745141 h 764476"/>
                  <a:gd name="connsiteX12" fmla="*/ 613601 w 768096"/>
                  <a:gd name="connsiteY12" fmla="*/ 745141 h 764476"/>
                  <a:gd name="connsiteX13" fmla="*/ 613601 w 768096"/>
                  <a:gd name="connsiteY13" fmla="*/ 640842 h 764476"/>
                  <a:gd name="connsiteX14" fmla="*/ 359569 w 768096"/>
                  <a:gd name="connsiteY14" fmla="*/ 764476 h 764476"/>
                  <a:gd name="connsiteX15" fmla="*/ 105632 w 768096"/>
                  <a:gd name="connsiteY15" fmla="*/ 653129 h 764476"/>
                  <a:gd name="connsiteX16" fmla="*/ 0 w 768096"/>
                  <a:gd name="connsiteY16" fmla="*/ 382238 h 764476"/>
                  <a:gd name="connsiteX17" fmla="*/ 105632 w 768096"/>
                  <a:gd name="connsiteY17" fmla="*/ 111347 h 764476"/>
                  <a:gd name="connsiteX18" fmla="*/ 359569 w 768096"/>
                  <a:gd name="connsiteY18" fmla="*/ 0 h 764476"/>
                  <a:gd name="connsiteX19" fmla="*/ 613601 w 768096"/>
                  <a:gd name="connsiteY19" fmla="*/ 121825 h 764476"/>
                  <a:gd name="connsiteX20" fmla="*/ 613601 w 768096"/>
                  <a:gd name="connsiteY20" fmla="*/ 19240 h 764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8096" h="764476">
                    <a:moveTo>
                      <a:pt x="219932" y="548735"/>
                    </a:moveTo>
                    <a:cubicBezTo>
                      <a:pt x="263557" y="592550"/>
                      <a:pt x="317659" y="614458"/>
                      <a:pt x="384905" y="614458"/>
                    </a:cubicBezTo>
                    <a:cubicBezTo>
                      <a:pt x="452152" y="614458"/>
                      <a:pt x="504444" y="592550"/>
                      <a:pt x="548164" y="548735"/>
                    </a:cubicBezTo>
                    <a:cubicBezTo>
                      <a:pt x="590931" y="504063"/>
                      <a:pt x="613601" y="449675"/>
                      <a:pt x="613601" y="382143"/>
                    </a:cubicBezTo>
                    <a:cubicBezTo>
                      <a:pt x="613601" y="314611"/>
                      <a:pt x="590836" y="260318"/>
                      <a:pt x="548164" y="216408"/>
                    </a:cubicBezTo>
                    <a:cubicBezTo>
                      <a:pt x="504539" y="171736"/>
                      <a:pt x="450437" y="149828"/>
                      <a:pt x="384905" y="149828"/>
                    </a:cubicBezTo>
                    <a:cubicBezTo>
                      <a:pt x="319373" y="149828"/>
                      <a:pt x="263557" y="171736"/>
                      <a:pt x="219932" y="216408"/>
                    </a:cubicBezTo>
                    <a:cubicBezTo>
                      <a:pt x="177165" y="260223"/>
                      <a:pt x="156210" y="316325"/>
                      <a:pt x="156210" y="382143"/>
                    </a:cubicBezTo>
                    <a:cubicBezTo>
                      <a:pt x="156210" y="447961"/>
                      <a:pt x="177165" y="503968"/>
                      <a:pt x="219932" y="548735"/>
                    </a:cubicBezTo>
                    <a:close/>
                    <a:moveTo>
                      <a:pt x="613601" y="19240"/>
                    </a:moveTo>
                    <a:lnTo>
                      <a:pt x="768096" y="19240"/>
                    </a:lnTo>
                    <a:lnTo>
                      <a:pt x="768096" y="745141"/>
                    </a:lnTo>
                    <a:lnTo>
                      <a:pt x="613601" y="745141"/>
                    </a:lnTo>
                    <a:lnTo>
                      <a:pt x="613601" y="640842"/>
                    </a:lnTo>
                    <a:cubicBezTo>
                      <a:pt x="554260" y="724090"/>
                      <a:pt x="469583" y="764476"/>
                      <a:pt x="359569" y="764476"/>
                    </a:cubicBezTo>
                    <a:cubicBezTo>
                      <a:pt x="260128" y="764476"/>
                      <a:pt x="175451" y="726757"/>
                      <a:pt x="105632" y="653129"/>
                    </a:cubicBezTo>
                    <a:cubicBezTo>
                      <a:pt x="34957" y="579501"/>
                      <a:pt x="0" y="490061"/>
                      <a:pt x="0" y="382238"/>
                    </a:cubicBezTo>
                    <a:cubicBezTo>
                      <a:pt x="0" y="274415"/>
                      <a:pt x="34957" y="184975"/>
                      <a:pt x="105632" y="111347"/>
                    </a:cubicBezTo>
                    <a:cubicBezTo>
                      <a:pt x="175451" y="36862"/>
                      <a:pt x="260128" y="0"/>
                      <a:pt x="359569" y="0"/>
                    </a:cubicBezTo>
                    <a:cubicBezTo>
                      <a:pt x="469583" y="0"/>
                      <a:pt x="554165" y="40386"/>
                      <a:pt x="613601" y="121825"/>
                    </a:cubicBezTo>
                    <a:lnTo>
                      <a:pt x="613601" y="19240"/>
                    </a:lnTo>
                    <a:close/>
                  </a:path>
                </a:pathLst>
              </a:custGeom>
              <a:solidFill>
                <a:srgbClr val="FFFFFF"/>
              </a:solidFill>
              <a:ln w="0"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2B2CB64E-1AE6-F0E9-7041-4CD9969ABF99}"/>
                  </a:ext>
                </a:extLst>
              </p:cNvPr>
              <p:cNvSpPr/>
              <p:nvPr/>
            </p:nvSpPr>
            <p:spPr>
              <a:xfrm>
                <a:off x="6413468" y="2797873"/>
                <a:ext cx="200882" cy="1033653"/>
              </a:xfrm>
              <a:custGeom>
                <a:avLst/>
                <a:gdLst>
                  <a:gd name="connsiteX0" fmla="*/ 21050 w 200882"/>
                  <a:gd name="connsiteY0" fmla="*/ 308991 h 1033653"/>
                  <a:gd name="connsiteX1" fmla="*/ 178118 w 200882"/>
                  <a:gd name="connsiteY1" fmla="*/ 308991 h 1033653"/>
                  <a:gd name="connsiteX2" fmla="*/ 178118 w 200882"/>
                  <a:gd name="connsiteY2" fmla="*/ 1033653 h 1033653"/>
                  <a:gd name="connsiteX3" fmla="*/ 21050 w 200882"/>
                  <a:gd name="connsiteY3" fmla="*/ 1033653 h 1033653"/>
                  <a:gd name="connsiteX4" fmla="*/ 21050 w 200882"/>
                  <a:gd name="connsiteY4" fmla="*/ 308991 h 1033653"/>
                  <a:gd name="connsiteX5" fmla="*/ 170212 w 200882"/>
                  <a:gd name="connsiteY5" fmla="*/ 169831 h 1033653"/>
                  <a:gd name="connsiteX6" fmla="*/ 100013 w 200882"/>
                  <a:gd name="connsiteY6" fmla="*/ 200406 h 1033653"/>
                  <a:gd name="connsiteX7" fmla="*/ 28956 w 200882"/>
                  <a:gd name="connsiteY7" fmla="*/ 169831 h 1033653"/>
                  <a:gd name="connsiteX8" fmla="*/ 0 w 200882"/>
                  <a:gd name="connsiteY8" fmla="*/ 100679 h 1033653"/>
                  <a:gd name="connsiteX9" fmla="*/ 28956 w 200882"/>
                  <a:gd name="connsiteY9" fmla="*/ 30671 h 1033653"/>
                  <a:gd name="connsiteX10" fmla="*/ 100013 w 200882"/>
                  <a:gd name="connsiteY10" fmla="*/ 0 h 1033653"/>
                  <a:gd name="connsiteX11" fmla="*/ 171926 w 200882"/>
                  <a:gd name="connsiteY11" fmla="*/ 30671 h 1033653"/>
                  <a:gd name="connsiteX12" fmla="*/ 200883 w 200882"/>
                  <a:gd name="connsiteY12" fmla="*/ 100679 h 1033653"/>
                  <a:gd name="connsiteX13" fmla="*/ 170117 w 200882"/>
                  <a:gd name="connsiteY13" fmla="*/ 169831 h 1033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0882" h="1033653">
                    <a:moveTo>
                      <a:pt x="21050" y="308991"/>
                    </a:moveTo>
                    <a:lnTo>
                      <a:pt x="178118" y="308991"/>
                    </a:lnTo>
                    <a:lnTo>
                      <a:pt x="178118" y="1033653"/>
                    </a:lnTo>
                    <a:lnTo>
                      <a:pt x="21050" y="1033653"/>
                    </a:lnTo>
                    <a:lnTo>
                      <a:pt x="21050" y="308991"/>
                    </a:lnTo>
                    <a:close/>
                    <a:moveTo>
                      <a:pt x="170212" y="169831"/>
                    </a:moveTo>
                    <a:cubicBezTo>
                      <a:pt x="150876" y="190786"/>
                      <a:pt x="127254" y="200406"/>
                      <a:pt x="100013" y="200406"/>
                    </a:cubicBezTo>
                    <a:cubicBezTo>
                      <a:pt x="72771" y="200406"/>
                      <a:pt x="50006" y="190786"/>
                      <a:pt x="28956" y="169831"/>
                    </a:cubicBezTo>
                    <a:cubicBezTo>
                      <a:pt x="9620" y="150590"/>
                      <a:pt x="0" y="126968"/>
                      <a:pt x="0" y="100679"/>
                    </a:cubicBezTo>
                    <a:cubicBezTo>
                      <a:pt x="0" y="74390"/>
                      <a:pt x="9620" y="49911"/>
                      <a:pt x="28956" y="30671"/>
                    </a:cubicBezTo>
                    <a:cubicBezTo>
                      <a:pt x="48292" y="9620"/>
                      <a:pt x="71914" y="0"/>
                      <a:pt x="100013" y="0"/>
                    </a:cubicBezTo>
                    <a:cubicBezTo>
                      <a:pt x="128111" y="0"/>
                      <a:pt x="150876" y="9620"/>
                      <a:pt x="171926" y="30671"/>
                    </a:cubicBezTo>
                    <a:cubicBezTo>
                      <a:pt x="191262" y="49911"/>
                      <a:pt x="200883" y="73533"/>
                      <a:pt x="200883" y="100679"/>
                    </a:cubicBezTo>
                    <a:cubicBezTo>
                      <a:pt x="200883" y="127826"/>
                      <a:pt x="189452" y="150590"/>
                      <a:pt x="170117" y="169831"/>
                    </a:cubicBezTo>
                    <a:close/>
                  </a:path>
                </a:pathLst>
              </a:custGeom>
              <a:solidFill>
                <a:srgbClr val="FFFFFF"/>
              </a:solidFill>
              <a:ln w="0"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74BDE29B-CE03-76A4-E258-C30A3A6A2F58}"/>
                  </a:ext>
                </a:extLst>
              </p:cNvPr>
              <p:cNvSpPr/>
              <p:nvPr/>
            </p:nvSpPr>
            <p:spPr>
              <a:xfrm>
                <a:off x="6772370" y="3092196"/>
                <a:ext cx="376808" cy="739235"/>
              </a:xfrm>
              <a:custGeom>
                <a:avLst/>
                <a:gdLst>
                  <a:gd name="connsiteX0" fmla="*/ 155448 w 376808"/>
                  <a:gd name="connsiteY0" fmla="*/ 134302 h 739235"/>
                  <a:gd name="connsiteX1" fmla="*/ 376809 w 376808"/>
                  <a:gd name="connsiteY1" fmla="*/ 0 h 739235"/>
                  <a:gd name="connsiteX2" fmla="*/ 376809 w 376808"/>
                  <a:gd name="connsiteY2" fmla="*/ 170307 h 739235"/>
                  <a:gd name="connsiteX3" fmla="*/ 222313 w 376808"/>
                  <a:gd name="connsiteY3" fmla="*/ 211550 h 739235"/>
                  <a:gd name="connsiteX4" fmla="*/ 155448 w 376808"/>
                  <a:gd name="connsiteY4" fmla="*/ 372237 h 739235"/>
                  <a:gd name="connsiteX5" fmla="*/ 155448 w 376808"/>
                  <a:gd name="connsiteY5" fmla="*/ 739235 h 739235"/>
                  <a:gd name="connsiteX6" fmla="*/ 0 w 376808"/>
                  <a:gd name="connsiteY6" fmla="*/ 739235 h 739235"/>
                  <a:gd name="connsiteX7" fmla="*/ 0 w 376808"/>
                  <a:gd name="connsiteY7" fmla="*/ 12192 h 739235"/>
                  <a:gd name="connsiteX8" fmla="*/ 155448 w 376808"/>
                  <a:gd name="connsiteY8" fmla="*/ 12192 h 739235"/>
                  <a:gd name="connsiteX9" fmla="*/ 155448 w 376808"/>
                  <a:gd name="connsiteY9" fmla="*/ 134207 h 739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6808" h="739235">
                    <a:moveTo>
                      <a:pt x="155448" y="134302"/>
                    </a:moveTo>
                    <a:cubicBezTo>
                      <a:pt x="195358" y="44767"/>
                      <a:pt x="268319" y="0"/>
                      <a:pt x="376809" y="0"/>
                    </a:cubicBezTo>
                    <a:lnTo>
                      <a:pt x="376809" y="170307"/>
                    </a:lnTo>
                    <a:cubicBezTo>
                      <a:pt x="317754" y="165068"/>
                      <a:pt x="265652" y="179927"/>
                      <a:pt x="222313" y="211550"/>
                    </a:cubicBezTo>
                    <a:cubicBezTo>
                      <a:pt x="178022" y="245745"/>
                      <a:pt x="155448" y="298513"/>
                      <a:pt x="155448" y="372237"/>
                    </a:cubicBezTo>
                    <a:lnTo>
                      <a:pt x="155448" y="739235"/>
                    </a:lnTo>
                    <a:lnTo>
                      <a:pt x="0" y="739235"/>
                    </a:lnTo>
                    <a:lnTo>
                      <a:pt x="0" y="12192"/>
                    </a:lnTo>
                    <a:lnTo>
                      <a:pt x="155448" y="12192"/>
                    </a:lnTo>
                    <a:lnTo>
                      <a:pt x="155448" y="134207"/>
                    </a:lnTo>
                    <a:close/>
                  </a:path>
                </a:pathLst>
              </a:custGeom>
              <a:solidFill>
                <a:srgbClr val="FFFFFF"/>
              </a:solidFill>
              <a:ln w="0"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6609CB6A-7068-6116-4EAF-917C32682EE9}"/>
                  </a:ext>
                </a:extLst>
              </p:cNvPr>
              <p:cNvSpPr/>
              <p:nvPr/>
            </p:nvSpPr>
            <p:spPr>
              <a:xfrm>
                <a:off x="7246048" y="2797873"/>
                <a:ext cx="197453" cy="1033653"/>
              </a:xfrm>
              <a:custGeom>
                <a:avLst/>
                <a:gdLst>
                  <a:gd name="connsiteX0" fmla="*/ 21622 w 197453"/>
                  <a:gd name="connsiteY0" fmla="*/ 308991 h 1033653"/>
                  <a:gd name="connsiteX1" fmla="*/ 176784 w 197453"/>
                  <a:gd name="connsiteY1" fmla="*/ 308991 h 1033653"/>
                  <a:gd name="connsiteX2" fmla="*/ 176784 w 197453"/>
                  <a:gd name="connsiteY2" fmla="*/ 1033653 h 1033653"/>
                  <a:gd name="connsiteX3" fmla="*/ 21622 w 197453"/>
                  <a:gd name="connsiteY3" fmla="*/ 1033653 h 1033653"/>
                  <a:gd name="connsiteX4" fmla="*/ 21622 w 197453"/>
                  <a:gd name="connsiteY4" fmla="*/ 308991 h 1033653"/>
                  <a:gd name="connsiteX5" fmla="*/ 168974 w 197453"/>
                  <a:gd name="connsiteY5" fmla="*/ 169831 h 1033653"/>
                  <a:gd name="connsiteX6" fmla="*/ 99155 w 197453"/>
                  <a:gd name="connsiteY6" fmla="*/ 200406 h 1033653"/>
                  <a:gd name="connsiteX7" fmla="*/ 30194 w 197453"/>
                  <a:gd name="connsiteY7" fmla="*/ 169831 h 1033653"/>
                  <a:gd name="connsiteX8" fmla="*/ 0 w 197453"/>
                  <a:gd name="connsiteY8" fmla="*/ 100679 h 1033653"/>
                  <a:gd name="connsiteX9" fmla="*/ 28480 w 197453"/>
                  <a:gd name="connsiteY9" fmla="*/ 30671 h 1033653"/>
                  <a:gd name="connsiteX10" fmla="*/ 99155 w 197453"/>
                  <a:gd name="connsiteY10" fmla="*/ 0 h 1033653"/>
                  <a:gd name="connsiteX11" fmla="*/ 168974 w 197453"/>
                  <a:gd name="connsiteY11" fmla="*/ 30671 h 1033653"/>
                  <a:gd name="connsiteX12" fmla="*/ 197453 w 197453"/>
                  <a:gd name="connsiteY12" fmla="*/ 100679 h 1033653"/>
                  <a:gd name="connsiteX13" fmla="*/ 168974 w 197453"/>
                  <a:gd name="connsiteY13" fmla="*/ 169831 h 1033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7453" h="1033653">
                    <a:moveTo>
                      <a:pt x="21622" y="308991"/>
                    </a:moveTo>
                    <a:lnTo>
                      <a:pt x="176784" y="308991"/>
                    </a:lnTo>
                    <a:lnTo>
                      <a:pt x="176784" y="1033653"/>
                    </a:lnTo>
                    <a:lnTo>
                      <a:pt x="21622" y="1033653"/>
                    </a:lnTo>
                    <a:lnTo>
                      <a:pt x="21622" y="308991"/>
                    </a:lnTo>
                    <a:close/>
                    <a:moveTo>
                      <a:pt x="168974" y="169831"/>
                    </a:moveTo>
                    <a:cubicBezTo>
                      <a:pt x="148304" y="190786"/>
                      <a:pt x="125921" y="200406"/>
                      <a:pt x="99155" y="200406"/>
                    </a:cubicBezTo>
                    <a:cubicBezTo>
                      <a:pt x="72390" y="200406"/>
                      <a:pt x="49149" y="190786"/>
                      <a:pt x="30194" y="169831"/>
                    </a:cubicBezTo>
                    <a:cubicBezTo>
                      <a:pt x="9525" y="150590"/>
                      <a:pt x="0" y="126968"/>
                      <a:pt x="0" y="100679"/>
                    </a:cubicBezTo>
                    <a:cubicBezTo>
                      <a:pt x="0" y="74390"/>
                      <a:pt x="9430" y="49911"/>
                      <a:pt x="28480" y="30671"/>
                    </a:cubicBezTo>
                    <a:cubicBezTo>
                      <a:pt x="47435" y="9620"/>
                      <a:pt x="70676" y="0"/>
                      <a:pt x="99155" y="0"/>
                    </a:cubicBezTo>
                    <a:cubicBezTo>
                      <a:pt x="125921" y="0"/>
                      <a:pt x="150019" y="9620"/>
                      <a:pt x="168974" y="30671"/>
                    </a:cubicBezTo>
                    <a:cubicBezTo>
                      <a:pt x="187928" y="49911"/>
                      <a:pt x="197453" y="73533"/>
                      <a:pt x="197453" y="100679"/>
                    </a:cubicBezTo>
                    <a:cubicBezTo>
                      <a:pt x="197453" y="127826"/>
                      <a:pt x="188024" y="150590"/>
                      <a:pt x="168974" y="169831"/>
                    </a:cubicBezTo>
                    <a:close/>
                  </a:path>
                </a:pathLst>
              </a:custGeom>
              <a:solidFill>
                <a:srgbClr val="FFFFFF"/>
              </a:solidFill>
              <a:ln w="0"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B3A2203A-ECEC-DFDF-52EB-82D2E640687C}"/>
                  </a:ext>
                </a:extLst>
              </p:cNvPr>
              <p:cNvSpPr/>
              <p:nvPr/>
            </p:nvSpPr>
            <p:spPr>
              <a:xfrm>
                <a:off x="7561802" y="3085052"/>
                <a:ext cx="771715" cy="764476"/>
              </a:xfrm>
              <a:custGeom>
                <a:avLst/>
                <a:gdLst>
                  <a:gd name="connsiteX0" fmla="*/ 222313 w 771715"/>
                  <a:gd name="connsiteY0" fmla="*/ 548735 h 764476"/>
                  <a:gd name="connsiteX1" fmla="*/ 385858 w 771715"/>
                  <a:gd name="connsiteY1" fmla="*/ 614458 h 764476"/>
                  <a:gd name="connsiteX2" fmla="*/ 549402 w 771715"/>
                  <a:gd name="connsiteY2" fmla="*/ 548735 h 764476"/>
                  <a:gd name="connsiteX3" fmla="*/ 615029 w 771715"/>
                  <a:gd name="connsiteY3" fmla="*/ 382143 h 764476"/>
                  <a:gd name="connsiteX4" fmla="*/ 549402 w 771715"/>
                  <a:gd name="connsiteY4" fmla="*/ 216408 h 764476"/>
                  <a:gd name="connsiteX5" fmla="*/ 385858 w 771715"/>
                  <a:gd name="connsiteY5" fmla="*/ 149828 h 764476"/>
                  <a:gd name="connsiteX6" fmla="*/ 222313 w 771715"/>
                  <a:gd name="connsiteY6" fmla="*/ 216408 h 764476"/>
                  <a:gd name="connsiteX7" fmla="*/ 156686 w 771715"/>
                  <a:gd name="connsiteY7" fmla="*/ 382143 h 764476"/>
                  <a:gd name="connsiteX8" fmla="*/ 222313 w 771715"/>
                  <a:gd name="connsiteY8" fmla="*/ 548735 h 764476"/>
                  <a:gd name="connsiteX9" fmla="*/ 615124 w 771715"/>
                  <a:gd name="connsiteY9" fmla="*/ 19240 h 764476"/>
                  <a:gd name="connsiteX10" fmla="*/ 771715 w 771715"/>
                  <a:gd name="connsiteY10" fmla="*/ 19240 h 764476"/>
                  <a:gd name="connsiteX11" fmla="*/ 771715 w 771715"/>
                  <a:gd name="connsiteY11" fmla="*/ 745141 h 764476"/>
                  <a:gd name="connsiteX12" fmla="*/ 615124 w 771715"/>
                  <a:gd name="connsiteY12" fmla="*/ 745141 h 764476"/>
                  <a:gd name="connsiteX13" fmla="*/ 615124 w 771715"/>
                  <a:gd name="connsiteY13" fmla="*/ 640842 h 764476"/>
                  <a:gd name="connsiteX14" fmla="*/ 362235 w 771715"/>
                  <a:gd name="connsiteY14" fmla="*/ 764476 h 764476"/>
                  <a:gd name="connsiteX15" fmla="*/ 105918 w 771715"/>
                  <a:gd name="connsiteY15" fmla="*/ 653129 h 764476"/>
                  <a:gd name="connsiteX16" fmla="*/ 0 w 771715"/>
                  <a:gd name="connsiteY16" fmla="*/ 382238 h 764476"/>
                  <a:gd name="connsiteX17" fmla="*/ 105918 w 771715"/>
                  <a:gd name="connsiteY17" fmla="*/ 111347 h 764476"/>
                  <a:gd name="connsiteX18" fmla="*/ 362235 w 771715"/>
                  <a:gd name="connsiteY18" fmla="*/ 0 h 764476"/>
                  <a:gd name="connsiteX19" fmla="*/ 615124 w 771715"/>
                  <a:gd name="connsiteY19" fmla="*/ 121825 h 764476"/>
                  <a:gd name="connsiteX20" fmla="*/ 615124 w 771715"/>
                  <a:gd name="connsiteY20" fmla="*/ 19240 h 764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71715" h="764476">
                    <a:moveTo>
                      <a:pt x="222313" y="548735"/>
                    </a:moveTo>
                    <a:cubicBezTo>
                      <a:pt x="266033" y="592550"/>
                      <a:pt x="320326" y="614458"/>
                      <a:pt x="385858" y="614458"/>
                    </a:cubicBezTo>
                    <a:cubicBezTo>
                      <a:pt x="451390" y="614458"/>
                      <a:pt x="505682" y="592550"/>
                      <a:pt x="549402" y="548735"/>
                    </a:cubicBezTo>
                    <a:cubicBezTo>
                      <a:pt x="592264" y="504063"/>
                      <a:pt x="615029" y="449675"/>
                      <a:pt x="615029" y="382143"/>
                    </a:cubicBezTo>
                    <a:cubicBezTo>
                      <a:pt x="615029" y="314611"/>
                      <a:pt x="592264" y="260318"/>
                      <a:pt x="549402" y="216408"/>
                    </a:cubicBezTo>
                    <a:cubicBezTo>
                      <a:pt x="505682" y="171736"/>
                      <a:pt x="451390" y="149828"/>
                      <a:pt x="385858" y="149828"/>
                    </a:cubicBezTo>
                    <a:cubicBezTo>
                      <a:pt x="320326" y="149828"/>
                      <a:pt x="266033" y="171736"/>
                      <a:pt x="222313" y="216408"/>
                    </a:cubicBezTo>
                    <a:cubicBezTo>
                      <a:pt x="179451" y="260223"/>
                      <a:pt x="156686" y="316325"/>
                      <a:pt x="156686" y="382143"/>
                    </a:cubicBezTo>
                    <a:cubicBezTo>
                      <a:pt x="156686" y="447961"/>
                      <a:pt x="179451" y="503968"/>
                      <a:pt x="222313" y="548735"/>
                    </a:cubicBezTo>
                    <a:close/>
                    <a:moveTo>
                      <a:pt x="615124" y="19240"/>
                    </a:moveTo>
                    <a:lnTo>
                      <a:pt x="771715" y="19240"/>
                    </a:lnTo>
                    <a:lnTo>
                      <a:pt x="771715" y="745141"/>
                    </a:lnTo>
                    <a:lnTo>
                      <a:pt x="615124" y="745141"/>
                    </a:lnTo>
                    <a:lnTo>
                      <a:pt x="615124" y="640842"/>
                    </a:lnTo>
                    <a:cubicBezTo>
                      <a:pt x="555593" y="724090"/>
                      <a:pt x="470821" y="764476"/>
                      <a:pt x="362235" y="764476"/>
                    </a:cubicBezTo>
                    <a:cubicBezTo>
                      <a:pt x="262509" y="764476"/>
                      <a:pt x="175926" y="726757"/>
                      <a:pt x="105918" y="653129"/>
                    </a:cubicBezTo>
                    <a:cubicBezTo>
                      <a:pt x="35052" y="579501"/>
                      <a:pt x="0" y="490061"/>
                      <a:pt x="0" y="382238"/>
                    </a:cubicBezTo>
                    <a:cubicBezTo>
                      <a:pt x="0" y="274415"/>
                      <a:pt x="34957" y="184975"/>
                      <a:pt x="105918" y="111347"/>
                    </a:cubicBezTo>
                    <a:cubicBezTo>
                      <a:pt x="175926" y="36862"/>
                      <a:pt x="262509" y="0"/>
                      <a:pt x="362235" y="0"/>
                    </a:cubicBezTo>
                    <a:cubicBezTo>
                      <a:pt x="470725" y="0"/>
                      <a:pt x="555593" y="40386"/>
                      <a:pt x="615124" y="121825"/>
                    </a:cubicBezTo>
                    <a:lnTo>
                      <a:pt x="615124" y="19240"/>
                    </a:lnTo>
                    <a:close/>
                  </a:path>
                </a:pathLst>
              </a:custGeom>
              <a:solidFill>
                <a:srgbClr val="FFFFFF"/>
              </a:solidFill>
              <a:ln w="0" cap="flat">
                <a:noFill/>
                <a:prstDash val="solid"/>
                <a:miter/>
              </a:ln>
            </p:spPr>
            <p:txBody>
              <a:bodyPr rtlCol="0" anchor="ctr"/>
              <a:lstStyle/>
              <a:p>
                <a:endParaRPr lang="en-US"/>
              </a:p>
            </p:txBody>
          </p:sp>
        </p:grpSp>
        <p:grpSp>
          <p:nvGrpSpPr>
            <p:cNvPr id="35" name="Graphic 11">
              <a:extLst>
                <a:ext uri="{FF2B5EF4-FFF2-40B4-BE49-F238E27FC236}">
                  <a16:creationId xmlns:a16="http://schemas.microsoft.com/office/drawing/2014/main" id="{CCF81781-BE7A-9570-D5C3-DADCE83369A6}"/>
                </a:ext>
              </a:extLst>
            </p:cNvPr>
            <p:cNvGrpSpPr/>
            <p:nvPr/>
          </p:nvGrpSpPr>
          <p:grpSpPr>
            <a:xfrm>
              <a:off x="3867912" y="2735389"/>
              <a:ext cx="1393983" cy="1396841"/>
              <a:chOff x="3867912" y="2735389"/>
              <a:chExt cx="1393983" cy="1396841"/>
            </a:xfrm>
            <a:solidFill>
              <a:srgbClr val="FFFFFF"/>
            </a:solidFill>
          </p:grpSpPr>
          <p:grpSp>
            <p:nvGrpSpPr>
              <p:cNvPr id="36" name="Graphic 11">
                <a:extLst>
                  <a:ext uri="{FF2B5EF4-FFF2-40B4-BE49-F238E27FC236}">
                    <a16:creationId xmlns:a16="http://schemas.microsoft.com/office/drawing/2014/main" id="{E40655BA-51E8-0909-51E6-1CA0EFE64F2C}"/>
                  </a:ext>
                </a:extLst>
              </p:cNvPr>
              <p:cNvGrpSpPr/>
              <p:nvPr/>
            </p:nvGrpSpPr>
            <p:grpSpPr>
              <a:xfrm>
                <a:off x="3867912" y="2735389"/>
                <a:ext cx="1393983" cy="1396841"/>
                <a:chOff x="3867912" y="2735389"/>
                <a:chExt cx="1393983" cy="1396841"/>
              </a:xfrm>
              <a:solidFill>
                <a:srgbClr val="FFFFFF"/>
              </a:solidFill>
            </p:grpSpPr>
            <p:sp>
              <p:nvSpPr>
                <p:cNvPr id="38" name="Freeform: Shape 37">
                  <a:extLst>
                    <a:ext uri="{FF2B5EF4-FFF2-40B4-BE49-F238E27FC236}">
                      <a16:creationId xmlns:a16="http://schemas.microsoft.com/office/drawing/2014/main" id="{0D11F0BB-D117-6221-09A1-799835984640}"/>
                    </a:ext>
                  </a:extLst>
                </p:cNvPr>
                <p:cNvSpPr/>
                <p:nvPr/>
              </p:nvSpPr>
              <p:spPr>
                <a:xfrm>
                  <a:off x="4145565" y="3574065"/>
                  <a:ext cx="558165" cy="558164"/>
                </a:xfrm>
                <a:custGeom>
                  <a:avLst/>
                  <a:gdLst>
                    <a:gd name="connsiteX0" fmla="*/ 418624 w 558165"/>
                    <a:gd name="connsiteY0" fmla="*/ 279082 h 558164"/>
                    <a:gd name="connsiteX1" fmla="*/ 279083 w 558165"/>
                    <a:gd name="connsiteY1" fmla="*/ 139541 h 558164"/>
                    <a:gd name="connsiteX2" fmla="*/ 139541 w 558165"/>
                    <a:gd name="connsiteY2" fmla="*/ 0 h 558164"/>
                    <a:gd name="connsiteX3" fmla="*/ 0 w 558165"/>
                    <a:gd name="connsiteY3" fmla="*/ 139541 h 558164"/>
                    <a:gd name="connsiteX4" fmla="*/ 139541 w 558165"/>
                    <a:gd name="connsiteY4" fmla="*/ 279082 h 558164"/>
                    <a:gd name="connsiteX5" fmla="*/ 279083 w 558165"/>
                    <a:gd name="connsiteY5" fmla="*/ 418624 h 558164"/>
                    <a:gd name="connsiteX6" fmla="*/ 418624 w 558165"/>
                    <a:gd name="connsiteY6" fmla="*/ 558165 h 558164"/>
                    <a:gd name="connsiteX7" fmla="*/ 558165 w 558165"/>
                    <a:gd name="connsiteY7" fmla="*/ 418624 h 558164"/>
                    <a:gd name="connsiteX8" fmla="*/ 418624 w 558165"/>
                    <a:gd name="connsiteY8" fmla="*/ 279082 h 558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8165" h="558164">
                      <a:moveTo>
                        <a:pt x="418624" y="279082"/>
                      </a:moveTo>
                      <a:cubicBezTo>
                        <a:pt x="342424" y="279082"/>
                        <a:pt x="279083" y="215837"/>
                        <a:pt x="279083" y="139541"/>
                      </a:cubicBezTo>
                      <a:cubicBezTo>
                        <a:pt x="279083" y="63246"/>
                        <a:pt x="217265" y="0"/>
                        <a:pt x="139541" y="0"/>
                      </a:cubicBezTo>
                      <a:cubicBezTo>
                        <a:pt x="61817" y="0"/>
                        <a:pt x="0" y="61913"/>
                        <a:pt x="0" y="139541"/>
                      </a:cubicBezTo>
                      <a:cubicBezTo>
                        <a:pt x="0" y="217170"/>
                        <a:pt x="63341" y="279082"/>
                        <a:pt x="139541" y="279082"/>
                      </a:cubicBezTo>
                      <a:cubicBezTo>
                        <a:pt x="215741" y="279082"/>
                        <a:pt x="279083" y="340995"/>
                        <a:pt x="279083" y="418624"/>
                      </a:cubicBezTo>
                      <a:cubicBezTo>
                        <a:pt x="279083" y="496252"/>
                        <a:pt x="342424" y="558165"/>
                        <a:pt x="418624" y="558165"/>
                      </a:cubicBezTo>
                      <a:cubicBezTo>
                        <a:pt x="494824" y="558165"/>
                        <a:pt x="558165" y="494919"/>
                        <a:pt x="558165" y="418624"/>
                      </a:cubicBezTo>
                      <a:cubicBezTo>
                        <a:pt x="558165" y="342329"/>
                        <a:pt x="496348" y="279082"/>
                        <a:pt x="418624" y="279082"/>
                      </a:cubicBezTo>
                      <a:close/>
                    </a:path>
                  </a:pathLst>
                </a:custGeom>
                <a:solidFill>
                  <a:srgbClr val="FFFFFF"/>
                </a:solidFill>
                <a:ln w="0"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ADBF1C4E-8E05-8F56-2074-D8F3A89FF8B0}"/>
                    </a:ext>
                  </a:extLst>
                </p:cNvPr>
                <p:cNvSpPr/>
                <p:nvPr/>
              </p:nvSpPr>
              <p:spPr>
                <a:xfrm>
                  <a:off x="3867912" y="2735389"/>
                  <a:ext cx="835723" cy="838771"/>
                </a:xfrm>
                <a:custGeom>
                  <a:avLst/>
                  <a:gdLst>
                    <a:gd name="connsiteX0" fmla="*/ 416433 w 835723"/>
                    <a:gd name="connsiteY0" fmla="*/ 559594 h 838771"/>
                    <a:gd name="connsiteX1" fmla="*/ 505682 w 835723"/>
                    <a:gd name="connsiteY1" fmla="*/ 526828 h 838771"/>
                    <a:gd name="connsiteX2" fmla="*/ 556641 w 835723"/>
                    <a:gd name="connsiteY2" fmla="*/ 418624 h 838771"/>
                    <a:gd name="connsiteX3" fmla="*/ 696182 w 835723"/>
                    <a:gd name="connsiteY3" fmla="*/ 279083 h 838771"/>
                    <a:gd name="connsiteX4" fmla="*/ 835724 w 835723"/>
                    <a:gd name="connsiteY4" fmla="*/ 139541 h 838771"/>
                    <a:gd name="connsiteX5" fmla="*/ 696182 w 835723"/>
                    <a:gd name="connsiteY5" fmla="*/ 0 h 838771"/>
                    <a:gd name="connsiteX6" fmla="*/ 556641 w 835723"/>
                    <a:gd name="connsiteY6" fmla="*/ 139541 h 838771"/>
                    <a:gd name="connsiteX7" fmla="*/ 417100 w 835723"/>
                    <a:gd name="connsiteY7" fmla="*/ 279083 h 838771"/>
                    <a:gd name="connsiteX8" fmla="*/ 277559 w 835723"/>
                    <a:gd name="connsiteY8" fmla="*/ 418624 h 838771"/>
                    <a:gd name="connsiteX9" fmla="*/ 277559 w 835723"/>
                    <a:gd name="connsiteY9" fmla="*/ 419386 h 838771"/>
                    <a:gd name="connsiteX10" fmla="*/ 277559 w 835723"/>
                    <a:gd name="connsiteY10" fmla="*/ 420148 h 838771"/>
                    <a:gd name="connsiteX11" fmla="*/ 138779 w 835723"/>
                    <a:gd name="connsiteY11" fmla="*/ 559689 h 838771"/>
                    <a:gd name="connsiteX12" fmla="*/ 0 w 835723"/>
                    <a:gd name="connsiteY12" fmla="*/ 699230 h 838771"/>
                    <a:gd name="connsiteX13" fmla="*/ 138779 w 835723"/>
                    <a:gd name="connsiteY13" fmla="*/ 838772 h 838771"/>
                    <a:gd name="connsiteX14" fmla="*/ 277559 w 835723"/>
                    <a:gd name="connsiteY14" fmla="*/ 699230 h 838771"/>
                    <a:gd name="connsiteX15" fmla="*/ 416338 w 835723"/>
                    <a:gd name="connsiteY15" fmla="*/ 559689 h 838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5723" h="838771">
                      <a:moveTo>
                        <a:pt x="416433" y="559594"/>
                      </a:moveTo>
                      <a:cubicBezTo>
                        <a:pt x="450628" y="559594"/>
                        <a:pt x="481679" y="547211"/>
                        <a:pt x="505682" y="526828"/>
                      </a:cubicBezTo>
                      <a:cubicBezTo>
                        <a:pt x="536924" y="501301"/>
                        <a:pt x="556641" y="462534"/>
                        <a:pt x="556641" y="418624"/>
                      </a:cubicBezTo>
                      <a:cubicBezTo>
                        <a:pt x="556641" y="342329"/>
                        <a:pt x="619982" y="279083"/>
                        <a:pt x="696182" y="279083"/>
                      </a:cubicBezTo>
                      <a:cubicBezTo>
                        <a:pt x="772382" y="279083"/>
                        <a:pt x="835724" y="217170"/>
                        <a:pt x="835724" y="139541"/>
                      </a:cubicBezTo>
                      <a:cubicBezTo>
                        <a:pt x="835724" y="61913"/>
                        <a:pt x="773906" y="0"/>
                        <a:pt x="696182" y="0"/>
                      </a:cubicBezTo>
                      <a:cubicBezTo>
                        <a:pt x="618458" y="0"/>
                        <a:pt x="556641" y="62579"/>
                        <a:pt x="556641" y="139541"/>
                      </a:cubicBezTo>
                      <a:cubicBezTo>
                        <a:pt x="556641" y="216503"/>
                        <a:pt x="494824" y="279083"/>
                        <a:pt x="417100" y="279083"/>
                      </a:cubicBezTo>
                      <a:cubicBezTo>
                        <a:pt x="339376" y="279083"/>
                        <a:pt x="277559" y="342329"/>
                        <a:pt x="277559" y="418624"/>
                      </a:cubicBezTo>
                      <a:cubicBezTo>
                        <a:pt x="277559" y="418910"/>
                        <a:pt x="277559" y="419100"/>
                        <a:pt x="277559" y="419386"/>
                      </a:cubicBezTo>
                      <a:cubicBezTo>
                        <a:pt x="277559" y="419671"/>
                        <a:pt x="277559" y="419862"/>
                        <a:pt x="277559" y="420148"/>
                      </a:cubicBezTo>
                      <a:cubicBezTo>
                        <a:pt x="277559" y="496443"/>
                        <a:pt x="216027" y="559689"/>
                        <a:pt x="138779" y="559689"/>
                      </a:cubicBezTo>
                      <a:cubicBezTo>
                        <a:pt x="61531" y="559689"/>
                        <a:pt x="0" y="621602"/>
                        <a:pt x="0" y="699230"/>
                      </a:cubicBezTo>
                      <a:cubicBezTo>
                        <a:pt x="0" y="776859"/>
                        <a:pt x="62960" y="838772"/>
                        <a:pt x="138779" y="838772"/>
                      </a:cubicBezTo>
                      <a:cubicBezTo>
                        <a:pt x="214598" y="838772"/>
                        <a:pt x="277559" y="775526"/>
                        <a:pt x="277559" y="699230"/>
                      </a:cubicBezTo>
                      <a:cubicBezTo>
                        <a:pt x="277559" y="622935"/>
                        <a:pt x="340519" y="559689"/>
                        <a:pt x="416338" y="559689"/>
                      </a:cubicBezTo>
                      <a:close/>
                    </a:path>
                  </a:pathLst>
                </a:custGeom>
                <a:solidFill>
                  <a:srgbClr val="FFFFFF"/>
                </a:solidFill>
                <a:ln w="0" cap="flat">
                  <a:noFill/>
                  <a:prstDash val="solid"/>
                  <a:miter/>
                </a:ln>
              </p:spPr>
              <p:txBody>
                <a:bodyPr rtlCol="0" anchor="ctr"/>
                <a:lstStyle/>
                <a:p>
                  <a:endParaRPr lang="en-US" dirty="0"/>
                </a:p>
              </p:txBody>
            </p:sp>
            <p:sp>
              <p:nvSpPr>
                <p:cNvPr id="40" name="Freeform: Shape 39">
                  <a:extLst>
                    <a:ext uri="{FF2B5EF4-FFF2-40B4-BE49-F238E27FC236}">
                      <a16:creationId xmlns:a16="http://schemas.microsoft.com/office/drawing/2014/main" id="{DFA37DBA-FCE0-BC26-B68D-A86406D38428}"/>
                    </a:ext>
                  </a:extLst>
                </p:cNvPr>
                <p:cNvSpPr/>
                <p:nvPr/>
              </p:nvSpPr>
              <p:spPr>
                <a:xfrm>
                  <a:off x="4423124" y="3015900"/>
                  <a:ext cx="838771" cy="558165"/>
                </a:xfrm>
                <a:custGeom>
                  <a:avLst/>
                  <a:gdLst>
                    <a:gd name="connsiteX0" fmla="*/ 699230 w 838771"/>
                    <a:gd name="connsiteY0" fmla="*/ 279082 h 558165"/>
                    <a:gd name="connsiteX1" fmla="*/ 559689 w 838771"/>
                    <a:gd name="connsiteY1" fmla="*/ 139541 h 558165"/>
                    <a:gd name="connsiteX2" fmla="*/ 420148 w 838771"/>
                    <a:gd name="connsiteY2" fmla="*/ 0 h 558165"/>
                    <a:gd name="connsiteX3" fmla="*/ 419386 w 838771"/>
                    <a:gd name="connsiteY3" fmla="*/ 0 h 558165"/>
                    <a:gd name="connsiteX4" fmla="*/ 418624 w 838771"/>
                    <a:gd name="connsiteY4" fmla="*/ 0 h 558165"/>
                    <a:gd name="connsiteX5" fmla="*/ 279083 w 838771"/>
                    <a:gd name="connsiteY5" fmla="*/ 139541 h 558165"/>
                    <a:gd name="connsiteX6" fmla="*/ 139541 w 838771"/>
                    <a:gd name="connsiteY6" fmla="*/ 279082 h 558165"/>
                    <a:gd name="connsiteX7" fmla="*/ 0 w 838771"/>
                    <a:gd name="connsiteY7" fmla="*/ 418624 h 558165"/>
                    <a:gd name="connsiteX8" fmla="*/ 139541 w 838771"/>
                    <a:gd name="connsiteY8" fmla="*/ 558165 h 558165"/>
                    <a:gd name="connsiteX9" fmla="*/ 279083 w 838771"/>
                    <a:gd name="connsiteY9" fmla="*/ 418624 h 558165"/>
                    <a:gd name="connsiteX10" fmla="*/ 418624 w 838771"/>
                    <a:gd name="connsiteY10" fmla="*/ 279082 h 558165"/>
                    <a:gd name="connsiteX11" fmla="*/ 419386 w 838771"/>
                    <a:gd name="connsiteY11" fmla="*/ 279082 h 558165"/>
                    <a:gd name="connsiteX12" fmla="*/ 420148 w 838771"/>
                    <a:gd name="connsiteY12" fmla="*/ 279082 h 558165"/>
                    <a:gd name="connsiteX13" fmla="*/ 559689 w 838771"/>
                    <a:gd name="connsiteY13" fmla="*/ 418624 h 558165"/>
                    <a:gd name="connsiteX14" fmla="*/ 699230 w 838771"/>
                    <a:gd name="connsiteY14" fmla="*/ 558165 h 558165"/>
                    <a:gd name="connsiteX15" fmla="*/ 838772 w 838771"/>
                    <a:gd name="connsiteY15" fmla="*/ 418624 h 558165"/>
                    <a:gd name="connsiteX16" fmla="*/ 699230 w 838771"/>
                    <a:gd name="connsiteY16" fmla="*/ 279082 h 55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38771" h="558165">
                      <a:moveTo>
                        <a:pt x="699230" y="279082"/>
                      </a:moveTo>
                      <a:cubicBezTo>
                        <a:pt x="622935" y="279082"/>
                        <a:pt x="559689" y="215837"/>
                        <a:pt x="559689" y="139541"/>
                      </a:cubicBezTo>
                      <a:cubicBezTo>
                        <a:pt x="559689" y="63246"/>
                        <a:pt x="497777" y="0"/>
                        <a:pt x="420148" y="0"/>
                      </a:cubicBezTo>
                      <a:cubicBezTo>
                        <a:pt x="419862" y="0"/>
                        <a:pt x="419671" y="0"/>
                        <a:pt x="419386" y="0"/>
                      </a:cubicBezTo>
                      <a:cubicBezTo>
                        <a:pt x="419100" y="0"/>
                        <a:pt x="418910" y="0"/>
                        <a:pt x="418624" y="0"/>
                      </a:cubicBezTo>
                      <a:cubicBezTo>
                        <a:pt x="342329" y="0"/>
                        <a:pt x="279083" y="61913"/>
                        <a:pt x="279083" y="139541"/>
                      </a:cubicBezTo>
                      <a:cubicBezTo>
                        <a:pt x="279083" y="217170"/>
                        <a:pt x="217265" y="279082"/>
                        <a:pt x="139541" y="279082"/>
                      </a:cubicBezTo>
                      <a:cubicBezTo>
                        <a:pt x="61817" y="279082"/>
                        <a:pt x="0" y="340995"/>
                        <a:pt x="0" y="418624"/>
                      </a:cubicBezTo>
                      <a:cubicBezTo>
                        <a:pt x="0" y="496253"/>
                        <a:pt x="63341" y="558165"/>
                        <a:pt x="139541" y="558165"/>
                      </a:cubicBezTo>
                      <a:cubicBezTo>
                        <a:pt x="215741" y="558165"/>
                        <a:pt x="279083" y="494919"/>
                        <a:pt x="279083" y="418624"/>
                      </a:cubicBezTo>
                      <a:cubicBezTo>
                        <a:pt x="279083" y="342329"/>
                        <a:pt x="342329" y="279082"/>
                        <a:pt x="418624" y="279082"/>
                      </a:cubicBezTo>
                      <a:cubicBezTo>
                        <a:pt x="418910" y="279082"/>
                        <a:pt x="419100" y="279082"/>
                        <a:pt x="419386" y="279082"/>
                      </a:cubicBezTo>
                      <a:cubicBezTo>
                        <a:pt x="419671" y="279082"/>
                        <a:pt x="419862" y="279082"/>
                        <a:pt x="420148" y="279082"/>
                      </a:cubicBezTo>
                      <a:cubicBezTo>
                        <a:pt x="497777" y="279082"/>
                        <a:pt x="559689" y="340995"/>
                        <a:pt x="559689" y="418624"/>
                      </a:cubicBezTo>
                      <a:cubicBezTo>
                        <a:pt x="559689" y="496253"/>
                        <a:pt x="622935" y="558165"/>
                        <a:pt x="699230" y="558165"/>
                      </a:cubicBezTo>
                      <a:cubicBezTo>
                        <a:pt x="775526" y="558165"/>
                        <a:pt x="838772" y="494919"/>
                        <a:pt x="838772" y="418624"/>
                      </a:cubicBezTo>
                      <a:cubicBezTo>
                        <a:pt x="838772" y="342329"/>
                        <a:pt x="776859" y="279082"/>
                        <a:pt x="699230" y="279082"/>
                      </a:cubicBezTo>
                      <a:close/>
                    </a:path>
                  </a:pathLst>
                </a:custGeom>
                <a:solidFill>
                  <a:srgbClr val="FFFFFF"/>
                </a:solidFill>
                <a:ln w="0" cap="flat">
                  <a:noFill/>
                  <a:prstDash val="solid"/>
                  <a:miter/>
                </a:ln>
              </p:spPr>
              <p:txBody>
                <a:bodyPr rtlCol="0" anchor="ctr"/>
                <a:lstStyle/>
                <a:p>
                  <a:endParaRPr lang="en-US"/>
                </a:p>
              </p:txBody>
            </p:sp>
          </p:grpSp>
          <p:sp>
            <p:nvSpPr>
              <p:cNvPr id="37" name="Freeform: Shape 36">
                <a:extLst>
                  <a:ext uri="{FF2B5EF4-FFF2-40B4-BE49-F238E27FC236}">
                    <a16:creationId xmlns:a16="http://schemas.microsoft.com/office/drawing/2014/main" id="{A90F064E-CA8D-3978-B771-044087F7D2BF}"/>
                  </a:ext>
                </a:extLst>
              </p:cNvPr>
              <p:cNvSpPr/>
              <p:nvPr/>
            </p:nvSpPr>
            <p:spPr>
              <a:xfrm>
                <a:off x="4703730" y="3574065"/>
                <a:ext cx="277558" cy="280606"/>
              </a:xfrm>
              <a:custGeom>
                <a:avLst/>
                <a:gdLst>
                  <a:gd name="connsiteX0" fmla="*/ 138779 w 277558"/>
                  <a:gd name="connsiteY0" fmla="*/ 0 h 280606"/>
                  <a:gd name="connsiteX1" fmla="*/ 0 w 277558"/>
                  <a:gd name="connsiteY1" fmla="*/ 140303 h 280606"/>
                  <a:gd name="connsiteX2" fmla="*/ 138779 w 277558"/>
                  <a:gd name="connsiteY2" fmla="*/ 280606 h 280606"/>
                  <a:gd name="connsiteX3" fmla="*/ 277559 w 277558"/>
                  <a:gd name="connsiteY3" fmla="*/ 140303 h 280606"/>
                  <a:gd name="connsiteX4" fmla="*/ 138779 w 277558"/>
                  <a:gd name="connsiteY4" fmla="*/ 0 h 2806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558" h="280606">
                    <a:moveTo>
                      <a:pt x="138779" y="0"/>
                    </a:moveTo>
                    <a:cubicBezTo>
                      <a:pt x="62960" y="0"/>
                      <a:pt x="0" y="62198"/>
                      <a:pt x="0" y="140303"/>
                    </a:cubicBezTo>
                    <a:cubicBezTo>
                      <a:pt x="0" y="218408"/>
                      <a:pt x="62960" y="280606"/>
                      <a:pt x="138779" y="280606"/>
                    </a:cubicBezTo>
                    <a:cubicBezTo>
                      <a:pt x="214598" y="280606"/>
                      <a:pt x="277559" y="216979"/>
                      <a:pt x="277559" y="140303"/>
                    </a:cubicBezTo>
                    <a:cubicBezTo>
                      <a:pt x="277559" y="63627"/>
                      <a:pt x="216027" y="0"/>
                      <a:pt x="138779" y="0"/>
                    </a:cubicBezTo>
                    <a:close/>
                  </a:path>
                </a:pathLst>
              </a:custGeom>
              <a:solidFill>
                <a:srgbClr val="FFFFFF"/>
              </a:solidFill>
              <a:ln w="0" cap="flat">
                <a:noFill/>
                <a:prstDash val="solid"/>
                <a:miter/>
              </a:ln>
            </p:spPr>
            <p:txBody>
              <a:bodyPr rtlCol="0" anchor="ctr"/>
              <a:lstStyle/>
              <a:p>
                <a:endParaRPr lang="en-US"/>
              </a:p>
            </p:txBody>
          </p:sp>
        </p:grpSp>
      </p:grpSp>
      <p:pic>
        <p:nvPicPr>
          <p:cNvPr id="5" name="Picture 4" descr="A computer screen shot of a diagram&#10;&#10;Description automatically generated">
            <a:extLst>
              <a:ext uri="{FF2B5EF4-FFF2-40B4-BE49-F238E27FC236}">
                <a16:creationId xmlns:a16="http://schemas.microsoft.com/office/drawing/2014/main" id="{ECB77D67-48E8-FA10-D71C-2505412FEB3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15952" y="1189758"/>
            <a:ext cx="9208657" cy="6686339"/>
          </a:xfrm>
          <a:prstGeom prst="rect">
            <a:avLst/>
          </a:prstGeom>
        </p:spPr>
      </p:pic>
    </p:spTree>
    <p:extLst>
      <p:ext uri="{BB962C8B-B14F-4D97-AF65-F5344CB8AC3E}">
        <p14:creationId xmlns:p14="http://schemas.microsoft.com/office/powerpoint/2010/main" val="377266518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Section Divider 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A7522F2-D37A-C0DC-D03E-C2105EAECD40}"/>
              </a:ext>
            </a:extLst>
          </p:cNvPr>
          <p:cNvSpPr/>
          <p:nvPr userDrawn="1"/>
        </p:nvSpPr>
        <p:spPr>
          <a:xfrm>
            <a:off x="0" y="0"/>
            <a:ext cx="12192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pic>
        <p:nvPicPr>
          <p:cNvPr id="6" name="Picture 5" descr="A blue lines and dots&#10;&#10;Description automatically generated">
            <a:extLst>
              <a:ext uri="{FF2B5EF4-FFF2-40B4-BE49-F238E27FC236}">
                <a16:creationId xmlns:a16="http://schemas.microsoft.com/office/drawing/2014/main" id="{07C2EF72-8192-52F6-FDF9-FDB365F978A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19035" y="1881286"/>
            <a:ext cx="12065376" cy="5235269"/>
          </a:xfrm>
          <a:prstGeom prst="rect">
            <a:avLst/>
          </a:prstGeom>
        </p:spPr>
      </p:pic>
      <p:sp>
        <p:nvSpPr>
          <p:cNvPr id="8" name="Title 1">
            <a:extLst>
              <a:ext uri="{FF2B5EF4-FFF2-40B4-BE49-F238E27FC236}">
                <a16:creationId xmlns:a16="http://schemas.microsoft.com/office/drawing/2014/main" id="{72E1C777-73A4-5970-FAC2-00F62C64B2C3}"/>
              </a:ext>
            </a:extLst>
          </p:cNvPr>
          <p:cNvSpPr>
            <a:spLocks noGrp="1"/>
          </p:cNvSpPr>
          <p:nvPr>
            <p:ph type="ctrTitle" hasCustomPrompt="1"/>
          </p:nvPr>
        </p:nvSpPr>
        <p:spPr>
          <a:xfrm>
            <a:off x="884031" y="724709"/>
            <a:ext cx="6306477" cy="1436023"/>
          </a:xfrm>
          <a:prstGeom prst="rect">
            <a:avLst/>
          </a:prstGeom>
        </p:spPr>
        <p:txBody>
          <a:bodyPr anchor="b">
            <a:noAutofit/>
          </a:bodyPr>
          <a:lstStyle>
            <a:lvl1pPr algn="l">
              <a:defRPr sz="4800" b="0">
                <a:solidFill>
                  <a:schemeClr val="accent3"/>
                </a:solidFill>
                <a:latin typeface="+mn-lt"/>
              </a:defRPr>
            </a:lvl1pPr>
          </a:lstStyle>
          <a:p>
            <a:r>
              <a:rPr lang="en-US" dirty="0"/>
              <a:t>Section Divider</a:t>
            </a:r>
          </a:p>
        </p:txBody>
      </p:sp>
      <p:sp>
        <p:nvSpPr>
          <p:cNvPr id="9" name="Subtitle 2">
            <a:extLst>
              <a:ext uri="{FF2B5EF4-FFF2-40B4-BE49-F238E27FC236}">
                <a16:creationId xmlns:a16="http://schemas.microsoft.com/office/drawing/2014/main" id="{3D6338D8-8E51-47AF-42A6-9AB000F1F765}"/>
              </a:ext>
            </a:extLst>
          </p:cNvPr>
          <p:cNvSpPr>
            <a:spLocks noGrp="1"/>
          </p:cNvSpPr>
          <p:nvPr>
            <p:ph type="subTitle" idx="1"/>
          </p:nvPr>
        </p:nvSpPr>
        <p:spPr>
          <a:xfrm>
            <a:off x="884032" y="2227150"/>
            <a:ext cx="6306476" cy="587583"/>
          </a:xfrm>
          <a:prstGeom prst="rect">
            <a:avLst/>
          </a:prstGeom>
        </p:spPr>
        <p:txBody>
          <a:bodyPr>
            <a:noAutofit/>
          </a:bodyPr>
          <a:lstStyle>
            <a:lvl1pPr marL="0" indent="0" algn="l">
              <a:buNone/>
              <a:defRPr sz="2600" cap="none" baseline="0">
                <a:solidFill>
                  <a:schemeClr val="bg1"/>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lang="en-US" dirty="0"/>
              <a:t>Click to edit Master subtitle style</a:t>
            </a:r>
          </a:p>
          <a:p>
            <a:endParaRPr lang="en-US" dirty="0"/>
          </a:p>
        </p:txBody>
      </p:sp>
      <p:grpSp>
        <p:nvGrpSpPr>
          <p:cNvPr id="33" name="Group 32">
            <a:extLst>
              <a:ext uri="{FF2B5EF4-FFF2-40B4-BE49-F238E27FC236}">
                <a16:creationId xmlns:a16="http://schemas.microsoft.com/office/drawing/2014/main" id="{979A42BF-9AB8-3DFD-29F8-6C40CBDC99D5}"/>
              </a:ext>
            </a:extLst>
          </p:cNvPr>
          <p:cNvGrpSpPr/>
          <p:nvPr userDrawn="1"/>
        </p:nvGrpSpPr>
        <p:grpSpPr>
          <a:xfrm>
            <a:off x="9518876" y="610050"/>
            <a:ext cx="2103709" cy="658039"/>
            <a:chOff x="3867912" y="2735389"/>
            <a:chExt cx="4465605" cy="1396841"/>
          </a:xfrm>
        </p:grpSpPr>
        <p:grpSp>
          <p:nvGrpSpPr>
            <p:cNvPr id="34" name="Graphic 11">
              <a:extLst>
                <a:ext uri="{FF2B5EF4-FFF2-40B4-BE49-F238E27FC236}">
                  <a16:creationId xmlns:a16="http://schemas.microsoft.com/office/drawing/2014/main" id="{3D8A8BBD-1348-2A5B-6C46-522236516DF5}"/>
                </a:ext>
              </a:extLst>
            </p:cNvPr>
            <p:cNvGrpSpPr/>
            <p:nvPr/>
          </p:nvGrpSpPr>
          <p:grpSpPr>
            <a:xfrm>
              <a:off x="5483923" y="2797873"/>
              <a:ext cx="2849594" cy="1051655"/>
              <a:chOff x="5483923" y="2797873"/>
              <a:chExt cx="2849594" cy="1051655"/>
            </a:xfrm>
            <a:solidFill>
              <a:srgbClr val="FFFFFF"/>
            </a:solidFill>
          </p:grpSpPr>
          <p:sp>
            <p:nvSpPr>
              <p:cNvPr id="41" name="Freeform: Shape 40">
                <a:extLst>
                  <a:ext uri="{FF2B5EF4-FFF2-40B4-BE49-F238E27FC236}">
                    <a16:creationId xmlns:a16="http://schemas.microsoft.com/office/drawing/2014/main" id="{E0C55A28-89C9-83C7-861C-28F4B0C96B5E}"/>
                  </a:ext>
                </a:extLst>
              </p:cNvPr>
              <p:cNvSpPr/>
              <p:nvPr/>
            </p:nvSpPr>
            <p:spPr>
              <a:xfrm>
                <a:off x="5483923" y="3085052"/>
                <a:ext cx="768096" cy="764476"/>
              </a:xfrm>
              <a:custGeom>
                <a:avLst/>
                <a:gdLst>
                  <a:gd name="connsiteX0" fmla="*/ 219932 w 768096"/>
                  <a:gd name="connsiteY0" fmla="*/ 548735 h 764476"/>
                  <a:gd name="connsiteX1" fmla="*/ 384905 w 768096"/>
                  <a:gd name="connsiteY1" fmla="*/ 614458 h 764476"/>
                  <a:gd name="connsiteX2" fmla="*/ 548164 w 768096"/>
                  <a:gd name="connsiteY2" fmla="*/ 548735 h 764476"/>
                  <a:gd name="connsiteX3" fmla="*/ 613601 w 768096"/>
                  <a:gd name="connsiteY3" fmla="*/ 382143 h 764476"/>
                  <a:gd name="connsiteX4" fmla="*/ 548164 w 768096"/>
                  <a:gd name="connsiteY4" fmla="*/ 216408 h 764476"/>
                  <a:gd name="connsiteX5" fmla="*/ 384905 w 768096"/>
                  <a:gd name="connsiteY5" fmla="*/ 149828 h 764476"/>
                  <a:gd name="connsiteX6" fmla="*/ 219932 w 768096"/>
                  <a:gd name="connsiteY6" fmla="*/ 216408 h 764476"/>
                  <a:gd name="connsiteX7" fmla="*/ 156210 w 768096"/>
                  <a:gd name="connsiteY7" fmla="*/ 382143 h 764476"/>
                  <a:gd name="connsiteX8" fmla="*/ 219932 w 768096"/>
                  <a:gd name="connsiteY8" fmla="*/ 548735 h 764476"/>
                  <a:gd name="connsiteX9" fmla="*/ 613601 w 768096"/>
                  <a:gd name="connsiteY9" fmla="*/ 19240 h 764476"/>
                  <a:gd name="connsiteX10" fmla="*/ 768096 w 768096"/>
                  <a:gd name="connsiteY10" fmla="*/ 19240 h 764476"/>
                  <a:gd name="connsiteX11" fmla="*/ 768096 w 768096"/>
                  <a:gd name="connsiteY11" fmla="*/ 745141 h 764476"/>
                  <a:gd name="connsiteX12" fmla="*/ 613601 w 768096"/>
                  <a:gd name="connsiteY12" fmla="*/ 745141 h 764476"/>
                  <a:gd name="connsiteX13" fmla="*/ 613601 w 768096"/>
                  <a:gd name="connsiteY13" fmla="*/ 640842 h 764476"/>
                  <a:gd name="connsiteX14" fmla="*/ 359569 w 768096"/>
                  <a:gd name="connsiteY14" fmla="*/ 764476 h 764476"/>
                  <a:gd name="connsiteX15" fmla="*/ 105632 w 768096"/>
                  <a:gd name="connsiteY15" fmla="*/ 653129 h 764476"/>
                  <a:gd name="connsiteX16" fmla="*/ 0 w 768096"/>
                  <a:gd name="connsiteY16" fmla="*/ 382238 h 764476"/>
                  <a:gd name="connsiteX17" fmla="*/ 105632 w 768096"/>
                  <a:gd name="connsiteY17" fmla="*/ 111347 h 764476"/>
                  <a:gd name="connsiteX18" fmla="*/ 359569 w 768096"/>
                  <a:gd name="connsiteY18" fmla="*/ 0 h 764476"/>
                  <a:gd name="connsiteX19" fmla="*/ 613601 w 768096"/>
                  <a:gd name="connsiteY19" fmla="*/ 121825 h 764476"/>
                  <a:gd name="connsiteX20" fmla="*/ 613601 w 768096"/>
                  <a:gd name="connsiteY20" fmla="*/ 19240 h 764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8096" h="764476">
                    <a:moveTo>
                      <a:pt x="219932" y="548735"/>
                    </a:moveTo>
                    <a:cubicBezTo>
                      <a:pt x="263557" y="592550"/>
                      <a:pt x="317659" y="614458"/>
                      <a:pt x="384905" y="614458"/>
                    </a:cubicBezTo>
                    <a:cubicBezTo>
                      <a:pt x="452152" y="614458"/>
                      <a:pt x="504444" y="592550"/>
                      <a:pt x="548164" y="548735"/>
                    </a:cubicBezTo>
                    <a:cubicBezTo>
                      <a:pt x="590931" y="504063"/>
                      <a:pt x="613601" y="449675"/>
                      <a:pt x="613601" y="382143"/>
                    </a:cubicBezTo>
                    <a:cubicBezTo>
                      <a:pt x="613601" y="314611"/>
                      <a:pt x="590836" y="260318"/>
                      <a:pt x="548164" y="216408"/>
                    </a:cubicBezTo>
                    <a:cubicBezTo>
                      <a:pt x="504539" y="171736"/>
                      <a:pt x="450437" y="149828"/>
                      <a:pt x="384905" y="149828"/>
                    </a:cubicBezTo>
                    <a:cubicBezTo>
                      <a:pt x="319373" y="149828"/>
                      <a:pt x="263557" y="171736"/>
                      <a:pt x="219932" y="216408"/>
                    </a:cubicBezTo>
                    <a:cubicBezTo>
                      <a:pt x="177165" y="260223"/>
                      <a:pt x="156210" y="316325"/>
                      <a:pt x="156210" y="382143"/>
                    </a:cubicBezTo>
                    <a:cubicBezTo>
                      <a:pt x="156210" y="447961"/>
                      <a:pt x="177165" y="503968"/>
                      <a:pt x="219932" y="548735"/>
                    </a:cubicBezTo>
                    <a:close/>
                    <a:moveTo>
                      <a:pt x="613601" y="19240"/>
                    </a:moveTo>
                    <a:lnTo>
                      <a:pt x="768096" y="19240"/>
                    </a:lnTo>
                    <a:lnTo>
                      <a:pt x="768096" y="745141"/>
                    </a:lnTo>
                    <a:lnTo>
                      <a:pt x="613601" y="745141"/>
                    </a:lnTo>
                    <a:lnTo>
                      <a:pt x="613601" y="640842"/>
                    </a:lnTo>
                    <a:cubicBezTo>
                      <a:pt x="554260" y="724090"/>
                      <a:pt x="469583" y="764476"/>
                      <a:pt x="359569" y="764476"/>
                    </a:cubicBezTo>
                    <a:cubicBezTo>
                      <a:pt x="260128" y="764476"/>
                      <a:pt x="175451" y="726757"/>
                      <a:pt x="105632" y="653129"/>
                    </a:cubicBezTo>
                    <a:cubicBezTo>
                      <a:pt x="34957" y="579501"/>
                      <a:pt x="0" y="490061"/>
                      <a:pt x="0" y="382238"/>
                    </a:cubicBezTo>
                    <a:cubicBezTo>
                      <a:pt x="0" y="274415"/>
                      <a:pt x="34957" y="184975"/>
                      <a:pt x="105632" y="111347"/>
                    </a:cubicBezTo>
                    <a:cubicBezTo>
                      <a:pt x="175451" y="36862"/>
                      <a:pt x="260128" y="0"/>
                      <a:pt x="359569" y="0"/>
                    </a:cubicBezTo>
                    <a:cubicBezTo>
                      <a:pt x="469583" y="0"/>
                      <a:pt x="554165" y="40386"/>
                      <a:pt x="613601" y="121825"/>
                    </a:cubicBezTo>
                    <a:lnTo>
                      <a:pt x="613601" y="19240"/>
                    </a:lnTo>
                    <a:close/>
                  </a:path>
                </a:pathLst>
              </a:custGeom>
              <a:solidFill>
                <a:srgbClr val="FFFFFF"/>
              </a:solidFill>
              <a:ln w="0"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2B2CB64E-1AE6-F0E9-7041-4CD9969ABF99}"/>
                  </a:ext>
                </a:extLst>
              </p:cNvPr>
              <p:cNvSpPr/>
              <p:nvPr/>
            </p:nvSpPr>
            <p:spPr>
              <a:xfrm>
                <a:off x="6413468" y="2797873"/>
                <a:ext cx="200882" cy="1033653"/>
              </a:xfrm>
              <a:custGeom>
                <a:avLst/>
                <a:gdLst>
                  <a:gd name="connsiteX0" fmla="*/ 21050 w 200882"/>
                  <a:gd name="connsiteY0" fmla="*/ 308991 h 1033653"/>
                  <a:gd name="connsiteX1" fmla="*/ 178118 w 200882"/>
                  <a:gd name="connsiteY1" fmla="*/ 308991 h 1033653"/>
                  <a:gd name="connsiteX2" fmla="*/ 178118 w 200882"/>
                  <a:gd name="connsiteY2" fmla="*/ 1033653 h 1033653"/>
                  <a:gd name="connsiteX3" fmla="*/ 21050 w 200882"/>
                  <a:gd name="connsiteY3" fmla="*/ 1033653 h 1033653"/>
                  <a:gd name="connsiteX4" fmla="*/ 21050 w 200882"/>
                  <a:gd name="connsiteY4" fmla="*/ 308991 h 1033653"/>
                  <a:gd name="connsiteX5" fmla="*/ 170212 w 200882"/>
                  <a:gd name="connsiteY5" fmla="*/ 169831 h 1033653"/>
                  <a:gd name="connsiteX6" fmla="*/ 100013 w 200882"/>
                  <a:gd name="connsiteY6" fmla="*/ 200406 h 1033653"/>
                  <a:gd name="connsiteX7" fmla="*/ 28956 w 200882"/>
                  <a:gd name="connsiteY7" fmla="*/ 169831 h 1033653"/>
                  <a:gd name="connsiteX8" fmla="*/ 0 w 200882"/>
                  <a:gd name="connsiteY8" fmla="*/ 100679 h 1033653"/>
                  <a:gd name="connsiteX9" fmla="*/ 28956 w 200882"/>
                  <a:gd name="connsiteY9" fmla="*/ 30671 h 1033653"/>
                  <a:gd name="connsiteX10" fmla="*/ 100013 w 200882"/>
                  <a:gd name="connsiteY10" fmla="*/ 0 h 1033653"/>
                  <a:gd name="connsiteX11" fmla="*/ 171926 w 200882"/>
                  <a:gd name="connsiteY11" fmla="*/ 30671 h 1033653"/>
                  <a:gd name="connsiteX12" fmla="*/ 200883 w 200882"/>
                  <a:gd name="connsiteY12" fmla="*/ 100679 h 1033653"/>
                  <a:gd name="connsiteX13" fmla="*/ 170117 w 200882"/>
                  <a:gd name="connsiteY13" fmla="*/ 169831 h 1033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0882" h="1033653">
                    <a:moveTo>
                      <a:pt x="21050" y="308991"/>
                    </a:moveTo>
                    <a:lnTo>
                      <a:pt x="178118" y="308991"/>
                    </a:lnTo>
                    <a:lnTo>
                      <a:pt x="178118" y="1033653"/>
                    </a:lnTo>
                    <a:lnTo>
                      <a:pt x="21050" y="1033653"/>
                    </a:lnTo>
                    <a:lnTo>
                      <a:pt x="21050" y="308991"/>
                    </a:lnTo>
                    <a:close/>
                    <a:moveTo>
                      <a:pt x="170212" y="169831"/>
                    </a:moveTo>
                    <a:cubicBezTo>
                      <a:pt x="150876" y="190786"/>
                      <a:pt x="127254" y="200406"/>
                      <a:pt x="100013" y="200406"/>
                    </a:cubicBezTo>
                    <a:cubicBezTo>
                      <a:pt x="72771" y="200406"/>
                      <a:pt x="50006" y="190786"/>
                      <a:pt x="28956" y="169831"/>
                    </a:cubicBezTo>
                    <a:cubicBezTo>
                      <a:pt x="9620" y="150590"/>
                      <a:pt x="0" y="126968"/>
                      <a:pt x="0" y="100679"/>
                    </a:cubicBezTo>
                    <a:cubicBezTo>
                      <a:pt x="0" y="74390"/>
                      <a:pt x="9620" y="49911"/>
                      <a:pt x="28956" y="30671"/>
                    </a:cubicBezTo>
                    <a:cubicBezTo>
                      <a:pt x="48292" y="9620"/>
                      <a:pt x="71914" y="0"/>
                      <a:pt x="100013" y="0"/>
                    </a:cubicBezTo>
                    <a:cubicBezTo>
                      <a:pt x="128111" y="0"/>
                      <a:pt x="150876" y="9620"/>
                      <a:pt x="171926" y="30671"/>
                    </a:cubicBezTo>
                    <a:cubicBezTo>
                      <a:pt x="191262" y="49911"/>
                      <a:pt x="200883" y="73533"/>
                      <a:pt x="200883" y="100679"/>
                    </a:cubicBezTo>
                    <a:cubicBezTo>
                      <a:pt x="200883" y="127826"/>
                      <a:pt x="189452" y="150590"/>
                      <a:pt x="170117" y="169831"/>
                    </a:cubicBezTo>
                    <a:close/>
                  </a:path>
                </a:pathLst>
              </a:custGeom>
              <a:solidFill>
                <a:srgbClr val="FFFFFF"/>
              </a:solidFill>
              <a:ln w="0"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74BDE29B-CE03-76A4-E258-C30A3A6A2F58}"/>
                  </a:ext>
                </a:extLst>
              </p:cNvPr>
              <p:cNvSpPr/>
              <p:nvPr/>
            </p:nvSpPr>
            <p:spPr>
              <a:xfrm>
                <a:off x="6772370" y="3092196"/>
                <a:ext cx="376808" cy="739235"/>
              </a:xfrm>
              <a:custGeom>
                <a:avLst/>
                <a:gdLst>
                  <a:gd name="connsiteX0" fmla="*/ 155448 w 376808"/>
                  <a:gd name="connsiteY0" fmla="*/ 134302 h 739235"/>
                  <a:gd name="connsiteX1" fmla="*/ 376809 w 376808"/>
                  <a:gd name="connsiteY1" fmla="*/ 0 h 739235"/>
                  <a:gd name="connsiteX2" fmla="*/ 376809 w 376808"/>
                  <a:gd name="connsiteY2" fmla="*/ 170307 h 739235"/>
                  <a:gd name="connsiteX3" fmla="*/ 222313 w 376808"/>
                  <a:gd name="connsiteY3" fmla="*/ 211550 h 739235"/>
                  <a:gd name="connsiteX4" fmla="*/ 155448 w 376808"/>
                  <a:gd name="connsiteY4" fmla="*/ 372237 h 739235"/>
                  <a:gd name="connsiteX5" fmla="*/ 155448 w 376808"/>
                  <a:gd name="connsiteY5" fmla="*/ 739235 h 739235"/>
                  <a:gd name="connsiteX6" fmla="*/ 0 w 376808"/>
                  <a:gd name="connsiteY6" fmla="*/ 739235 h 739235"/>
                  <a:gd name="connsiteX7" fmla="*/ 0 w 376808"/>
                  <a:gd name="connsiteY7" fmla="*/ 12192 h 739235"/>
                  <a:gd name="connsiteX8" fmla="*/ 155448 w 376808"/>
                  <a:gd name="connsiteY8" fmla="*/ 12192 h 739235"/>
                  <a:gd name="connsiteX9" fmla="*/ 155448 w 376808"/>
                  <a:gd name="connsiteY9" fmla="*/ 134207 h 739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6808" h="739235">
                    <a:moveTo>
                      <a:pt x="155448" y="134302"/>
                    </a:moveTo>
                    <a:cubicBezTo>
                      <a:pt x="195358" y="44767"/>
                      <a:pt x="268319" y="0"/>
                      <a:pt x="376809" y="0"/>
                    </a:cubicBezTo>
                    <a:lnTo>
                      <a:pt x="376809" y="170307"/>
                    </a:lnTo>
                    <a:cubicBezTo>
                      <a:pt x="317754" y="165068"/>
                      <a:pt x="265652" y="179927"/>
                      <a:pt x="222313" y="211550"/>
                    </a:cubicBezTo>
                    <a:cubicBezTo>
                      <a:pt x="178022" y="245745"/>
                      <a:pt x="155448" y="298513"/>
                      <a:pt x="155448" y="372237"/>
                    </a:cubicBezTo>
                    <a:lnTo>
                      <a:pt x="155448" y="739235"/>
                    </a:lnTo>
                    <a:lnTo>
                      <a:pt x="0" y="739235"/>
                    </a:lnTo>
                    <a:lnTo>
                      <a:pt x="0" y="12192"/>
                    </a:lnTo>
                    <a:lnTo>
                      <a:pt x="155448" y="12192"/>
                    </a:lnTo>
                    <a:lnTo>
                      <a:pt x="155448" y="134207"/>
                    </a:lnTo>
                    <a:close/>
                  </a:path>
                </a:pathLst>
              </a:custGeom>
              <a:solidFill>
                <a:srgbClr val="FFFFFF"/>
              </a:solidFill>
              <a:ln w="0"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6609CB6A-7068-6116-4EAF-917C32682EE9}"/>
                  </a:ext>
                </a:extLst>
              </p:cNvPr>
              <p:cNvSpPr/>
              <p:nvPr/>
            </p:nvSpPr>
            <p:spPr>
              <a:xfrm>
                <a:off x="7246048" y="2797873"/>
                <a:ext cx="197453" cy="1033653"/>
              </a:xfrm>
              <a:custGeom>
                <a:avLst/>
                <a:gdLst>
                  <a:gd name="connsiteX0" fmla="*/ 21622 w 197453"/>
                  <a:gd name="connsiteY0" fmla="*/ 308991 h 1033653"/>
                  <a:gd name="connsiteX1" fmla="*/ 176784 w 197453"/>
                  <a:gd name="connsiteY1" fmla="*/ 308991 h 1033653"/>
                  <a:gd name="connsiteX2" fmla="*/ 176784 w 197453"/>
                  <a:gd name="connsiteY2" fmla="*/ 1033653 h 1033653"/>
                  <a:gd name="connsiteX3" fmla="*/ 21622 w 197453"/>
                  <a:gd name="connsiteY3" fmla="*/ 1033653 h 1033653"/>
                  <a:gd name="connsiteX4" fmla="*/ 21622 w 197453"/>
                  <a:gd name="connsiteY4" fmla="*/ 308991 h 1033653"/>
                  <a:gd name="connsiteX5" fmla="*/ 168974 w 197453"/>
                  <a:gd name="connsiteY5" fmla="*/ 169831 h 1033653"/>
                  <a:gd name="connsiteX6" fmla="*/ 99155 w 197453"/>
                  <a:gd name="connsiteY6" fmla="*/ 200406 h 1033653"/>
                  <a:gd name="connsiteX7" fmla="*/ 30194 w 197453"/>
                  <a:gd name="connsiteY7" fmla="*/ 169831 h 1033653"/>
                  <a:gd name="connsiteX8" fmla="*/ 0 w 197453"/>
                  <a:gd name="connsiteY8" fmla="*/ 100679 h 1033653"/>
                  <a:gd name="connsiteX9" fmla="*/ 28480 w 197453"/>
                  <a:gd name="connsiteY9" fmla="*/ 30671 h 1033653"/>
                  <a:gd name="connsiteX10" fmla="*/ 99155 w 197453"/>
                  <a:gd name="connsiteY10" fmla="*/ 0 h 1033653"/>
                  <a:gd name="connsiteX11" fmla="*/ 168974 w 197453"/>
                  <a:gd name="connsiteY11" fmla="*/ 30671 h 1033653"/>
                  <a:gd name="connsiteX12" fmla="*/ 197453 w 197453"/>
                  <a:gd name="connsiteY12" fmla="*/ 100679 h 1033653"/>
                  <a:gd name="connsiteX13" fmla="*/ 168974 w 197453"/>
                  <a:gd name="connsiteY13" fmla="*/ 169831 h 1033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7453" h="1033653">
                    <a:moveTo>
                      <a:pt x="21622" y="308991"/>
                    </a:moveTo>
                    <a:lnTo>
                      <a:pt x="176784" y="308991"/>
                    </a:lnTo>
                    <a:lnTo>
                      <a:pt x="176784" y="1033653"/>
                    </a:lnTo>
                    <a:lnTo>
                      <a:pt x="21622" y="1033653"/>
                    </a:lnTo>
                    <a:lnTo>
                      <a:pt x="21622" y="308991"/>
                    </a:lnTo>
                    <a:close/>
                    <a:moveTo>
                      <a:pt x="168974" y="169831"/>
                    </a:moveTo>
                    <a:cubicBezTo>
                      <a:pt x="148304" y="190786"/>
                      <a:pt x="125921" y="200406"/>
                      <a:pt x="99155" y="200406"/>
                    </a:cubicBezTo>
                    <a:cubicBezTo>
                      <a:pt x="72390" y="200406"/>
                      <a:pt x="49149" y="190786"/>
                      <a:pt x="30194" y="169831"/>
                    </a:cubicBezTo>
                    <a:cubicBezTo>
                      <a:pt x="9525" y="150590"/>
                      <a:pt x="0" y="126968"/>
                      <a:pt x="0" y="100679"/>
                    </a:cubicBezTo>
                    <a:cubicBezTo>
                      <a:pt x="0" y="74390"/>
                      <a:pt x="9430" y="49911"/>
                      <a:pt x="28480" y="30671"/>
                    </a:cubicBezTo>
                    <a:cubicBezTo>
                      <a:pt x="47435" y="9620"/>
                      <a:pt x="70676" y="0"/>
                      <a:pt x="99155" y="0"/>
                    </a:cubicBezTo>
                    <a:cubicBezTo>
                      <a:pt x="125921" y="0"/>
                      <a:pt x="150019" y="9620"/>
                      <a:pt x="168974" y="30671"/>
                    </a:cubicBezTo>
                    <a:cubicBezTo>
                      <a:pt x="187928" y="49911"/>
                      <a:pt x="197453" y="73533"/>
                      <a:pt x="197453" y="100679"/>
                    </a:cubicBezTo>
                    <a:cubicBezTo>
                      <a:pt x="197453" y="127826"/>
                      <a:pt x="188024" y="150590"/>
                      <a:pt x="168974" y="169831"/>
                    </a:cubicBezTo>
                    <a:close/>
                  </a:path>
                </a:pathLst>
              </a:custGeom>
              <a:solidFill>
                <a:srgbClr val="FFFFFF"/>
              </a:solidFill>
              <a:ln w="0"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B3A2203A-ECEC-DFDF-52EB-82D2E640687C}"/>
                  </a:ext>
                </a:extLst>
              </p:cNvPr>
              <p:cNvSpPr/>
              <p:nvPr/>
            </p:nvSpPr>
            <p:spPr>
              <a:xfrm>
                <a:off x="7561802" y="3085052"/>
                <a:ext cx="771715" cy="764476"/>
              </a:xfrm>
              <a:custGeom>
                <a:avLst/>
                <a:gdLst>
                  <a:gd name="connsiteX0" fmla="*/ 222313 w 771715"/>
                  <a:gd name="connsiteY0" fmla="*/ 548735 h 764476"/>
                  <a:gd name="connsiteX1" fmla="*/ 385858 w 771715"/>
                  <a:gd name="connsiteY1" fmla="*/ 614458 h 764476"/>
                  <a:gd name="connsiteX2" fmla="*/ 549402 w 771715"/>
                  <a:gd name="connsiteY2" fmla="*/ 548735 h 764476"/>
                  <a:gd name="connsiteX3" fmla="*/ 615029 w 771715"/>
                  <a:gd name="connsiteY3" fmla="*/ 382143 h 764476"/>
                  <a:gd name="connsiteX4" fmla="*/ 549402 w 771715"/>
                  <a:gd name="connsiteY4" fmla="*/ 216408 h 764476"/>
                  <a:gd name="connsiteX5" fmla="*/ 385858 w 771715"/>
                  <a:gd name="connsiteY5" fmla="*/ 149828 h 764476"/>
                  <a:gd name="connsiteX6" fmla="*/ 222313 w 771715"/>
                  <a:gd name="connsiteY6" fmla="*/ 216408 h 764476"/>
                  <a:gd name="connsiteX7" fmla="*/ 156686 w 771715"/>
                  <a:gd name="connsiteY7" fmla="*/ 382143 h 764476"/>
                  <a:gd name="connsiteX8" fmla="*/ 222313 w 771715"/>
                  <a:gd name="connsiteY8" fmla="*/ 548735 h 764476"/>
                  <a:gd name="connsiteX9" fmla="*/ 615124 w 771715"/>
                  <a:gd name="connsiteY9" fmla="*/ 19240 h 764476"/>
                  <a:gd name="connsiteX10" fmla="*/ 771715 w 771715"/>
                  <a:gd name="connsiteY10" fmla="*/ 19240 h 764476"/>
                  <a:gd name="connsiteX11" fmla="*/ 771715 w 771715"/>
                  <a:gd name="connsiteY11" fmla="*/ 745141 h 764476"/>
                  <a:gd name="connsiteX12" fmla="*/ 615124 w 771715"/>
                  <a:gd name="connsiteY12" fmla="*/ 745141 h 764476"/>
                  <a:gd name="connsiteX13" fmla="*/ 615124 w 771715"/>
                  <a:gd name="connsiteY13" fmla="*/ 640842 h 764476"/>
                  <a:gd name="connsiteX14" fmla="*/ 362235 w 771715"/>
                  <a:gd name="connsiteY14" fmla="*/ 764476 h 764476"/>
                  <a:gd name="connsiteX15" fmla="*/ 105918 w 771715"/>
                  <a:gd name="connsiteY15" fmla="*/ 653129 h 764476"/>
                  <a:gd name="connsiteX16" fmla="*/ 0 w 771715"/>
                  <a:gd name="connsiteY16" fmla="*/ 382238 h 764476"/>
                  <a:gd name="connsiteX17" fmla="*/ 105918 w 771715"/>
                  <a:gd name="connsiteY17" fmla="*/ 111347 h 764476"/>
                  <a:gd name="connsiteX18" fmla="*/ 362235 w 771715"/>
                  <a:gd name="connsiteY18" fmla="*/ 0 h 764476"/>
                  <a:gd name="connsiteX19" fmla="*/ 615124 w 771715"/>
                  <a:gd name="connsiteY19" fmla="*/ 121825 h 764476"/>
                  <a:gd name="connsiteX20" fmla="*/ 615124 w 771715"/>
                  <a:gd name="connsiteY20" fmla="*/ 19240 h 764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71715" h="764476">
                    <a:moveTo>
                      <a:pt x="222313" y="548735"/>
                    </a:moveTo>
                    <a:cubicBezTo>
                      <a:pt x="266033" y="592550"/>
                      <a:pt x="320326" y="614458"/>
                      <a:pt x="385858" y="614458"/>
                    </a:cubicBezTo>
                    <a:cubicBezTo>
                      <a:pt x="451390" y="614458"/>
                      <a:pt x="505682" y="592550"/>
                      <a:pt x="549402" y="548735"/>
                    </a:cubicBezTo>
                    <a:cubicBezTo>
                      <a:pt x="592264" y="504063"/>
                      <a:pt x="615029" y="449675"/>
                      <a:pt x="615029" y="382143"/>
                    </a:cubicBezTo>
                    <a:cubicBezTo>
                      <a:pt x="615029" y="314611"/>
                      <a:pt x="592264" y="260318"/>
                      <a:pt x="549402" y="216408"/>
                    </a:cubicBezTo>
                    <a:cubicBezTo>
                      <a:pt x="505682" y="171736"/>
                      <a:pt x="451390" y="149828"/>
                      <a:pt x="385858" y="149828"/>
                    </a:cubicBezTo>
                    <a:cubicBezTo>
                      <a:pt x="320326" y="149828"/>
                      <a:pt x="266033" y="171736"/>
                      <a:pt x="222313" y="216408"/>
                    </a:cubicBezTo>
                    <a:cubicBezTo>
                      <a:pt x="179451" y="260223"/>
                      <a:pt x="156686" y="316325"/>
                      <a:pt x="156686" y="382143"/>
                    </a:cubicBezTo>
                    <a:cubicBezTo>
                      <a:pt x="156686" y="447961"/>
                      <a:pt x="179451" y="503968"/>
                      <a:pt x="222313" y="548735"/>
                    </a:cubicBezTo>
                    <a:close/>
                    <a:moveTo>
                      <a:pt x="615124" y="19240"/>
                    </a:moveTo>
                    <a:lnTo>
                      <a:pt x="771715" y="19240"/>
                    </a:lnTo>
                    <a:lnTo>
                      <a:pt x="771715" y="745141"/>
                    </a:lnTo>
                    <a:lnTo>
                      <a:pt x="615124" y="745141"/>
                    </a:lnTo>
                    <a:lnTo>
                      <a:pt x="615124" y="640842"/>
                    </a:lnTo>
                    <a:cubicBezTo>
                      <a:pt x="555593" y="724090"/>
                      <a:pt x="470821" y="764476"/>
                      <a:pt x="362235" y="764476"/>
                    </a:cubicBezTo>
                    <a:cubicBezTo>
                      <a:pt x="262509" y="764476"/>
                      <a:pt x="175926" y="726757"/>
                      <a:pt x="105918" y="653129"/>
                    </a:cubicBezTo>
                    <a:cubicBezTo>
                      <a:pt x="35052" y="579501"/>
                      <a:pt x="0" y="490061"/>
                      <a:pt x="0" y="382238"/>
                    </a:cubicBezTo>
                    <a:cubicBezTo>
                      <a:pt x="0" y="274415"/>
                      <a:pt x="34957" y="184975"/>
                      <a:pt x="105918" y="111347"/>
                    </a:cubicBezTo>
                    <a:cubicBezTo>
                      <a:pt x="175926" y="36862"/>
                      <a:pt x="262509" y="0"/>
                      <a:pt x="362235" y="0"/>
                    </a:cubicBezTo>
                    <a:cubicBezTo>
                      <a:pt x="470725" y="0"/>
                      <a:pt x="555593" y="40386"/>
                      <a:pt x="615124" y="121825"/>
                    </a:cubicBezTo>
                    <a:lnTo>
                      <a:pt x="615124" y="19240"/>
                    </a:lnTo>
                    <a:close/>
                  </a:path>
                </a:pathLst>
              </a:custGeom>
              <a:solidFill>
                <a:srgbClr val="FFFFFF"/>
              </a:solidFill>
              <a:ln w="0" cap="flat">
                <a:noFill/>
                <a:prstDash val="solid"/>
                <a:miter/>
              </a:ln>
            </p:spPr>
            <p:txBody>
              <a:bodyPr rtlCol="0" anchor="ctr"/>
              <a:lstStyle/>
              <a:p>
                <a:endParaRPr lang="en-US"/>
              </a:p>
            </p:txBody>
          </p:sp>
        </p:grpSp>
        <p:grpSp>
          <p:nvGrpSpPr>
            <p:cNvPr id="35" name="Graphic 11">
              <a:extLst>
                <a:ext uri="{FF2B5EF4-FFF2-40B4-BE49-F238E27FC236}">
                  <a16:creationId xmlns:a16="http://schemas.microsoft.com/office/drawing/2014/main" id="{CCF81781-BE7A-9570-D5C3-DADCE83369A6}"/>
                </a:ext>
              </a:extLst>
            </p:cNvPr>
            <p:cNvGrpSpPr/>
            <p:nvPr/>
          </p:nvGrpSpPr>
          <p:grpSpPr>
            <a:xfrm>
              <a:off x="3867912" y="2735389"/>
              <a:ext cx="1393983" cy="1396841"/>
              <a:chOff x="3867912" y="2735389"/>
              <a:chExt cx="1393983" cy="1396841"/>
            </a:xfrm>
            <a:solidFill>
              <a:srgbClr val="FFFFFF"/>
            </a:solidFill>
          </p:grpSpPr>
          <p:grpSp>
            <p:nvGrpSpPr>
              <p:cNvPr id="36" name="Graphic 11">
                <a:extLst>
                  <a:ext uri="{FF2B5EF4-FFF2-40B4-BE49-F238E27FC236}">
                    <a16:creationId xmlns:a16="http://schemas.microsoft.com/office/drawing/2014/main" id="{E40655BA-51E8-0909-51E6-1CA0EFE64F2C}"/>
                  </a:ext>
                </a:extLst>
              </p:cNvPr>
              <p:cNvGrpSpPr/>
              <p:nvPr/>
            </p:nvGrpSpPr>
            <p:grpSpPr>
              <a:xfrm>
                <a:off x="3867912" y="2735389"/>
                <a:ext cx="1393983" cy="1396841"/>
                <a:chOff x="3867912" y="2735389"/>
                <a:chExt cx="1393983" cy="1396841"/>
              </a:xfrm>
              <a:solidFill>
                <a:srgbClr val="FFFFFF"/>
              </a:solidFill>
            </p:grpSpPr>
            <p:sp>
              <p:nvSpPr>
                <p:cNvPr id="38" name="Freeform: Shape 37">
                  <a:extLst>
                    <a:ext uri="{FF2B5EF4-FFF2-40B4-BE49-F238E27FC236}">
                      <a16:creationId xmlns:a16="http://schemas.microsoft.com/office/drawing/2014/main" id="{0D11F0BB-D117-6221-09A1-799835984640}"/>
                    </a:ext>
                  </a:extLst>
                </p:cNvPr>
                <p:cNvSpPr/>
                <p:nvPr/>
              </p:nvSpPr>
              <p:spPr>
                <a:xfrm>
                  <a:off x="4145565" y="3574065"/>
                  <a:ext cx="558165" cy="558164"/>
                </a:xfrm>
                <a:custGeom>
                  <a:avLst/>
                  <a:gdLst>
                    <a:gd name="connsiteX0" fmla="*/ 418624 w 558165"/>
                    <a:gd name="connsiteY0" fmla="*/ 279082 h 558164"/>
                    <a:gd name="connsiteX1" fmla="*/ 279083 w 558165"/>
                    <a:gd name="connsiteY1" fmla="*/ 139541 h 558164"/>
                    <a:gd name="connsiteX2" fmla="*/ 139541 w 558165"/>
                    <a:gd name="connsiteY2" fmla="*/ 0 h 558164"/>
                    <a:gd name="connsiteX3" fmla="*/ 0 w 558165"/>
                    <a:gd name="connsiteY3" fmla="*/ 139541 h 558164"/>
                    <a:gd name="connsiteX4" fmla="*/ 139541 w 558165"/>
                    <a:gd name="connsiteY4" fmla="*/ 279082 h 558164"/>
                    <a:gd name="connsiteX5" fmla="*/ 279083 w 558165"/>
                    <a:gd name="connsiteY5" fmla="*/ 418624 h 558164"/>
                    <a:gd name="connsiteX6" fmla="*/ 418624 w 558165"/>
                    <a:gd name="connsiteY6" fmla="*/ 558165 h 558164"/>
                    <a:gd name="connsiteX7" fmla="*/ 558165 w 558165"/>
                    <a:gd name="connsiteY7" fmla="*/ 418624 h 558164"/>
                    <a:gd name="connsiteX8" fmla="*/ 418624 w 558165"/>
                    <a:gd name="connsiteY8" fmla="*/ 279082 h 558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8165" h="558164">
                      <a:moveTo>
                        <a:pt x="418624" y="279082"/>
                      </a:moveTo>
                      <a:cubicBezTo>
                        <a:pt x="342424" y="279082"/>
                        <a:pt x="279083" y="215837"/>
                        <a:pt x="279083" y="139541"/>
                      </a:cubicBezTo>
                      <a:cubicBezTo>
                        <a:pt x="279083" y="63246"/>
                        <a:pt x="217265" y="0"/>
                        <a:pt x="139541" y="0"/>
                      </a:cubicBezTo>
                      <a:cubicBezTo>
                        <a:pt x="61817" y="0"/>
                        <a:pt x="0" y="61913"/>
                        <a:pt x="0" y="139541"/>
                      </a:cubicBezTo>
                      <a:cubicBezTo>
                        <a:pt x="0" y="217170"/>
                        <a:pt x="63341" y="279082"/>
                        <a:pt x="139541" y="279082"/>
                      </a:cubicBezTo>
                      <a:cubicBezTo>
                        <a:pt x="215741" y="279082"/>
                        <a:pt x="279083" y="340995"/>
                        <a:pt x="279083" y="418624"/>
                      </a:cubicBezTo>
                      <a:cubicBezTo>
                        <a:pt x="279083" y="496252"/>
                        <a:pt x="342424" y="558165"/>
                        <a:pt x="418624" y="558165"/>
                      </a:cubicBezTo>
                      <a:cubicBezTo>
                        <a:pt x="494824" y="558165"/>
                        <a:pt x="558165" y="494919"/>
                        <a:pt x="558165" y="418624"/>
                      </a:cubicBezTo>
                      <a:cubicBezTo>
                        <a:pt x="558165" y="342329"/>
                        <a:pt x="496348" y="279082"/>
                        <a:pt x="418624" y="279082"/>
                      </a:cubicBezTo>
                      <a:close/>
                    </a:path>
                  </a:pathLst>
                </a:custGeom>
                <a:solidFill>
                  <a:srgbClr val="FFFFFF"/>
                </a:solidFill>
                <a:ln w="0"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ADBF1C4E-8E05-8F56-2074-D8F3A89FF8B0}"/>
                    </a:ext>
                  </a:extLst>
                </p:cNvPr>
                <p:cNvSpPr/>
                <p:nvPr/>
              </p:nvSpPr>
              <p:spPr>
                <a:xfrm>
                  <a:off x="3867912" y="2735389"/>
                  <a:ext cx="835723" cy="838771"/>
                </a:xfrm>
                <a:custGeom>
                  <a:avLst/>
                  <a:gdLst>
                    <a:gd name="connsiteX0" fmla="*/ 416433 w 835723"/>
                    <a:gd name="connsiteY0" fmla="*/ 559594 h 838771"/>
                    <a:gd name="connsiteX1" fmla="*/ 505682 w 835723"/>
                    <a:gd name="connsiteY1" fmla="*/ 526828 h 838771"/>
                    <a:gd name="connsiteX2" fmla="*/ 556641 w 835723"/>
                    <a:gd name="connsiteY2" fmla="*/ 418624 h 838771"/>
                    <a:gd name="connsiteX3" fmla="*/ 696182 w 835723"/>
                    <a:gd name="connsiteY3" fmla="*/ 279083 h 838771"/>
                    <a:gd name="connsiteX4" fmla="*/ 835724 w 835723"/>
                    <a:gd name="connsiteY4" fmla="*/ 139541 h 838771"/>
                    <a:gd name="connsiteX5" fmla="*/ 696182 w 835723"/>
                    <a:gd name="connsiteY5" fmla="*/ 0 h 838771"/>
                    <a:gd name="connsiteX6" fmla="*/ 556641 w 835723"/>
                    <a:gd name="connsiteY6" fmla="*/ 139541 h 838771"/>
                    <a:gd name="connsiteX7" fmla="*/ 417100 w 835723"/>
                    <a:gd name="connsiteY7" fmla="*/ 279083 h 838771"/>
                    <a:gd name="connsiteX8" fmla="*/ 277559 w 835723"/>
                    <a:gd name="connsiteY8" fmla="*/ 418624 h 838771"/>
                    <a:gd name="connsiteX9" fmla="*/ 277559 w 835723"/>
                    <a:gd name="connsiteY9" fmla="*/ 419386 h 838771"/>
                    <a:gd name="connsiteX10" fmla="*/ 277559 w 835723"/>
                    <a:gd name="connsiteY10" fmla="*/ 420148 h 838771"/>
                    <a:gd name="connsiteX11" fmla="*/ 138779 w 835723"/>
                    <a:gd name="connsiteY11" fmla="*/ 559689 h 838771"/>
                    <a:gd name="connsiteX12" fmla="*/ 0 w 835723"/>
                    <a:gd name="connsiteY12" fmla="*/ 699230 h 838771"/>
                    <a:gd name="connsiteX13" fmla="*/ 138779 w 835723"/>
                    <a:gd name="connsiteY13" fmla="*/ 838772 h 838771"/>
                    <a:gd name="connsiteX14" fmla="*/ 277559 w 835723"/>
                    <a:gd name="connsiteY14" fmla="*/ 699230 h 838771"/>
                    <a:gd name="connsiteX15" fmla="*/ 416338 w 835723"/>
                    <a:gd name="connsiteY15" fmla="*/ 559689 h 838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5723" h="838771">
                      <a:moveTo>
                        <a:pt x="416433" y="559594"/>
                      </a:moveTo>
                      <a:cubicBezTo>
                        <a:pt x="450628" y="559594"/>
                        <a:pt x="481679" y="547211"/>
                        <a:pt x="505682" y="526828"/>
                      </a:cubicBezTo>
                      <a:cubicBezTo>
                        <a:pt x="536924" y="501301"/>
                        <a:pt x="556641" y="462534"/>
                        <a:pt x="556641" y="418624"/>
                      </a:cubicBezTo>
                      <a:cubicBezTo>
                        <a:pt x="556641" y="342329"/>
                        <a:pt x="619982" y="279083"/>
                        <a:pt x="696182" y="279083"/>
                      </a:cubicBezTo>
                      <a:cubicBezTo>
                        <a:pt x="772382" y="279083"/>
                        <a:pt x="835724" y="217170"/>
                        <a:pt x="835724" y="139541"/>
                      </a:cubicBezTo>
                      <a:cubicBezTo>
                        <a:pt x="835724" y="61913"/>
                        <a:pt x="773906" y="0"/>
                        <a:pt x="696182" y="0"/>
                      </a:cubicBezTo>
                      <a:cubicBezTo>
                        <a:pt x="618458" y="0"/>
                        <a:pt x="556641" y="62579"/>
                        <a:pt x="556641" y="139541"/>
                      </a:cubicBezTo>
                      <a:cubicBezTo>
                        <a:pt x="556641" y="216503"/>
                        <a:pt x="494824" y="279083"/>
                        <a:pt x="417100" y="279083"/>
                      </a:cubicBezTo>
                      <a:cubicBezTo>
                        <a:pt x="339376" y="279083"/>
                        <a:pt x="277559" y="342329"/>
                        <a:pt x="277559" y="418624"/>
                      </a:cubicBezTo>
                      <a:cubicBezTo>
                        <a:pt x="277559" y="418910"/>
                        <a:pt x="277559" y="419100"/>
                        <a:pt x="277559" y="419386"/>
                      </a:cubicBezTo>
                      <a:cubicBezTo>
                        <a:pt x="277559" y="419671"/>
                        <a:pt x="277559" y="419862"/>
                        <a:pt x="277559" y="420148"/>
                      </a:cubicBezTo>
                      <a:cubicBezTo>
                        <a:pt x="277559" y="496443"/>
                        <a:pt x="216027" y="559689"/>
                        <a:pt x="138779" y="559689"/>
                      </a:cubicBezTo>
                      <a:cubicBezTo>
                        <a:pt x="61531" y="559689"/>
                        <a:pt x="0" y="621602"/>
                        <a:pt x="0" y="699230"/>
                      </a:cubicBezTo>
                      <a:cubicBezTo>
                        <a:pt x="0" y="776859"/>
                        <a:pt x="62960" y="838772"/>
                        <a:pt x="138779" y="838772"/>
                      </a:cubicBezTo>
                      <a:cubicBezTo>
                        <a:pt x="214598" y="838772"/>
                        <a:pt x="277559" y="775526"/>
                        <a:pt x="277559" y="699230"/>
                      </a:cubicBezTo>
                      <a:cubicBezTo>
                        <a:pt x="277559" y="622935"/>
                        <a:pt x="340519" y="559689"/>
                        <a:pt x="416338" y="559689"/>
                      </a:cubicBezTo>
                      <a:close/>
                    </a:path>
                  </a:pathLst>
                </a:custGeom>
                <a:solidFill>
                  <a:srgbClr val="FFFFFF"/>
                </a:solidFill>
                <a:ln w="0" cap="flat">
                  <a:noFill/>
                  <a:prstDash val="solid"/>
                  <a:miter/>
                </a:ln>
              </p:spPr>
              <p:txBody>
                <a:bodyPr rtlCol="0" anchor="ctr"/>
                <a:lstStyle/>
                <a:p>
                  <a:endParaRPr lang="en-US" dirty="0"/>
                </a:p>
              </p:txBody>
            </p:sp>
            <p:sp>
              <p:nvSpPr>
                <p:cNvPr id="40" name="Freeform: Shape 39">
                  <a:extLst>
                    <a:ext uri="{FF2B5EF4-FFF2-40B4-BE49-F238E27FC236}">
                      <a16:creationId xmlns:a16="http://schemas.microsoft.com/office/drawing/2014/main" id="{DFA37DBA-FCE0-BC26-B68D-A86406D38428}"/>
                    </a:ext>
                  </a:extLst>
                </p:cNvPr>
                <p:cNvSpPr/>
                <p:nvPr/>
              </p:nvSpPr>
              <p:spPr>
                <a:xfrm>
                  <a:off x="4423124" y="3015900"/>
                  <a:ext cx="838771" cy="558165"/>
                </a:xfrm>
                <a:custGeom>
                  <a:avLst/>
                  <a:gdLst>
                    <a:gd name="connsiteX0" fmla="*/ 699230 w 838771"/>
                    <a:gd name="connsiteY0" fmla="*/ 279082 h 558165"/>
                    <a:gd name="connsiteX1" fmla="*/ 559689 w 838771"/>
                    <a:gd name="connsiteY1" fmla="*/ 139541 h 558165"/>
                    <a:gd name="connsiteX2" fmla="*/ 420148 w 838771"/>
                    <a:gd name="connsiteY2" fmla="*/ 0 h 558165"/>
                    <a:gd name="connsiteX3" fmla="*/ 419386 w 838771"/>
                    <a:gd name="connsiteY3" fmla="*/ 0 h 558165"/>
                    <a:gd name="connsiteX4" fmla="*/ 418624 w 838771"/>
                    <a:gd name="connsiteY4" fmla="*/ 0 h 558165"/>
                    <a:gd name="connsiteX5" fmla="*/ 279083 w 838771"/>
                    <a:gd name="connsiteY5" fmla="*/ 139541 h 558165"/>
                    <a:gd name="connsiteX6" fmla="*/ 139541 w 838771"/>
                    <a:gd name="connsiteY6" fmla="*/ 279082 h 558165"/>
                    <a:gd name="connsiteX7" fmla="*/ 0 w 838771"/>
                    <a:gd name="connsiteY7" fmla="*/ 418624 h 558165"/>
                    <a:gd name="connsiteX8" fmla="*/ 139541 w 838771"/>
                    <a:gd name="connsiteY8" fmla="*/ 558165 h 558165"/>
                    <a:gd name="connsiteX9" fmla="*/ 279083 w 838771"/>
                    <a:gd name="connsiteY9" fmla="*/ 418624 h 558165"/>
                    <a:gd name="connsiteX10" fmla="*/ 418624 w 838771"/>
                    <a:gd name="connsiteY10" fmla="*/ 279082 h 558165"/>
                    <a:gd name="connsiteX11" fmla="*/ 419386 w 838771"/>
                    <a:gd name="connsiteY11" fmla="*/ 279082 h 558165"/>
                    <a:gd name="connsiteX12" fmla="*/ 420148 w 838771"/>
                    <a:gd name="connsiteY12" fmla="*/ 279082 h 558165"/>
                    <a:gd name="connsiteX13" fmla="*/ 559689 w 838771"/>
                    <a:gd name="connsiteY13" fmla="*/ 418624 h 558165"/>
                    <a:gd name="connsiteX14" fmla="*/ 699230 w 838771"/>
                    <a:gd name="connsiteY14" fmla="*/ 558165 h 558165"/>
                    <a:gd name="connsiteX15" fmla="*/ 838772 w 838771"/>
                    <a:gd name="connsiteY15" fmla="*/ 418624 h 558165"/>
                    <a:gd name="connsiteX16" fmla="*/ 699230 w 838771"/>
                    <a:gd name="connsiteY16" fmla="*/ 279082 h 55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38771" h="558165">
                      <a:moveTo>
                        <a:pt x="699230" y="279082"/>
                      </a:moveTo>
                      <a:cubicBezTo>
                        <a:pt x="622935" y="279082"/>
                        <a:pt x="559689" y="215837"/>
                        <a:pt x="559689" y="139541"/>
                      </a:cubicBezTo>
                      <a:cubicBezTo>
                        <a:pt x="559689" y="63246"/>
                        <a:pt x="497777" y="0"/>
                        <a:pt x="420148" y="0"/>
                      </a:cubicBezTo>
                      <a:cubicBezTo>
                        <a:pt x="419862" y="0"/>
                        <a:pt x="419671" y="0"/>
                        <a:pt x="419386" y="0"/>
                      </a:cubicBezTo>
                      <a:cubicBezTo>
                        <a:pt x="419100" y="0"/>
                        <a:pt x="418910" y="0"/>
                        <a:pt x="418624" y="0"/>
                      </a:cubicBezTo>
                      <a:cubicBezTo>
                        <a:pt x="342329" y="0"/>
                        <a:pt x="279083" y="61913"/>
                        <a:pt x="279083" y="139541"/>
                      </a:cubicBezTo>
                      <a:cubicBezTo>
                        <a:pt x="279083" y="217170"/>
                        <a:pt x="217265" y="279082"/>
                        <a:pt x="139541" y="279082"/>
                      </a:cubicBezTo>
                      <a:cubicBezTo>
                        <a:pt x="61817" y="279082"/>
                        <a:pt x="0" y="340995"/>
                        <a:pt x="0" y="418624"/>
                      </a:cubicBezTo>
                      <a:cubicBezTo>
                        <a:pt x="0" y="496253"/>
                        <a:pt x="63341" y="558165"/>
                        <a:pt x="139541" y="558165"/>
                      </a:cubicBezTo>
                      <a:cubicBezTo>
                        <a:pt x="215741" y="558165"/>
                        <a:pt x="279083" y="494919"/>
                        <a:pt x="279083" y="418624"/>
                      </a:cubicBezTo>
                      <a:cubicBezTo>
                        <a:pt x="279083" y="342329"/>
                        <a:pt x="342329" y="279082"/>
                        <a:pt x="418624" y="279082"/>
                      </a:cubicBezTo>
                      <a:cubicBezTo>
                        <a:pt x="418910" y="279082"/>
                        <a:pt x="419100" y="279082"/>
                        <a:pt x="419386" y="279082"/>
                      </a:cubicBezTo>
                      <a:cubicBezTo>
                        <a:pt x="419671" y="279082"/>
                        <a:pt x="419862" y="279082"/>
                        <a:pt x="420148" y="279082"/>
                      </a:cubicBezTo>
                      <a:cubicBezTo>
                        <a:pt x="497777" y="279082"/>
                        <a:pt x="559689" y="340995"/>
                        <a:pt x="559689" y="418624"/>
                      </a:cubicBezTo>
                      <a:cubicBezTo>
                        <a:pt x="559689" y="496253"/>
                        <a:pt x="622935" y="558165"/>
                        <a:pt x="699230" y="558165"/>
                      </a:cubicBezTo>
                      <a:cubicBezTo>
                        <a:pt x="775526" y="558165"/>
                        <a:pt x="838772" y="494919"/>
                        <a:pt x="838772" y="418624"/>
                      </a:cubicBezTo>
                      <a:cubicBezTo>
                        <a:pt x="838772" y="342329"/>
                        <a:pt x="776859" y="279082"/>
                        <a:pt x="699230" y="279082"/>
                      </a:cubicBezTo>
                      <a:close/>
                    </a:path>
                  </a:pathLst>
                </a:custGeom>
                <a:solidFill>
                  <a:srgbClr val="FFFFFF"/>
                </a:solidFill>
                <a:ln w="0" cap="flat">
                  <a:noFill/>
                  <a:prstDash val="solid"/>
                  <a:miter/>
                </a:ln>
              </p:spPr>
              <p:txBody>
                <a:bodyPr rtlCol="0" anchor="ctr"/>
                <a:lstStyle/>
                <a:p>
                  <a:endParaRPr lang="en-US"/>
                </a:p>
              </p:txBody>
            </p:sp>
          </p:grpSp>
          <p:sp>
            <p:nvSpPr>
              <p:cNvPr id="37" name="Freeform: Shape 36">
                <a:extLst>
                  <a:ext uri="{FF2B5EF4-FFF2-40B4-BE49-F238E27FC236}">
                    <a16:creationId xmlns:a16="http://schemas.microsoft.com/office/drawing/2014/main" id="{A90F064E-CA8D-3978-B771-044087F7D2BF}"/>
                  </a:ext>
                </a:extLst>
              </p:cNvPr>
              <p:cNvSpPr/>
              <p:nvPr/>
            </p:nvSpPr>
            <p:spPr>
              <a:xfrm>
                <a:off x="4703730" y="3574065"/>
                <a:ext cx="277558" cy="280606"/>
              </a:xfrm>
              <a:custGeom>
                <a:avLst/>
                <a:gdLst>
                  <a:gd name="connsiteX0" fmla="*/ 138779 w 277558"/>
                  <a:gd name="connsiteY0" fmla="*/ 0 h 280606"/>
                  <a:gd name="connsiteX1" fmla="*/ 0 w 277558"/>
                  <a:gd name="connsiteY1" fmla="*/ 140303 h 280606"/>
                  <a:gd name="connsiteX2" fmla="*/ 138779 w 277558"/>
                  <a:gd name="connsiteY2" fmla="*/ 280606 h 280606"/>
                  <a:gd name="connsiteX3" fmla="*/ 277559 w 277558"/>
                  <a:gd name="connsiteY3" fmla="*/ 140303 h 280606"/>
                  <a:gd name="connsiteX4" fmla="*/ 138779 w 277558"/>
                  <a:gd name="connsiteY4" fmla="*/ 0 h 2806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558" h="280606">
                    <a:moveTo>
                      <a:pt x="138779" y="0"/>
                    </a:moveTo>
                    <a:cubicBezTo>
                      <a:pt x="62960" y="0"/>
                      <a:pt x="0" y="62198"/>
                      <a:pt x="0" y="140303"/>
                    </a:cubicBezTo>
                    <a:cubicBezTo>
                      <a:pt x="0" y="218408"/>
                      <a:pt x="62960" y="280606"/>
                      <a:pt x="138779" y="280606"/>
                    </a:cubicBezTo>
                    <a:cubicBezTo>
                      <a:pt x="214598" y="280606"/>
                      <a:pt x="277559" y="216979"/>
                      <a:pt x="277559" y="140303"/>
                    </a:cubicBezTo>
                    <a:cubicBezTo>
                      <a:pt x="277559" y="63627"/>
                      <a:pt x="216027" y="0"/>
                      <a:pt x="138779" y="0"/>
                    </a:cubicBezTo>
                    <a:close/>
                  </a:path>
                </a:pathLst>
              </a:custGeom>
              <a:solidFill>
                <a:srgbClr val="FFFFFF"/>
              </a:solidFill>
              <a:ln w="0"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2717379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_2">
    <p:spTree>
      <p:nvGrpSpPr>
        <p:cNvPr id="1" name=""/>
        <p:cNvGrpSpPr/>
        <p:nvPr/>
      </p:nvGrpSpPr>
      <p:grpSpPr>
        <a:xfrm>
          <a:off x="0" y="0"/>
          <a:ext cx="0" cy="0"/>
          <a:chOff x="0" y="0"/>
          <a:chExt cx="0" cy="0"/>
        </a:xfrm>
      </p:grpSpPr>
      <p:pic>
        <p:nvPicPr>
          <p:cNvPr id="5" name="Picture 4" descr="A black background with a purple and blue light&#10;&#10;Description automatically generated with medium confidence">
            <a:extLst>
              <a:ext uri="{FF2B5EF4-FFF2-40B4-BE49-F238E27FC236}">
                <a16:creationId xmlns:a16="http://schemas.microsoft.com/office/drawing/2014/main" id="{BA0A7532-71C5-8B9F-4D87-1D5230DAFC2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a:extLst>
              <a:ext uri="{FF2B5EF4-FFF2-40B4-BE49-F238E27FC236}">
                <a16:creationId xmlns:a16="http://schemas.microsoft.com/office/drawing/2014/main" id="{49080735-8ED3-9242-8DB1-8EFAAAAB8627}"/>
              </a:ext>
            </a:extLst>
          </p:cNvPr>
          <p:cNvSpPr>
            <a:spLocks noGrp="1"/>
          </p:cNvSpPr>
          <p:nvPr>
            <p:ph type="ctrTitle"/>
          </p:nvPr>
        </p:nvSpPr>
        <p:spPr>
          <a:xfrm>
            <a:off x="884032" y="2561391"/>
            <a:ext cx="5802528" cy="1436023"/>
          </a:xfrm>
          <a:prstGeom prst="rect">
            <a:avLst/>
          </a:prstGeom>
        </p:spPr>
        <p:txBody>
          <a:bodyPr anchor="b">
            <a:noAutofit/>
          </a:bodyPr>
          <a:lstStyle>
            <a:lvl1pPr algn="l">
              <a:defRPr sz="4800" b="0">
                <a:solidFill>
                  <a:schemeClr val="bg1"/>
                </a:solidFill>
                <a:latin typeface="+mn-lt"/>
              </a:defRPr>
            </a:lvl1pPr>
          </a:lstStyle>
          <a:p>
            <a:r>
              <a:rPr lang="en-US" dirty="0"/>
              <a:t>Click to edit Master title style</a:t>
            </a:r>
          </a:p>
        </p:txBody>
      </p:sp>
      <p:sp>
        <p:nvSpPr>
          <p:cNvPr id="16" name="Subtitle 2">
            <a:extLst>
              <a:ext uri="{FF2B5EF4-FFF2-40B4-BE49-F238E27FC236}">
                <a16:creationId xmlns:a16="http://schemas.microsoft.com/office/drawing/2014/main" id="{E7BE3CDB-BAEF-7144-A195-647086422627}"/>
              </a:ext>
            </a:extLst>
          </p:cNvPr>
          <p:cNvSpPr>
            <a:spLocks noGrp="1"/>
          </p:cNvSpPr>
          <p:nvPr>
            <p:ph type="subTitle" idx="1"/>
          </p:nvPr>
        </p:nvSpPr>
        <p:spPr>
          <a:xfrm>
            <a:off x="884033" y="4063832"/>
            <a:ext cx="5802528" cy="587583"/>
          </a:xfrm>
          <a:prstGeom prst="rect">
            <a:avLst/>
          </a:prstGeom>
        </p:spPr>
        <p:txBody>
          <a:bodyPr>
            <a:noAutofit/>
          </a:bodyPr>
          <a:lstStyle>
            <a:lvl1pPr marL="0" indent="0" algn="l">
              <a:buNone/>
              <a:defRPr sz="2600" cap="none" baseline="0">
                <a:solidFill>
                  <a:schemeClr val="bg1"/>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US" dirty="0"/>
          </a:p>
        </p:txBody>
      </p:sp>
      <p:sp>
        <p:nvSpPr>
          <p:cNvPr id="13" name="Text Placeholder 12">
            <a:extLst>
              <a:ext uri="{FF2B5EF4-FFF2-40B4-BE49-F238E27FC236}">
                <a16:creationId xmlns:a16="http://schemas.microsoft.com/office/drawing/2014/main" id="{B9CD7DF1-C535-F2FA-C993-FFA4FC9D560B}"/>
              </a:ext>
            </a:extLst>
          </p:cNvPr>
          <p:cNvSpPr>
            <a:spLocks noGrp="1"/>
          </p:cNvSpPr>
          <p:nvPr>
            <p:ph type="body" sz="quarter" idx="10" hasCustomPrompt="1"/>
          </p:nvPr>
        </p:nvSpPr>
        <p:spPr>
          <a:xfrm>
            <a:off x="884032" y="5029437"/>
            <a:ext cx="5802528" cy="587583"/>
          </a:xfrm>
          <a:prstGeom prst="rect">
            <a:avLst/>
          </a:prstGeom>
        </p:spPr>
        <p:txBody>
          <a:bodyPr/>
          <a:lstStyle>
            <a:lvl1pPr marL="0" indent="0">
              <a:buNone/>
              <a:defRPr sz="1600" cap="all" baseline="0">
                <a:solidFill>
                  <a:schemeClr val="bg1"/>
                </a:solidFill>
              </a:defRPr>
            </a:lvl1pPr>
            <a:lvl2pPr marL="457200" indent="0">
              <a:buNone/>
              <a:defRPr/>
            </a:lvl2pPr>
          </a:lstStyle>
          <a:p>
            <a:pPr lvl="0"/>
            <a:r>
              <a:rPr lang="en-US" dirty="0"/>
              <a:t>DATE</a:t>
            </a:r>
          </a:p>
        </p:txBody>
      </p:sp>
      <p:grpSp>
        <p:nvGrpSpPr>
          <p:cNvPr id="7" name="Group 6">
            <a:extLst>
              <a:ext uri="{FF2B5EF4-FFF2-40B4-BE49-F238E27FC236}">
                <a16:creationId xmlns:a16="http://schemas.microsoft.com/office/drawing/2014/main" id="{49FEF2BD-BD6D-9F3B-BF7C-B09DDA5D5C1A}"/>
              </a:ext>
            </a:extLst>
          </p:cNvPr>
          <p:cNvGrpSpPr/>
          <p:nvPr userDrawn="1"/>
        </p:nvGrpSpPr>
        <p:grpSpPr>
          <a:xfrm>
            <a:off x="8267454" y="928021"/>
            <a:ext cx="3359331" cy="1050798"/>
            <a:chOff x="3867912" y="2735389"/>
            <a:chExt cx="4465605" cy="1396841"/>
          </a:xfrm>
        </p:grpSpPr>
        <p:grpSp>
          <p:nvGrpSpPr>
            <p:cNvPr id="9" name="Graphic 11">
              <a:extLst>
                <a:ext uri="{FF2B5EF4-FFF2-40B4-BE49-F238E27FC236}">
                  <a16:creationId xmlns:a16="http://schemas.microsoft.com/office/drawing/2014/main" id="{C4F37041-1BD8-4D1B-F85C-856A0D6BDA34}"/>
                </a:ext>
              </a:extLst>
            </p:cNvPr>
            <p:cNvGrpSpPr/>
            <p:nvPr/>
          </p:nvGrpSpPr>
          <p:grpSpPr>
            <a:xfrm>
              <a:off x="5483923" y="2797873"/>
              <a:ext cx="2849594" cy="1051655"/>
              <a:chOff x="5483923" y="2797873"/>
              <a:chExt cx="2849594" cy="1051655"/>
            </a:xfrm>
            <a:solidFill>
              <a:srgbClr val="FFFFFF"/>
            </a:solidFill>
          </p:grpSpPr>
          <p:sp>
            <p:nvSpPr>
              <p:cNvPr id="19" name="Freeform: Shape 18">
                <a:extLst>
                  <a:ext uri="{FF2B5EF4-FFF2-40B4-BE49-F238E27FC236}">
                    <a16:creationId xmlns:a16="http://schemas.microsoft.com/office/drawing/2014/main" id="{7992EF34-29C1-A226-D1B1-9DF631D5B609}"/>
                  </a:ext>
                </a:extLst>
              </p:cNvPr>
              <p:cNvSpPr/>
              <p:nvPr/>
            </p:nvSpPr>
            <p:spPr>
              <a:xfrm>
                <a:off x="5483923" y="3085052"/>
                <a:ext cx="768096" cy="764476"/>
              </a:xfrm>
              <a:custGeom>
                <a:avLst/>
                <a:gdLst>
                  <a:gd name="connsiteX0" fmla="*/ 219932 w 768096"/>
                  <a:gd name="connsiteY0" fmla="*/ 548735 h 764476"/>
                  <a:gd name="connsiteX1" fmla="*/ 384905 w 768096"/>
                  <a:gd name="connsiteY1" fmla="*/ 614458 h 764476"/>
                  <a:gd name="connsiteX2" fmla="*/ 548164 w 768096"/>
                  <a:gd name="connsiteY2" fmla="*/ 548735 h 764476"/>
                  <a:gd name="connsiteX3" fmla="*/ 613601 w 768096"/>
                  <a:gd name="connsiteY3" fmla="*/ 382143 h 764476"/>
                  <a:gd name="connsiteX4" fmla="*/ 548164 w 768096"/>
                  <a:gd name="connsiteY4" fmla="*/ 216408 h 764476"/>
                  <a:gd name="connsiteX5" fmla="*/ 384905 w 768096"/>
                  <a:gd name="connsiteY5" fmla="*/ 149828 h 764476"/>
                  <a:gd name="connsiteX6" fmla="*/ 219932 w 768096"/>
                  <a:gd name="connsiteY6" fmla="*/ 216408 h 764476"/>
                  <a:gd name="connsiteX7" fmla="*/ 156210 w 768096"/>
                  <a:gd name="connsiteY7" fmla="*/ 382143 h 764476"/>
                  <a:gd name="connsiteX8" fmla="*/ 219932 w 768096"/>
                  <a:gd name="connsiteY8" fmla="*/ 548735 h 764476"/>
                  <a:gd name="connsiteX9" fmla="*/ 613601 w 768096"/>
                  <a:gd name="connsiteY9" fmla="*/ 19240 h 764476"/>
                  <a:gd name="connsiteX10" fmla="*/ 768096 w 768096"/>
                  <a:gd name="connsiteY10" fmla="*/ 19240 h 764476"/>
                  <a:gd name="connsiteX11" fmla="*/ 768096 w 768096"/>
                  <a:gd name="connsiteY11" fmla="*/ 745141 h 764476"/>
                  <a:gd name="connsiteX12" fmla="*/ 613601 w 768096"/>
                  <a:gd name="connsiteY12" fmla="*/ 745141 h 764476"/>
                  <a:gd name="connsiteX13" fmla="*/ 613601 w 768096"/>
                  <a:gd name="connsiteY13" fmla="*/ 640842 h 764476"/>
                  <a:gd name="connsiteX14" fmla="*/ 359569 w 768096"/>
                  <a:gd name="connsiteY14" fmla="*/ 764476 h 764476"/>
                  <a:gd name="connsiteX15" fmla="*/ 105632 w 768096"/>
                  <a:gd name="connsiteY15" fmla="*/ 653129 h 764476"/>
                  <a:gd name="connsiteX16" fmla="*/ 0 w 768096"/>
                  <a:gd name="connsiteY16" fmla="*/ 382238 h 764476"/>
                  <a:gd name="connsiteX17" fmla="*/ 105632 w 768096"/>
                  <a:gd name="connsiteY17" fmla="*/ 111347 h 764476"/>
                  <a:gd name="connsiteX18" fmla="*/ 359569 w 768096"/>
                  <a:gd name="connsiteY18" fmla="*/ 0 h 764476"/>
                  <a:gd name="connsiteX19" fmla="*/ 613601 w 768096"/>
                  <a:gd name="connsiteY19" fmla="*/ 121825 h 764476"/>
                  <a:gd name="connsiteX20" fmla="*/ 613601 w 768096"/>
                  <a:gd name="connsiteY20" fmla="*/ 19240 h 764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8096" h="764476">
                    <a:moveTo>
                      <a:pt x="219932" y="548735"/>
                    </a:moveTo>
                    <a:cubicBezTo>
                      <a:pt x="263557" y="592550"/>
                      <a:pt x="317659" y="614458"/>
                      <a:pt x="384905" y="614458"/>
                    </a:cubicBezTo>
                    <a:cubicBezTo>
                      <a:pt x="452152" y="614458"/>
                      <a:pt x="504444" y="592550"/>
                      <a:pt x="548164" y="548735"/>
                    </a:cubicBezTo>
                    <a:cubicBezTo>
                      <a:pt x="590931" y="504063"/>
                      <a:pt x="613601" y="449675"/>
                      <a:pt x="613601" y="382143"/>
                    </a:cubicBezTo>
                    <a:cubicBezTo>
                      <a:pt x="613601" y="314611"/>
                      <a:pt x="590836" y="260318"/>
                      <a:pt x="548164" y="216408"/>
                    </a:cubicBezTo>
                    <a:cubicBezTo>
                      <a:pt x="504539" y="171736"/>
                      <a:pt x="450437" y="149828"/>
                      <a:pt x="384905" y="149828"/>
                    </a:cubicBezTo>
                    <a:cubicBezTo>
                      <a:pt x="319373" y="149828"/>
                      <a:pt x="263557" y="171736"/>
                      <a:pt x="219932" y="216408"/>
                    </a:cubicBezTo>
                    <a:cubicBezTo>
                      <a:pt x="177165" y="260223"/>
                      <a:pt x="156210" y="316325"/>
                      <a:pt x="156210" y="382143"/>
                    </a:cubicBezTo>
                    <a:cubicBezTo>
                      <a:pt x="156210" y="447961"/>
                      <a:pt x="177165" y="503968"/>
                      <a:pt x="219932" y="548735"/>
                    </a:cubicBezTo>
                    <a:close/>
                    <a:moveTo>
                      <a:pt x="613601" y="19240"/>
                    </a:moveTo>
                    <a:lnTo>
                      <a:pt x="768096" y="19240"/>
                    </a:lnTo>
                    <a:lnTo>
                      <a:pt x="768096" y="745141"/>
                    </a:lnTo>
                    <a:lnTo>
                      <a:pt x="613601" y="745141"/>
                    </a:lnTo>
                    <a:lnTo>
                      <a:pt x="613601" y="640842"/>
                    </a:lnTo>
                    <a:cubicBezTo>
                      <a:pt x="554260" y="724090"/>
                      <a:pt x="469583" y="764476"/>
                      <a:pt x="359569" y="764476"/>
                    </a:cubicBezTo>
                    <a:cubicBezTo>
                      <a:pt x="260128" y="764476"/>
                      <a:pt x="175451" y="726757"/>
                      <a:pt x="105632" y="653129"/>
                    </a:cubicBezTo>
                    <a:cubicBezTo>
                      <a:pt x="34957" y="579501"/>
                      <a:pt x="0" y="490061"/>
                      <a:pt x="0" y="382238"/>
                    </a:cubicBezTo>
                    <a:cubicBezTo>
                      <a:pt x="0" y="274415"/>
                      <a:pt x="34957" y="184975"/>
                      <a:pt x="105632" y="111347"/>
                    </a:cubicBezTo>
                    <a:cubicBezTo>
                      <a:pt x="175451" y="36862"/>
                      <a:pt x="260128" y="0"/>
                      <a:pt x="359569" y="0"/>
                    </a:cubicBezTo>
                    <a:cubicBezTo>
                      <a:pt x="469583" y="0"/>
                      <a:pt x="554165" y="40386"/>
                      <a:pt x="613601" y="121825"/>
                    </a:cubicBezTo>
                    <a:lnTo>
                      <a:pt x="613601" y="19240"/>
                    </a:lnTo>
                    <a:close/>
                  </a:path>
                </a:pathLst>
              </a:custGeom>
              <a:solidFill>
                <a:srgbClr val="FFFFFF"/>
              </a:solidFill>
              <a:ln w="0"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80E78846-5A84-864B-06BE-503D60BDC4B5}"/>
                  </a:ext>
                </a:extLst>
              </p:cNvPr>
              <p:cNvSpPr/>
              <p:nvPr/>
            </p:nvSpPr>
            <p:spPr>
              <a:xfrm>
                <a:off x="6413468" y="2797873"/>
                <a:ext cx="200882" cy="1033653"/>
              </a:xfrm>
              <a:custGeom>
                <a:avLst/>
                <a:gdLst>
                  <a:gd name="connsiteX0" fmla="*/ 21050 w 200882"/>
                  <a:gd name="connsiteY0" fmla="*/ 308991 h 1033653"/>
                  <a:gd name="connsiteX1" fmla="*/ 178118 w 200882"/>
                  <a:gd name="connsiteY1" fmla="*/ 308991 h 1033653"/>
                  <a:gd name="connsiteX2" fmla="*/ 178118 w 200882"/>
                  <a:gd name="connsiteY2" fmla="*/ 1033653 h 1033653"/>
                  <a:gd name="connsiteX3" fmla="*/ 21050 w 200882"/>
                  <a:gd name="connsiteY3" fmla="*/ 1033653 h 1033653"/>
                  <a:gd name="connsiteX4" fmla="*/ 21050 w 200882"/>
                  <a:gd name="connsiteY4" fmla="*/ 308991 h 1033653"/>
                  <a:gd name="connsiteX5" fmla="*/ 170212 w 200882"/>
                  <a:gd name="connsiteY5" fmla="*/ 169831 h 1033653"/>
                  <a:gd name="connsiteX6" fmla="*/ 100013 w 200882"/>
                  <a:gd name="connsiteY6" fmla="*/ 200406 h 1033653"/>
                  <a:gd name="connsiteX7" fmla="*/ 28956 w 200882"/>
                  <a:gd name="connsiteY7" fmla="*/ 169831 h 1033653"/>
                  <a:gd name="connsiteX8" fmla="*/ 0 w 200882"/>
                  <a:gd name="connsiteY8" fmla="*/ 100679 h 1033653"/>
                  <a:gd name="connsiteX9" fmla="*/ 28956 w 200882"/>
                  <a:gd name="connsiteY9" fmla="*/ 30671 h 1033653"/>
                  <a:gd name="connsiteX10" fmla="*/ 100013 w 200882"/>
                  <a:gd name="connsiteY10" fmla="*/ 0 h 1033653"/>
                  <a:gd name="connsiteX11" fmla="*/ 171926 w 200882"/>
                  <a:gd name="connsiteY11" fmla="*/ 30671 h 1033653"/>
                  <a:gd name="connsiteX12" fmla="*/ 200883 w 200882"/>
                  <a:gd name="connsiteY12" fmla="*/ 100679 h 1033653"/>
                  <a:gd name="connsiteX13" fmla="*/ 170117 w 200882"/>
                  <a:gd name="connsiteY13" fmla="*/ 169831 h 1033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0882" h="1033653">
                    <a:moveTo>
                      <a:pt x="21050" y="308991"/>
                    </a:moveTo>
                    <a:lnTo>
                      <a:pt x="178118" y="308991"/>
                    </a:lnTo>
                    <a:lnTo>
                      <a:pt x="178118" y="1033653"/>
                    </a:lnTo>
                    <a:lnTo>
                      <a:pt x="21050" y="1033653"/>
                    </a:lnTo>
                    <a:lnTo>
                      <a:pt x="21050" y="308991"/>
                    </a:lnTo>
                    <a:close/>
                    <a:moveTo>
                      <a:pt x="170212" y="169831"/>
                    </a:moveTo>
                    <a:cubicBezTo>
                      <a:pt x="150876" y="190786"/>
                      <a:pt x="127254" y="200406"/>
                      <a:pt x="100013" y="200406"/>
                    </a:cubicBezTo>
                    <a:cubicBezTo>
                      <a:pt x="72771" y="200406"/>
                      <a:pt x="50006" y="190786"/>
                      <a:pt x="28956" y="169831"/>
                    </a:cubicBezTo>
                    <a:cubicBezTo>
                      <a:pt x="9620" y="150590"/>
                      <a:pt x="0" y="126968"/>
                      <a:pt x="0" y="100679"/>
                    </a:cubicBezTo>
                    <a:cubicBezTo>
                      <a:pt x="0" y="74390"/>
                      <a:pt x="9620" y="49911"/>
                      <a:pt x="28956" y="30671"/>
                    </a:cubicBezTo>
                    <a:cubicBezTo>
                      <a:pt x="48292" y="9620"/>
                      <a:pt x="71914" y="0"/>
                      <a:pt x="100013" y="0"/>
                    </a:cubicBezTo>
                    <a:cubicBezTo>
                      <a:pt x="128111" y="0"/>
                      <a:pt x="150876" y="9620"/>
                      <a:pt x="171926" y="30671"/>
                    </a:cubicBezTo>
                    <a:cubicBezTo>
                      <a:pt x="191262" y="49911"/>
                      <a:pt x="200883" y="73533"/>
                      <a:pt x="200883" y="100679"/>
                    </a:cubicBezTo>
                    <a:cubicBezTo>
                      <a:pt x="200883" y="127826"/>
                      <a:pt x="189452" y="150590"/>
                      <a:pt x="170117" y="169831"/>
                    </a:cubicBezTo>
                    <a:close/>
                  </a:path>
                </a:pathLst>
              </a:custGeom>
              <a:solidFill>
                <a:srgbClr val="FFFFFF"/>
              </a:solidFill>
              <a:ln w="0"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9BC0C35C-6547-465F-015C-9295CC2C6169}"/>
                  </a:ext>
                </a:extLst>
              </p:cNvPr>
              <p:cNvSpPr/>
              <p:nvPr/>
            </p:nvSpPr>
            <p:spPr>
              <a:xfrm>
                <a:off x="6772370" y="3092196"/>
                <a:ext cx="376808" cy="739235"/>
              </a:xfrm>
              <a:custGeom>
                <a:avLst/>
                <a:gdLst>
                  <a:gd name="connsiteX0" fmla="*/ 155448 w 376808"/>
                  <a:gd name="connsiteY0" fmla="*/ 134302 h 739235"/>
                  <a:gd name="connsiteX1" fmla="*/ 376809 w 376808"/>
                  <a:gd name="connsiteY1" fmla="*/ 0 h 739235"/>
                  <a:gd name="connsiteX2" fmla="*/ 376809 w 376808"/>
                  <a:gd name="connsiteY2" fmla="*/ 170307 h 739235"/>
                  <a:gd name="connsiteX3" fmla="*/ 222313 w 376808"/>
                  <a:gd name="connsiteY3" fmla="*/ 211550 h 739235"/>
                  <a:gd name="connsiteX4" fmla="*/ 155448 w 376808"/>
                  <a:gd name="connsiteY4" fmla="*/ 372237 h 739235"/>
                  <a:gd name="connsiteX5" fmla="*/ 155448 w 376808"/>
                  <a:gd name="connsiteY5" fmla="*/ 739235 h 739235"/>
                  <a:gd name="connsiteX6" fmla="*/ 0 w 376808"/>
                  <a:gd name="connsiteY6" fmla="*/ 739235 h 739235"/>
                  <a:gd name="connsiteX7" fmla="*/ 0 w 376808"/>
                  <a:gd name="connsiteY7" fmla="*/ 12192 h 739235"/>
                  <a:gd name="connsiteX8" fmla="*/ 155448 w 376808"/>
                  <a:gd name="connsiteY8" fmla="*/ 12192 h 739235"/>
                  <a:gd name="connsiteX9" fmla="*/ 155448 w 376808"/>
                  <a:gd name="connsiteY9" fmla="*/ 134207 h 739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6808" h="739235">
                    <a:moveTo>
                      <a:pt x="155448" y="134302"/>
                    </a:moveTo>
                    <a:cubicBezTo>
                      <a:pt x="195358" y="44767"/>
                      <a:pt x="268319" y="0"/>
                      <a:pt x="376809" y="0"/>
                    </a:cubicBezTo>
                    <a:lnTo>
                      <a:pt x="376809" y="170307"/>
                    </a:lnTo>
                    <a:cubicBezTo>
                      <a:pt x="317754" y="165068"/>
                      <a:pt x="265652" y="179927"/>
                      <a:pt x="222313" y="211550"/>
                    </a:cubicBezTo>
                    <a:cubicBezTo>
                      <a:pt x="178022" y="245745"/>
                      <a:pt x="155448" y="298513"/>
                      <a:pt x="155448" y="372237"/>
                    </a:cubicBezTo>
                    <a:lnTo>
                      <a:pt x="155448" y="739235"/>
                    </a:lnTo>
                    <a:lnTo>
                      <a:pt x="0" y="739235"/>
                    </a:lnTo>
                    <a:lnTo>
                      <a:pt x="0" y="12192"/>
                    </a:lnTo>
                    <a:lnTo>
                      <a:pt x="155448" y="12192"/>
                    </a:lnTo>
                    <a:lnTo>
                      <a:pt x="155448" y="134207"/>
                    </a:lnTo>
                    <a:close/>
                  </a:path>
                </a:pathLst>
              </a:custGeom>
              <a:solidFill>
                <a:srgbClr val="FFFFFF"/>
              </a:solidFill>
              <a:ln w="0"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E7780773-7224-4CB9-E669-B43DC28172CD}"/>
                  </a:ext>
                </a:extLst>
              </p:cNvPr>
              <p:cNvSpPr/>
              <p:nvPr/>
            </p:nvSpPr>
            <p:spPr>
              <a:xfrm>
                <a:off x="7246048" y="2797873"/>
                <a:ext cx="197453" cy="1033653"/>
              </a:xfrm>
              <a:custGeom>
                <a:avLst/>
                <a:gdLst>
                  <a:gd name="connsiteX0" fmla="*/ 21622 w 197453"/>
                  <a:gd name="connsiteY0" fmla="*/ 308991 h 1033653"/>
                  <a:gd name="connsiteX1" fmla="*/ 176784 w 197453"/>
                  <a:gd name="connsiteY1" fmla="*/ 308991 h 1033653"/>
                  <a:gd name="connsiteX2" fmla="*/ 176784 w 197453"/>
                  <a:gd name="connsiteY2" fmla="*/ 1033653 h 1033653"/>
                  <a:gd name="connsiteX3" fmla="*/ 21622 w 197453"/>
                  <a:gd name="connsiteY3" fmla="*/ 1033653 h 1033653"/>
                  <a:gd name="connsiteX4" fmla="*/ 21622 w 197453"/>
                  <a:gd name="connsiteY4" fmla="*/ 308991 h 1033653"/>
                  <a:gd name="connsiteX5" fmla="*/ 168974 w 197453"/>
                  <a:gd name="connsiteY5" fmla="*/ 169831 h 1033653"/>
                  <a:gd name="connsiteX6" fmla="*/ 99155 w 197453"/>
                  <a:gd name="connsiteY6" fmla="*/ 200406 h 1033653"/>
                  <a:gd name="connsiteX7" fmla="*/ 30194 w 197453"/>
                  <a:gd name="connsiteY7" fmla="*/ 169831 h 1033653"/>
                  <a:gd name="connsiteX8" fmla="*/ 0 w 197453"/>
                  <a:gd name="connsiteY8" fmla="*/ 100679 h 1033653"/>
                  <a:gd name="connsiteX9" fmla="*/ 28480 w 197453"/>
                  <a:gd name="connsiteY9" fmla="*/ 30671 h 1033653"/>
                  <a:gd name="connsiteX10" fmla="*/ 99155 w 197453"/>
                  <a:gd name="connsiteY10" fmla="*/ 0 h 1033653"/>
                  <a:gd name="connsiteX11" fmla="*/ 168974 w 197453"/>
                  <a:gd name="connsiteY11" fmla="*/ 30671 h 1033653"/>
                  <a:gd name="connsiteX12" fmla="*/ 197453 w 197453"/>
                  <a:gd name="connsiteY12" fmla="*/ 100679 h 1033653"/>
                  <a:gd name="connsiteX13" fmla="*/ 168974 w 197453"/>
                  <a:gd name="connsiteY13" fmla="*/ 169831 h 1033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7453" h="1033653">
                    <a:moveTo>
                      <a:pt x="21622" y="308991"/>
                    </a:moveTo>
                    <a:lnTo>
                      <a:pt x="176784" y="308991"/>
                    </a:lnTo>
                    <a:lnTo>
                      <a:pt x="176784" y="1033653"/>
                    </a:lnTo>
                    <a:lnTo>
                      <a:pt x="21622" y="1033653"/>
                    </a:lnTo>
                    <a:lnTo>
                      <a:pt x="21622" y="308991"/>
                    </a:lnTo>
                    <a:close/>
                    <a:moveTo>
                      <a:pt x="168974" y="169831"/>
                    </a:moveTo>
                    <a:cubicBezTo>
                      <a:pt x="148304" y="190786"/>
                      <a:pt x="125921" y="200406"/>
                      <a:pt x="99155" y="200406"/>
                    </a:cubicBezTo>
                    <a:cubicBezTo>
                      <a:pt x="72390" y="200406"/>
                      <a:pt x="49149" y="190786"/>
                      <a:pt x="30194" y="169831"/>
                    </a:cubicBezTo>
                    <a:cubicBezTo>
                      <a:pt x="9525" y="150590"/>
                      <a:pt x="0" y="126968"/>
                      <a:pt x="0" y="100679"/>
                    </a:cubicBezTo>
                    <a:cubicBezTo>
                      <a:pt x="0" y="74390"/>
                      <a:pt x="9430" y="49911"/>
                      <a:pt x="28480" y="30671"/>
                    </a:cubicBezTo>
                    <a:cubicBezTo>
                      <a:pt x="47435" y="9620"/>
                      <a:pt x="70676" y="0"/>
                      <a:pt x="99155" y="0"/>
                    </a:cubicBezTo>
                    <a:cubicBezTo>
                      <a:pt x="125921" y="0"/>
                      <a:pt x="150019" y="9620"/>
                      <a:pt x="168974" y="30671"/>
                    </a:cubicBezTo>
                    <a:cubicBezTo>
                      <a:pt x="187928" y="49911"/>
                      <a:pt x="197453" y="73533"/>
                      <a:pt x="197453" y="100679"/>
                    </a:cubicBezTo>
                    <a:cubicBezTo>
                      <a:pt x="197453" y="127826"/>
                      <a:pt x="188024" y="150590"/>
                      <a:pt x="168974" y="169831"/>
                    </a:cubicBezTo>
                    <a:close/>
                  </a:path>
                </a:pathLst>
              </a:custGeom>
              <a:solidFill>
                <a:srgbClr val="FFFFFF"/>
              </a:solidFill>
              <a:ln w="0"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F33DD58D-F88E-FB10-84EC-02BF46A0EFCD}"/>
                  </a:ext>
                </a:extLst>
              </p:cNvPr>
              <p:cNvSpPr/>
              <p:nvPr/>
            </p:nvSpPr>
            <p:spPr>
              <a:xfrm>
                <a:off x="7561802" y="3085052"/>
                <a:ext cx="771715" cy="764476"/>
              </a:xfrm>
              <a:custGeom>
                <a:avLst/>
                <a:gdLst>
                  <a:gd name="connsiteX0" fmla="*/ 222313 w 771715"/>
                  <a:gd name="connsiteY0" fmla="*/ 548735 h 764476"/>
                  <a:gd name="connsiteX1" fmla="*/ 385858 w 771715"/>
                  <a:gd name="connsiteY1" fmla="*/ 614458 h 764476"/>
                  <a:gd name="connsiteX2" fmla="*/ 549402 w 771715"/>
                  <a:gd name="connsiteY2" fmla="*/ 548735 h 764476"/>
                  <a:gd name="connsiteX3" fmla="*/ 615029 w 771715"/>
                  <a:gd name="connsiteY3" fmla="*/ 382143 h 764476"/>
                  <a:gd name="connsiteX4" fmla="*/ 549402 w 771715"/>
                  <a:gd name="connsiteY4" fmla="*/ 216408 h 764476"/>
                  <a:gd name="connsiteX5" fmla="*/ 385858 w 771715"/>
                  <a:gd name="connsiteY5" fmla="*/ 149828 h 764476"/>
                  <a:gd name="connsiteX6" fmla="*/ 222313 w 771715"/>
                  <a:gd name="connsiteY6" fmla="*/ 216408 h 764476"/>
                  <a:gd name="connsiteX7" fmla="*/ 156686 w 771715"/>
                  <a:gd name="connsiteY7" fmla="*/ 382143 h 764476"/>
                  <a:gd name="connsiteX8" fmla="*/ 222313 w 771715"/>
                  <a:gd name="connsiteY8" fmla="*/ 548735 h 764476"/>
                  <a:gd name="connsiteX9" fmla="*/ 615124 w 771715"/>
                  <a:gd name="connsiteY9" fmla="*/ 19240 h 764476"/>
                  <a:gd name="connsiteX10" fmla="*/ 771715 w 771715"/>
                  <a:gd name="connsiteY10" fmla="*/ 19240 h 764476"/>
                  <a:gd name="connsiteX11" fmla="*/ 771715 w 771715"/>
                  <a:gd name="connsiteY11" fmla="*/ 745141 h 764476"/>
                  <a:gd name="connsiteX12" fmla="*/ 615124 w 771715"/>
                  <a:gd name="connsiteY12" fmla="*/ 745141 h 764476"/>
                  <a:gd name="connsiteX13" fmla="*/ 615124 w 771715"/>
                  <a:gd name="connsiteY13" fmla="*/ 640842 h 764476"/>
                  <a:gd name="connsiteX14" fmla="*/ 362235 w 771715"/>
                  <a:gd name="connsiteY14" fmla="*/ 764476 h 764476"/>
                  <a:gd name="connsiteX15" fmla="*/ 105918 w 771715"/>
                  <a:gd name="connsiteY15" fmla="*/ 653129 h 764476"/>
                  <a:gd name="connsiteX16" fmla="*/ 0 w 771715"/>
                  <a:gd name="connsiteY16" fmla="*/ 382238 h 764476"/>
                  <a:gd name="connsiteX17" fmla="*/ 105918 w 771715"/>
                  <a:gd name="connsiteY17" fmla="*/ 111347 h 764476"/>
                  <a:gd name="connsiteX18" fmla="*/ 362235 w 771715"/>
                  <a:gd name="connsiteY18" fmla="*/ 0 h 764476"/>
                  <a:gd name="connsiteX19" fmla="*/ 615124 w 771715"/>
                  <a:gd name="connsiteY19" fmla="*/ 121825 h 764476"/>
                  <a:gd name="connsiteX20" fmla="*/ 615124 w 771715"/>
                  <a:gd name="connsiteY20" fmla="*/ 19240 h 764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71715" h="764476">
                    <a:moveTo>
                      <a:pt x="222313" y="548735"/>
                    </a:moveTo>
                    <a:cubicBezTo>
                      <a:pt x="266033" y="592550"/>
                      <a:pt x="320326" y="614458"/>
                      <a:pt x="385858" y="614458"/>
                    </a:cubicBezTo>
                    <a:cubicBezTo>
                      <a:pt x="451390" y="614458"/>
                      <a:pt x="505682" y="592550"/>
                      <a:pt x="549402" y="548735"/>
                    </a:cubicBezTo>
                    <a:cubicBezTo>
                      <a:pt x="592264" y="504063"/>
                      <a:pt x="615029" y="449675"/>
                      <a:pt x="615029" y="382143"/>
                    </a:cubicBezTo>
                    <a:cubicBezTo>
                      <a:pt x="615029" y="314611"/>
                      <a:pt x="592264" y="260318"/>
                      <a:pt x="549402" y="216408"/>
                    </a:cubicBezTo>
                    <a:cubicBezTo>
                      <a:pt x="505682" y="171736"/>
                      <a:pt x="451390" y="149828"/>
                      <a:pt x="385858" y="149828"/>
                    </a:cubicBezTo>
                    <a:cubicBezTo>
                      <a:pt x="320326" y="149828"/>
                      <a:pt x="266033" y="171736"/>
                      <a:pt x="222313" y="216408"/>
                    </a:cubicBezTo>
                    <a:cubicBezTo>
                      <a:pt x="179451" y="260223"/>
                      <a:pt x="156686" y="316325"/>
                      <a:pt x="156686" y="382143"/>
                    </a:cubicBezTo>
                    <a:cubicBezTo>
                      <a:pt x="156686" y="447961"/>
                      <a:pt x="179451" y="503968"/>
                      <a:pt x="222313" y="548735"/>
                    </a:cubicBezTo>
                    <a:close/>
                    <a:moveTo>
                      <a:pt x="615124" y="19240"/>
                    </a:moveTo>
                    <a:lnTo>
                      <a:pt x="771715" y="19240"/>
                    </a:lnTo>
                    <a:lnTo>
                      <a:pt x="771715" y="745141"/>
                    </a:lnTo>
                    <a:lnTo>
                      <a:pt x="615124" y="745141"/>
                    </a:lnTo>
                    <a:lnTo>
                      <a:pt x="615124" y="640842"/>
                    </a:lnTo>
                    <a:cubicBezTo>
                      <a:pt x="555593" y="724090"/>
                      <a:pt x="470821" y="764476"/>
                      <a:pt x="362235" y="764476"/>
                    </a:cubicBezTo>
                    <a:cubicBezTo>
                      <a:pt x="262509" y="764476"/>
                      <a:pt x="175926" y="726757"/>
                      <a:pt x="105918" y="653129"/>
                    </a:cubicBezTo>
                    <a:cubicBezTo>
                      <a:pt x="35052" y="579501"/>
                      <a:pt x="0" y="490061"/>
                      <a:pt x="0" y="382238"/>
                    </a:cubicBezTo>
                    <a:cubicBezTo>
                      <a:pt x="0" y="274415"/>
                      <a:pt x="34957" y="184975"/>
                      <a:pt x="105918" y="111347"/>
                    </a:cubicBezTo>
                    <a:cubicBezTo>
                      <a:pt x="175926" y="36862"/>
                      <a:pt x="262509" y="0"/>
                      <a:pt x="362235" y="0"/>
                    </a:cubicBezTo>
                    <a:cubicBezTo>
                      <a:pt x="470725" y="0"/>
                      <a:pt x="555593" y="40386"/>
                      <a:pt x="615124" y="121825"/>
                    </a:cubicBezTo>
                    <a:lnTo>
                      <a:pt x="615124" y="19240"/>
                    </a:lnTo>
                    <a:close/>
                  </a:path>
                </a:pathLst>
              </a:custGeom>
              <a:solidFill>
                <a:srgbClr val="FFFFFF"/>
              </a:solidFill>
              <a:ln w="0" cap="flat">
                <a:noFill/>
                <a:prstDash val="solid"/>
                <a:miter/>
              </a:ln>
            </p:spPr>
            <p:txBody>
              <a:bodyPr rtlCol="0" anchor="ctr"/>
              <a:lstStyle/>
              <a:p>
                <a:endParaRPr lang="en-US"/>
              </a:p>
            </p:txBody>
          </p:sp>
        </p:grpSp>
        <p:grpSp>
          <p:nvGrpSpPr>
            <p:cNvPr id="10" name="Graphic 11">
              <a:extLst>
                <a:ext uri="{FF2B5EF4-FFF2-40B4-BE49-F238E27FC236}">
                  <a16:creationId xmlns:a16="http://schemas.microsoft.com/office/drawing/2014/main" id="{0D2443AF-8C7B-8633-B979-FF44641BCB55}"/>
                </a:ext>
              </a:extLst>
            </p:cNvPr>
            <p:cNvGrpSpPr/>
            <p:nvPr/>
          </p:nvGrpSpPr>
          <p:grpSpPr>
            <a:xfrm>
              <a:off x="3867912" y="2735389"/>
              <a:ext cx="1393983" cy="1396841"/>
              <a:chOff x="3867912" y="2735389"/>
              <a:chExt cx="1393983" cy="1396841"/>
            </a:xfrm>
            <a:solidFill>
              <a:srgbClr val="FFFFFF"/>
            </a:solidFill>
          </p:grpSpPr>
          <p:grpSp>
            <p:nvGrpSpPr>
              <p:cNvPr id="11" name="Graphic 11">
                <a:extLst>
                  <a:ext uri="{FF2B5EF4-FFF2-40B4-BE49-F238E27FC236}">
                    <a16:creationId xmlns:a16="http://schemas.microsoft.com/office/drawing/2014/main" id="{E579E97F-CE70-3AC7-EAB6-90A3E2101ED5}"/>
                  </a:ext>
                </a:extLst>
              </p:cNvPr>
              <p:cNvGrpSpPr/>
              <p:nvPr/>
            </p:nvGrpSpPr>
            <p:grpSpPr>
              <a:xfrm>
                <a:off x="3867912" y="2735389"/>
                <a:ext cx="1393983" cy="1396841"/>
                <a:chOff x="3867912" y="2735389"/>
                <a:chExt cx="1393983" cy="1396841"/>
              </a:xfrm>
              <a:solidFill>
                <a:srgbClr val="FFFFFF"/>
              </a:solidFill>
            </p:grpSpPr>
            <p:sp>
              <p:nvSpPr>
                <p:cNvPr id="14" name="Freeform: Shape 13">
                  <a:extLst>
                    <a:ext uri="{FF2B5EF4-FFF2-40B4-BE49-F238E27FC236}">
                      <a16:creationId xmlns:a16="http://schemas.microsoft.com/office/drawing/2014/main" id="{928FB0B5-2269-9AC1-F664-1EC59A115C06}"/>
                    </a:ext>
                  </a:extLst>
                </p:cNvPr>
                <p:cNvSpPr/>
                <p:nvPr/>
              </p:nvSpPr>
              <p:spPr>
                <a:xfrm>
                  <a:off x="4145565" y="3574065"/>
                  <a:ext cx="558165" cy="558164"/>
                </a:xfrm>
                <a:custGeom>
                  <a:avLst/>
                  <a:gdLst>
                    <a:gd name="connsiteX0" fmla="*/ 418624 w 558165"/>
                    <a:gd name="connsiteY0" fmla="*/ 279082 h 558164"/>
                    <a:gd name="connsiteX1" fmla="*/ 279083 w 558165"/>
                    <a:gd name="connsiteY1" fmla="*/ 139541 h 558164"/>
                    <a:gd name="connsiteX2" fmla="*/ 139541 w 558165"/>
                    <a:gd name="connsiteY2" fmla="*/ 0 h 558164"/>
                    <a:gd name="connsiteX3" fmla="*/ 0 w 558165"/>
                    <a:gd name="connsiteY3" fmla="*/ 139541 h 558164"/>
                    <a:gd name="connsiteX4" fmla="*/ 139541 w 558165"/>
                    <a:gd name="connsiteY4" fmla="*/ 279082 h 558164"/>
                    <a:gd name="connsiteX5" fmla="*/ 279083 w 558165"/>
                    <a:gd name="connsiteY5" fmla="*/ 418624 h 558164"/>
                    <a:gd name="connsiteX6" fmla="*/ 418624 w 558165"/>
                    <a:gd name="connsiteY6" fmla="*/ 558165 h 558164"/>
                    <a:gd name="connsiteX7" fmla="*/ 558165 w 558165"/>
                    <a:gd name="connsiteY7" fmla="*/ 418624 h 558164"/>
                    <a:gd name="connsiteX8" fmla="*/ 418624 w 558165"/>
                    <a:gd name="connsiteY8" fmla="*/ 279082 h 558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8165" h="558164">
                      <a:moveTo>
                        <a:pt x="418624" y="279082"/>
                      </a:moveTo>
                      <a:cubicBezTo>
                        <a:pt x="342424" y="279082"/>
                        <a:pt x="279083" y="215837"/>
                        <a:pt x="279083" y="139541"/>
                      </a:cubicBezTo>
                      <a:cubicBezTo>
                        <a:pt x="279083" y="63246"/>
                        <a:pt x="217265" y="0"/>
                        <a:pt x="139541" y="0"/>
                      </a:cubicBezTo>
                      <a:cubicBezTo>
                        <a:pt x="61817" y="0"/>
                        <a:pt x="0" y="61913"/>
                        <a:pt x="0" y="139541"/>
                      </a:cubicBezTo>
                      <a:cubicBezTo>
                        <a:pt x="0" y="217170"/>
                        <a:pt x="63341" y="279082"/>
                        <a:pt x="139541" y="279082"/>
                      </a:cubicBezTo>
                      <a:cubicBezTo>
                        <a:pt x="215741" y="279082"/>
                        <a:pt x="279083" y="340995"/>
                        <a:pt x="279083" y="418624"/>
                      </a:cubicBezTo>
                      <a:cubicBezTo>
                        <a:pt x="279083" y="496252"/>
                        <a:pt x="342424" y="558165"/>
                        <a:pt x="418624" y="558165"/>
                      </a:cubicBezTo>
                      <a:cubicBezTo>
                        <a:pt x="494824" y="558165"/>
                        <a:pt x="558165" y="494919"/>
                        <a:pt x="558165" y="418624"/>
                      </a:cubicBezTo>
                      <a:cubicBezTo>
                        <a:pt x="558165" y="342329"/>
                        <a:pt x="496348" y="279082"/>
                        <a:pt x="418624" y="279082"/>
                      </a:cubicBezTo>
                      <a:close/>
                    </a:path>
                  </a:pathLst>
                </a:custGeom>
                <a:solidFill>
                  <a:srgbClr val="FFFFFF"/>
                </a:solidFill>
                <a:ln w="0"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DD1A7F3E-578B-C75A-0A35-C2919416BDB7}"/>
                    </a:ext>
                  </a:extLst>
                </p:cNvPr>
                <p:cNvSpPr/>
                <p:nvPr/>
              </p:nvSpPr>
              <p:spPr>
                <a:xfrm>
                  <a:off x="3867912" y="2735389"/>
                  <a:ext cx="835723" cy="838771"/>
                </a:xfrm>
                <a:custGeom>
                  <a:avLst/>
                  <a:gdLst>
                    <a:gd name="connsiteX0" fmla="*/ 416433 w 835723"/>
                    <a:gd name="connsiteY0" fmla="*/ 559594 h 838771"/>
                    <a:gd name="connsiteX1" fmla="*/ 505682 w 835723"/>
                    <a:gd name="connsiteY1" fmla="*/ 526828 h 838771"/>
                    <a:gd name="connsiteX2" fmla="*/ 556641 w 835723"/>
                    <a:gd name="connsiteY2" fmla="*/ 418624 h 838771"/>
                    <a:gd name="connsiteX3" fmla="*/ 696182 w 835723"/>
                    <a:gd name="connsiteY3" fmla="*/ 279083 h 838771"/>
                    <a:gd name="connsiteX4" fmla="*/ 835724 w 835723"/>
                    <a:gd name="connsiteY4" fmla="*/ 139541 h 838771"/>
                    <a:gd name="connsiteX5" fmla="*/ 696182 w 835723"/>
                    <a:gd name="connsiteY5" fmla="*/ 0 h 838771"/>
                    <a:gd name="connsiteX6" fmla="*/ 556641 w 835723"/>
                    <a:gd name="connsiteY6" fmla="*/ 139541 h 838771"/>
                    <a:gd name="connsiteX7" fmla="*/ 417100 w 835723"/>
                    <a:gd name="connsiteY7" fmla="*/ 279083 h 838771"/>
                    <a:gd name="connsiteX8" fmla="*/ 277559 w 835723"/>
                    <a:gd name="connsiteY8" fmla="*/ 418624 h 838771"/>
                    <a:gd name="connsiteX9" fmla="*/ 277559 w 835723"/>
                    <a:gd name="connsiteY9" fmla="*/ 419386 h 838771"/>
                    <a:gd name="connsiteX10" fmla="*/ 277559 w 835723"/>
                    <a:gd name="connsiteY10" fmla="*/ 420148 h 838771"/>
                    <a:gd name="connsiteX11" fmla="*/ 138779 w 835723"/>
                    <a:gd name="connsiteY11" fmla="*/ 559689 h 838771"/>
                    <a:gd name="connsiteX12" fmla="*/ 0 w 835723"/>
                    <a:gd name="connsiteY12" fmla="*/ 699230 h 838771"/>
                    <a:gd name="connsiteX13" fmla="*/ 138779 w 835723"/>
                    <a:gd name="connsiteY13" fmla="*/ 838772 h 838771"/>
                    <a:gd name="connsiteX14" fmla="*/ 277559 w 835723"/>
                    <a:gd name="connsiteY14" fmla="*/ 699230 h 838771"/>
                    <a:gd name="connsiteX15" fmla="*/ 416338 w 835723"/>
                    <a:gd name="connsiteY15" fmla="*/ 559689 h 838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5723" h="838771">
                      <a:moveTo>
                        <a:pt x="416433" y="559594"/>
                      </a:moveTo>
                      <a:cubicBezTo>
                        <a:pt x="450628" y="559594"/>
                        <a:pt x="481679" y="547211"/>
                        <a:pt x="505682" y="526828"/>
                      </a:cubicBezTo>
                      <a:cubicBezTo>
                        <a:pt x="536924" y="501301"/>
                        <a:pt x="556641" y="462534"/>
                        <a:pt x="556641" y="418624"/>
                      </a:cubicBezTo>
                      <a:cubicBezTo>
                        <a:pt x="556641" y="342329"/>
                        <a:pt x="619982" y="279083"/>
                        <a:pt x="696182" y="279083"/>
                      </a:cubicBezTo>
                      <a:cubicBezTo>
                        <a:pt x="772382" y="279083"/>
                        <a:pt x="835724" y="217170"/>
                        <a:pt x="835724" y="139541"/>
                      </a:cubicBezTo>
                      <a:cubicBezTo>
                        <a:pt x="835724" y="61913"/>
                        <a:pt x="773906" y="0"/>
                        <a:pt x="696182" y="0"/>
                      </a:cubicBezTo>
                      <a:cubicBezTo>
                        <a:pt x="618458" y="0"/>
                        <a:pt x="556641" y="62579"/>
                        <a:pt x="556641" y="139541"/>
                      </a:cubicBezTo>
                      <a:cubicBezTo>
                        <a:pt x="556641" y="216503"/>
                        <a:pt x="494824" y="279083"/>
                        <a:pt x="417100" y="279083"/>
                      </a:cubicBezTo>
                      <a:cubicBezTo>
                        <a:pt x="339376" y="279083"/>
                        <a:pt x="277559" y="342329"/>
                        <a:pt x="277559" y="418624"/>
                      </a:cubicBezTo>
                      <a:cubicBezTo>
                        <a:pt x="277559" y="418910"/>
                        <a:pt x="277559" y="419100"/>
                        <a:pt x="277559" y="419386"/>
                      </a:cubicBezTo>
                      <a:cubicBezTo>
                        <a:pt x="277559" y="419671"/>
                        <a:pt x="277559" y="419862"/>
                        <a:pt x="277559" y="420148"/>
                      </a:cubicBezTo>
                      <a:cubicBezTo>
                        <a:pt x="277559" y="496443"/>
                        <a:pt x="216027" y="559689"/>
                        <a:pt x="138779" y="559689"/>
                      </a:cubicBezTo>
                      <a:cubicBezTo>
                        <a:pt x="61531" y="559689"/>
                        <a:pt x="0" y="621602"/>
                        <a:pt x="0" y="699230"/>
                      </a:cubicBezTo>
                      <a:cubicBezTo>
                        <a:pt x="0" y="776859"/>
                        <a:pt x="62960" y="838772"/>
                        <a:pt x="138779" y="838772"/>
                      </a:cubicBezTo>
                      <a:cubicBezTo>
                        <a:pt x="214598" y="838772"/>
                        <a:pt x="277559" y="775526"/>
                        <a:pt x="277559" y="699230"/>
                      </a:cubicBezTo>
                      <a:cubicBezTo>
                        <a:pt x="277559" y="622935"/>
                        <a:pt x="340519" y="559689"/>
                        <a:pt x="416338" y="559689"/>
                      </a:cubicBezTo>
                      <a:close/>
                    </a:path>
                  </a:pathLst>
                </a:custGeom>
                <a:solidFill>
                  <a:srgbClr val="FFFFFF"/>
                </a:solidFill>
                <a:ln w="0"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BF45E70C-E0F4-0489-D1F9-92AAB5D60976}"/>
                    </a:ext>
                  </a:extLst>
                </p:cNvPr>
                <p:cNvSpPr/>
                <p:nvPr/>
              </p:nvSpPr>
              <p:spPr>
                <a:xfrm>
                  <a:off x="4423124" y="3015900"/>
                  <a:ext cx="838771" cy="558165"/>
                </a:xfrm>
                <a:custGeom>
                  <a:avLst/>
                  <a:gdLst>
                    <a:gd name="connsiteX0" fmla="*/ 699230 w 838771"/>
                    <a:gd name="connsiteY0" fmla="*/ 279082 h 558165"/>
                    <a:gd name="connsiteX1" fmla="*/ 559689 w 838771"/>
                    <a:gd name="connsiteY1" fmla="*/ 139541 h 558165"/>
                    <a:gd name="connsiteX2" fmla="*/ 420148 w 838771"/>
                    <a:gd name="connsiteY2" fmla="*/ 0 h 558165"/>
                    <a:gd name="connsiteX3" fmla="*/ 419386 w 838771"/>
                    <a:gd name="connsiteY3" fmla="*/ 0 h 558165"/>
                    <a:gd name="connsiteX4" fmla="*/ 418624 w 838771"/>
                    <a:gd name="connsiteY4" fmla="*/ 0 h 558165"/>
                    <a:gd name="connsiteX5" fmla="*/ 279083 w 838771"/>
                    <a:gd name="connsiteY5" fmla="*/ 139541 h 558165"/>
                    <a:gd name="connsiteX6" fmla="*/ 139541 w 838771"/>
                    <a:gd name="connsiteY6" fmla="*/ 279082 h 558165"/>
                    <a:gd name="connsiteX7" fmla="*/ 0 w 838771"/>
                    <a:gd name="connsiteY7" fmla="*/ 418624 h 558165"/>
                    <a:gd name="connsiteX8" fmla="*/ 139541 w 838771"/>
                    <a:gd name="connsiteY8" fmla="*/ 558165 h 558165"/>
                    <a:gd name="connsiteX9" fmla="*/ 279083 w 838771"/>
                    <a:gd name="connsiteY9" fmla="*/ 418624 h 558165"/>
                    <a:gd name="connsiteX10" fmla="*/ 418624 w 838771"/>
                    <a:gd name="connsiteY10" fmla="*/ 279082 h 558165"/>
                    <a:gd name="connsiteX11" fmla="*/ 419386 w 838771"/>
                    <a:gd name="connsiteY11" fmla="*/ 279082 h 558165"/>
                    <a:gd name="connsiteX12" fmla="*/ 420148 w 838771"/>
                    <a:gd name="connsiteY12" fmla="*/ 279082 h 558165"/>
                    <a:gd name="connsiteX13" fmla="*/ 559689 w 838771"/>
                    <a:gd name="connsiteY13" fmla="*/ 418624 h 558165"/>
                    <a:gd name="connsiteX14" fmla="*/ 699230 w 838771"/>
                    <a:gd name="connsiteY14" fmla="*/ 558165 h 558165"/>
                    <a:gd name="connsiteX15" fmla="*/ 838772 w 838771"/>
                    <a:gd name="connsiteY15" fmla="*/ 418624 h 558165"/>
                    <a:gd name="connsiteX16" fmla="*/ 699230 w 838771"/>
                    <a:gd name="connsiteY16" fmla="*/ 279082 h 55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38771" h="558165">
                      <a:moveTo>
                        <a:pt x="699230" y="279082"/>
                      </a:moveTo>
                      <a:cubicBezTo>
                        <a:pt x="622935" y="279082"/>
                        <a:pt x="559689" y="215837"/>
                        <a:pt x="559689" y="139541"/>
                      </a:cubicBezTo>
                      <a:cubicBezTo>
                        <a:pt x="559689" y="63246"/>
                        <a:pt x="497777" y="0"/>
                        <a:pt x="420148" y="0"/>
                      </a:cubicBezTo>
                      <a:cubicBezTo>
                        <a:pt x="419862" y="0"/>
                        <a:pt x="419671" y="0"/>
                        <a:pt x="419386" y="0"/>
                      </a:cubicBezTo>
                      <a:cubicBezTo>
                        <a:pt x="419100" y="0"/>
                        <a:pt x="418910" y="0"/>
                        <a:pt x="418624" y="0"/>
                      </a:cubicBezTo>
                      <a:cubicBezTo>
                        <a:pt x="342329" y="0"/>
                        <a:pt x="279083" y="61913"/>
                        <a:pt x="279083" y="139541"/>
                      </a:cubicBezTo>
                      <a:cubicBezTo>
                        <a:pt x="279083" y="217170"/>
                        <a:pt x="217265" y="279082"/>
                        <a:pt x="139541" y="279082"/>
                      </a:cubicBezTo>
                      <a:cubicBezTo>
                        <a:pt x="61817" y="279082"/>
                        <a:pt x="0" y="340995"/>
                        <a:pt x="0" y="418624"/>
                      </a:cubicBezTo>
                      <a:cubicBezTo>
                        <a:pt x="0" y="496253"/>
                        <a:pt x="63341" y="558165"/>
                        <a:pt x="139541" y="558165"/>
                      </a:cubicBezTo>
                      <a:cubicBezTo>
                        <a:pt x="215741" y="558165"/>
                        <a:pt x="279083" y="494919"/>
                        <a:pt x="279083" y="418624"/>
                      </a:cubicBezTo>
                      <a:cubicBezTo>
                        <a:pt x="279083" y="342329"/>
                        <a:pt x="342329" y="279082"/>
                        <a:pt x="418624" y="279082"/>
                      </a:cubicBezTo>
                      <a:cubicBezTo>
                        <a:pt x="418910" y="279082"/>
                        <a:pt x="419100" y="279082"/>
                        <a:pt x="419386" y="279082"/>
                      </a:cubicBezTo>
                      <a:cubicBezTo>
                        <a:pt x="419671" y="279082"/>
                        <a:pt x="419862" y="279082"/>
                        <a:pt x="420148" y="279082"/>
                      </a:cubicBezTo>
                      <a:cubicBezTo>
                        <a:pt x="497777" y="279082"/>
                        <a:pt x="559689" y="340995"/>
                        <a:pt x="559689" y="418624"/>
                      </a:cubicBezTo>
                      <a:cubicBezTo>
                        <a:pt x="559689" y="496253"/>
                        <a:pt x="622935" y="558165"/>
                        <a:pt x="699230" y="558165"/>
                      </a:cubicBezTo>
                      <a:cubicBezTo>
                        <a:pt x="775526" y="558165"/>
                        <a:pt x="838772" y="494919"/>
                        <a:pt x="838772" y="418624"/>
                      </a:cubicBezTo>
                      <a:cubicBezTo>
                        <a:pt x="838772" y="342329"/>
                        <a:pt x="776859" y="279082"/>
                        <a:pt x="699230" y="279082"/>
                      </a:cubicBezTo>
                      <a:close/>
                    </a:path>
                  </a:pathLst>
                </a:custGeom>
                <a:solidFill>
                  <a:srgbClr val="FFFFFF"/>
                </a:solidFill>
                <a:ln w="0" cap="flat">
                  <a:noFill/>
                  <a:prstDash val="solid"/>
                  <a:miter/>
                </a:ln>
              </p:spPr>
              <p:txBody>
                <a:bodyPr rtlCol="0" anchor="ctr"/>
                <a:lstStyle/>
                <a:p>
                  <a:endParaRPr lang="en-US"/>
                </a:p>
              </p:txBody>
            </p:sp>
          </p:grpSp>
          <p:sp>
            <p:nvSpPr>
              <p:cNvPr id="12" name="Freeform: Shape 11">
                <a:extLst>
                  <a:ext uri="{FF2B5EF4-FFF2-40B4-BE49-F238E27FC236}">
                    <a16:creationId xmlns:a16="http://schemas.microsoft.com/office/drawing/2014/main" id="{ADFEF875-CF1E-4FED-F30F-423132DD160A}"/>
                  </a:ext>
                </a:extLst>
              </p:cNvPr>
              <p:cNvSpPr/>
              <p:nvPr/>
            </p:nvSpPr>
            <p:spPr>
              <a:xfrm>
                <a:off x="4703730" y="3574065"/>
                <a:ext cx="277558" cy="280606"/>
              </a:xfrm>
              <a:custGeom>
                <a:avLst/>
                <a:gdLst>
                  <a:gd name="connsiteX0" fmla="*/ 138779 w 277558"/>
                  <a:gd name="connsiteY0" fmla="*/ 0 h 280606"/>
                  <a:gd name="connsiteX1" fmla="*/ 0 w 277558"/>
                  <a:gd name="connsiteY1" fmla="*/ 140303 h 280606"/>
                  <a:gd name="connsiteX2" fmla="*/ 138779 w 277558"/>
                  <a:gd name="connsiteY2" fmla="*/ 280606 h 280606"/>
                  <a:gd name="connsiteX3" fmla="*/ 277559 w 277558"/>
                  <a:gd name="connsiteY3" fmla="*/ 140303 h 280606"/>
                  <a:gd name="connsiteX4" fmla="*/ 138779 w 277558"/>
                  <a:gd name="connsiteY4" fmla="*/ 0 h 2806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558" h="280606">
                    <a:moveTo>
                      <a:pt x="138779" y="0"/>
                    </a:moveTo>
                    <a:cubicBezTo>
                      <a:pt x="62960" y="0"/>
                      <a:pt x="0" y="62198"/>
                      <a:pt x="0" y="140303"/>
                    </a:cubicBezTo>
                    <a:cubicBezTo>
                      <a:pt x="0" y="218408"/>
                      <a:pt x="62960" y="280606"/>
                      <a:pt x="138779" y="280606"/>
                    </a:cubicBezTo>
                    <a:cubicBezTo>
                      <a:pt x="214598" y="280606"/>
                      <a:pt x="277559" y="216979"/>
                      <a:pt x="277559" y="140303"/>
                    </a:cubicBezTo>
                    <a:cubicBezTo>
                      <a:pt x="277559" y="63627"/>
                      <a:pt x="216027" y="0"/>
                      <a:pt x="138779" y="0"/>
                    </a:cubicBezTo>
                    <a:close/>
                  </a:path>
                </a:pathLst>
              </a:custGeom>
              <a:solidFill>
                <a:srgbClr val="FFFFFF"/>
              </a:solidFill>
              <a:ln w="0"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42842115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Section Divider 2">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34B5B1EA-F980-43D1-A6B5-633A9EED6831}"/>
              </a:ext>
            </a:extLst>
          </p:cNvPr>
          <p:cNvSpPr/>
          <p:nvPr userDrawn="1"/>
        </p:nvSpPr>
        <p:spPr>
          <a:xfrm>
            <a:off x="0" y="0"/>
            <a:ext cx="12191999"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5" name="Title 1">
            <a:extLst>
              <a:ext uri="{FF2B5EF4-FFF2-40B4-BE49-F238E27FC236}">
                <a16:creationId xmlns:a16="http://schemas.microsoft.com/office/drawing/2014/main" id="{DADCE5B2-C99D-B548-A3C7-FE30D513E493}"/>
              </a:ext>
            </a:extLst>
          </p:cNvPr>
          <p:cNvSpPr>
            <a:spLocks noGrp="1"/>
          </p:cNvSpPr>
          <p:nvPr>
            <p:ph type="ctrTitle" hasCustomPrompt="1"/>
          </p:nvPr>
        </p:nvSpPr>
        <p:spPr>
          <a:xfrm>
            <a:off x="884032" y="2561391"/>
            <a:ext cx="5802528" cy="1436023"/>
          </a:xfrm>
          <a:prstGeom prst="rect">
            <a:avLst/>
          </a:prstGeom>
        </p:spPr>
        <p:txBody>
          <a:bodyPr anchor="b">
            <a:noAutofit/>
          </a:bodyPr>
          <a:lstStyle>
            <a:lvl1pPr algn="l">
              <a:defRPr sz="4800" b="0">
                <a:solidFill>
                  <a:schemeClr val="bg1"/>
                </a:solidFill>
                <a:latin typeface="+mn-lt"/>
              </a:defRPr>
            </a:lvl1pPr>
          </a:lstStyle>
          <a:p>
            <a:r>
              <a:rPr lang="en-US" dirty="0"/>
              <a:t>Section Divider</a:t>
            </a:r>
          </a:p>
        </p:txBody>
      </p:sp>
      <p:sp>
        <p:nvSpPr>
          <p:cNvPr id="6" name="Subtitle 2">
            <a:extLst>
              <a:ext uri="{FF2B5EF4-FFF2-40B4-BE49-F238E27FC236}">
                <a16:creationId xmlns:a16="http://schemas.microsoft.com/office/drawing/2014/main" id="{BB9B4F8B-558D-6E2F-D1ED-8C486AFA136F}"/>
              </a:ext>
            </a:extLst>
          </p:cNvPr>
          <p:cNvSpPr>
            <a:spLocks noGrp="1"/>
          </p:cNvSpPr>
          <p:nvPr>
            <p:ph type="subTitle" idx="1"/>
          </p:nvPr>
        </p:nvSpPr>
        <p:spPr>
          <a:xfrm>
            <a:off x="884033" y="4063832"/>
            <a:ext cx="5802528" cy="587583"/>
          </a:xfrm>
          <a:prstGeom prst="rect">
            <a:avLst/>
          </a:prstGeom>
        </p:spPr>
        <p:txBody>
          <a:bodyPr>
            <a:noAutofit/>
          </a:bodyPr>
          <a:lstStyle>
            <a:lvl1pPr marL="0" indent="0" algn="l">
              <a:buNone/>
              <a:defRPr sz="2600" cap="none" baseline="0">
                <a:solidFill>
                  <a:schemeClr val="bg1"/>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lang="en-US" dirty="0"/>
              <a:t>Click to edit Master subtitle style</a:t>
            </a:r>
          </a:p>
          <a:p>
            <a:endParaRPr lang="en-US" dirty="0"/>
          </a:p>
        </p:txBody>
      </p:sp>
      <p:sp>
        <p:nvSpPr>
          <p:cNvPr id="11" name="Rectangle 10">
            <a:extLst>
              <a:ext uri="{FF2B5EF4-FFF2-40B4-BE49-F238E27FC236}">
                <a16:creationId xmlns:a16="http://schemas.microsoft.com/office/drawing/2014/main" id="{F25A796A-CC3E-0EB1-CE1E-7AE43F08ADE1}"/>
              </a:ext>
            </a:extLst>
          </p:cNvPr>
          <p:cNvSpPr/>
          <p:nvPr userDrawn="1"/>
        </p:nvSpPr>
        <p:spPr>
          <a:xfrm rot="10800000">
            <a:off x="7646964" y="0"/>
            <a:ext cx="4545035" cy="6857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nvGrpSpPr>
          <p:cNvPr id="18" name="Graphic 13">
            <a:extLst>
              <a:ext uri="{FF2B5EF4-FFF2-40B4-BE49-F238E27FC236}">
                <a16:creationId xmlns:a16="http://schemas.microsoft.com/office/drawing/2014/main" id="{A2DBBB32-6DF0-F9BE-FEB9-A1E289498B9B}"/>
              </a:ext>
            </a:extLst>
          </p:cNvPr>
          <p:cNvGrpSpPr/>
          <p:nvPr/>
        </p:nvGrpSpPr>
        <p:grpSpPr>
          <a:xfrm>
            <a:off x="945491" y="898310"/>
            <a:ext cx="2900132" cy="907103"/>
            <a:chOff x="945491" y="898310"/>
            <a:chExt cx="2900132" cy="907103"/>
          </a:xfrm>
          <a:solidFill>
            <a:srgbClr val="FFFFFF"/>
          </a:solidFill>
        </p:grpSpPr>
        <p:grpSp>
          <p:nvGrpSpPr>
            <p:cNvPr id="19" name="Graphic 13">
              <a:extLst>
                <a:ext uri="{FF2B5EF4-FFF2-40B4-BE49-F238E27FC236}">
                  <a16:creationId xmlns:a16="http://schemas.microsoft.com/office/drawing/2014/main" id="{07585953-5451-3AF2-3E24-5C21114166B7}"/>
                </a:ext>
              </a:extLst>
            </p:cNvPr>
            <p:cNvGrpSpPr/>
            <p:nvPr/>
          </p:nvGrpSpPr>
          <p:grpSpPr>
            <a:xfrm>
              <a:off x="1488234" y="938856"/>
              <a:ext cx="2357389" cy="686256"/>
              <a:chOff x="1488234" y="938856"/>
              <a:chExt cx="2357389" cy="686256"/>
            </a:xfrm>
            <a:solidFill>
              <a:srgbClr val="FFFFFF"/>
            </a:solidFill>
          </p:grpSpPr>
          <p:grpSp>
            <p:nvGrpSpPr>
              <p:cNvPr id="20" name="Graphic 13">
                <a:extLst>
                  <a:ext uri="{FF2B5EF4-FFF2-40B4-BE49-F238E27FC236}">
                    <a16:creationId xmlns:a16="http://schemas.microsoft.com/office/drawing/2014/main" id="{9CE2F8A3-8D78-2FF1-AB58-C1DC7A2B31C8}"/>
                  </a:ext>
                </a:extLst>
              </p:cNvPr>
              <p:cNvGrpSpPr/>
              <p:nvPr/>
            </p:nvGrpSpPr>
            <p:grpSpPr>
              <a:xfrm>
                <a:off x="1994948" y="938856"/>
                <a:ext cx="1850675" cy="683016"/>
                <a:chOff x="1994948" y="938856"/>
                <a:chExt cx="1850675" cy="683016"/>
              </a:xfrm>
              <a:solidFill>
                <a:srgbClr val="FFFFFF"/>
              </a:solidFill>
            </p:grpSpPr>
            <p:sp>
              <p:nvSpPr>
                <p:cNvPr id="21" name="Freeform: Shape 20">
                  <a:extLst>
                    <a:ext uri="{FF2B5EF4-FFF2-40B4-BE49-F238E27FC236}">
                      <a16:creationId xmlns:a16="http://schemas.microsoft.com/office/drawing/2014/main" id="{5D2C45A3-EDA5-4134-CE37-8E161AA665D6}"/>
                    </a:ext>
                  </a:extLst>
                </p:cNvPr>
                <p:cNvSpPr/>
                <p:nvPr/>
              </p:nvSpPr>
              <p:spPr>
                <a:xfrm>
                  <a:off x="1994948" y="1125395"/>
                  <a:ext cx="498796" cy="496477"/>
                </a:xfrm>
                <a:custGeom>
                  <a:avLst/>
                  <a:gdLst>
                    <a:gd name="connsiteX0" fmla="*/ 142793 w 498796"/>
                    <a:gd name="connsiteY0" fmla="*/ 356364 h 496477"/>
                    <a:gd name="connsiteX1" fmla="*/ 249918 w 498796"/>
                    <a:gd name="connsiteY1" fmla="*/ 399070 h 496477"/>
                    <a:gd name="connsiteX2" fmla="*/ 355924 w 498796"/>
                    <a:gd name="connsiteY2" fmla="*/ 356364 h 496477"/>
                    <a:gd name="connsiteX3" fmla="*/ 398430 w 498796"/>
                    <a:gd name="connsiteY3" fmla="*/ 248199 h 496477"/>
                    <a:gd name="connsiteX4" fmla="*/ 355924 w 498796"/>
                    <a:gd name="connsiteY4" fmla="*/ 140594 h 496477"/>
                    <a:gd name="connsiteX5" fmla="*/ 249918 w 498796"/>
                    <a:gd name="connsiteY5" fmla="*/ 97328 h 496477"/>
                    <a:gd name="connsiteX6" fmla="*/ 142793 w 498796"/>
                    <a:gd name="connsiteY6" fmla="*/ 140594 h 496477"/>
                    <a:gd name="connsiteX7" fmla="*/ 101407 w 498796"/>
                    <a:gd name="connsiteY7" fmla="*/ 248199 h 496477"/>
                    <a:gd name="connsiteX8" fmla="*/ 142793 w 498796"/>
                    <a:gd name="connsiteY8" fmla="*/ 356364 h 496477"/>
                    <a:gd name="connsiteX9" fmla="*/ 398470 w 498796"/>
                    <a:gd name="connsiteY9" fmla="*/ 12476 h 496477"/>
                    <a:gd name="connsiteX10" fmla="*/ 498797 w 498796"/>
                    <a:gd name="connsiteY10" fmla="*/ 12476 h 496477"/>
                    <a:gd name="connsiteX11" fmla="*/ 498797 w 498796"/>
                    <a:gd name="connsiteY11" fmla="*/ 483922 h 496477"/>
                    <a:gd name="connsiteX12" fmla="*/ 398470 w 498796"/>
                    <a:gd name="connsiteY12" fmla="*/ 483922 h 496477"/>
                    <a:gd name="connsiteX13" fmla="*/ 398470 w 498796"/>
                    <a:gd name="connsiteY13" fmla="*/ 416184 h 496477"/>
                    <a:gd name="connsiteX14" fmla="*/ 233524 w 498796"/>
                    <a:gd name="connsiteY14" fmla="*/ 496478 h 496477"/>
                    <a:gd name="connsiteX15" fmla="*/ 68578 w 498796"/>
                    <a:gd name="connsiteY15" fmla="*/ 424181 h 496477"/>
                    <a:gd name="connsiteX16" fmla="*/ 0 w 498796"/>
                    <a:gd name="connsiteY16" fmla="*/ 248239 h 496477"/>
                    <a:gd name="connsiteX17" fmla="*/ 68578 w 498796"/>
                    <a:gd name="connsiteY17" fmla="*/ 72296 h 496477"/>
                    <a:gd name="connsiteX18" fmla="*/ 233524 w 498796"/>
                    <a:gd name="connsiteY18" fmla="*/ 0 h 496477"/>
                    <a:gd name="connsiteX19" fmla="*/ 398470 w 498796"/>
                    <a:gd name="connsiteY19" fmla="*/ 79134 h 496477"/>
                    <a:gd name="connsiteX20" fmla="*/ 398470 w 498796"/>
                    <a:gd name="connsiteY20" fmla="*/ 12516 h 496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8796" h="496477">
                      <a:moveTo>
                        <a:pt x="142793" y="356364"/>
                      </a:moveTo>
                      <a:cubicBezTo>
                        <a:pt x="171144" y="384834"/>
                        <a:pt x="206293" y="399070"/>
                        <a:pt x="249918" y="399070"/>
                      </a:cubicBezTo>
                      <a:cubicBezTo>
                        <a:pt x="293544" y="399070"/>
                        <a:pt x="327573" y="384834"/>
                        <a:pt x="355924" y="356364"/>
                      </a:cubicBezTo>
                      <a:cubicBezTo>
                        <a:pt x="383675" y="327333"/>
                        <a:pt x="398430" y="292025"/>
                        <a:pt x="398430" y="248199"/>
                      </a:cubicBezTo>
                      <a:cubicBezTo>
                        <a:pt x="398430" y="204373"/>
                        <a:pt x="383675" y="169065"/>
                        <a:pt x="355924" y="140594"/>
                      </a:cubicBezTo>
                      <a:cubicBezTo>
                        <a:pt x="327573" y="111564"/>
                        <a:pt x="292424" y="97328"/>
                        <a:pt x="249918" y="97328"/>
                      </a:cubicBezTo>
                      <a:cubicBezTo>
                        <a:pt x="207412" y="97328"/>
                        <a:pt x="171144" y="111564"/>
                        <a:pt x="142793" y="140594"/>
                      </a:cubicBezTo>
                      <a:cubicBezTo>
                        <a:pt x="115042" y="169065"/>
                        <a:pt x="101407" y="205493"/>
                        <a:pt x="101407" y="248199"/>
                      </a:cubicBezTo>
                      <a:cubicBezTo>
                        <a:pt x="101407" y="290905"/>
                        <a:pt x="115002" y="327333"/>
                        <a:pt x="142793" y="356364"/>
                      </a:cubicBezTo>
                      <a:close/>
                      <a:moveTo>
                        <a:pt x="398470" y="12476"/>
                      </a:moveTo>
                      <a:lnTo>
                        <a:pt x="498797" y="12476"/>
                      </a:lnTo>
                      <a:lnTo>
                        <a:pt x="498797" y="483922"/>
                      </a:lnTo>
                      <a:lnTo>
                        <a:pt x="398470" y="483922"/>
                      </a:lnTo>
                      <a:lnTo>
                        <a:pt x="398470" y="416184"/>
                      </a:lnTo>
                      <a:cubicBezTo>
                        <a:pt x="359922" y="470246"/>
                        <a:pt x="304940" y="496478"/>
                        <a:pt x="233524" y="496478"/>
                      </a:cubicBezTo>
                      <a:cubicBezTo>
                        <a:pt x="168905" y="496478"/>
                        <a:pt x="113923" y="472006"/>
                        <a:pt x="68578" y="424181"/>
                      </a:cubicBezTo>
                      <a:cubicBezTo>
                        <a:pt x="22673" y="376357"/>
                        <a:pt x="0" y="318256"/>
                        <a:pt x="0" y="248239"/>
                      </a:cubicBezTo>
                      <a:cubicBezTo>
                        <a:pt x="0" y="178222"/>
                        <a:pt x="22673" y="120121"/>
                        <a:pt x="68578" y="72296"/>
                      </a:cubicBezTo>
                      <a:cubicBezTo>
                        <a:pt x="113923" y="23912"/>
                        <a:pt x="168905" y="0"/>
                        <a:pt x="233524" y="0"/>
                      </a:cubicBezTo>
                      <a:cubicBezTo>
                        <a:pt x="304940" y="0"/>
                        <a:pt x="359922" y="26191"/>
                        <a:pt x="398470" y="79134"/>
                      </a:cubicBezTo>
                      <a:lnTo>
                        <a:pt x="398470" y="12516"/>
                      </a:lnTo>
                      <a:close/>
                    </a:path>
                  </a:pathLst>
                </a:custGeom>
                <a:solidFill>
                  <a:srgbClr val="FFFFFF"/>
                </a:solidFill>
                <a:ln w="0"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9D3128F9-9567-5A00-4304-675C3B767FA2}"/>
                    </a:ext>
                  </a:extLst>
                </p:cNvPr>
                <p:cNvSpPr/>
                <p:nvPr/>
              </p:nvSpPr>
              <p:spPr>
                <a:xfrm>
                  <a:off x="2598631" y="938856"/>
                  <a:ext cx="130517" cy="671300"/>
                </a:xfrm>
                <a:custGeom>
                  <a:avLst/>
                  <a:gdLst>
                    <a:gd name="connsiteX0" fmla="*/ 13675 w 130517"/>
                    <a:gd name="connsiteY0" fmla="*/ 200654 h 671300"/>
                    <a:gd name="connsiteX1" fmla="*/ 115682 w 130517"/>
                    <a:gd name="connsiteY1" fmla="*/ 200654 h 671300"/>
                    <a:gd name="connsiteX2" fmla="*/ 115682 w 130517"/>
                    <a:gd name="connsiteY2" fmla="*/ 671301 h 671300"/>
                    <a:gd name="connsiteX3" fmla="*/ 13675 w 130517"/>
                    <a:gd name="connsiteY3" fmla="*/ 671301 h 671300"/>
                    <a:gd name="connsiteX4" fmla="*/ 13675 w 130517"/>
                    <a:gd name="connsiteY4" fmla="*/ 200654 h 671300"/>
                    <a:gd name="connsiteX5" fmla="*/ 110564 w 130517"/>
                    <a:gd name="connsiteY5" fmla="*/ 110284 h 671300"/>
                    <a:gd name="connsiteX6" fmla="*/ 64979 w 130517"/>
                    <a:gd name="connsiteY6" fmla="*/ 130157 h 671300"/>
                    <a:gd name="connsiteX7" fmla="*/ 18794 w 130517"/>
                    <a:gd name="connsiteY7" fmla="*/ 110284 h 671300"/>
                    <a:gd name="connsiteX8" fmla="*/ 0 w 130517"/>
                    <a:gd name="connsiteY8" fmla="*/ 65379 h 671300"/>
                    <a:gd name="connsiteX9" fmla="*/ 18794 w 130517"/>
                    <a:gd name="connsiteY9" fmla="*/ 19913 h 671300"/>
                    <a:gd name="connsiteX10" fmla="*/ 64979 w 130517"/>
                    <a:gd name="connsiteY10" fmla="*/ 0 h 671300"/>
                    <a:gd name="connsiteX11" fmla="*/ 111723 w 130517"/>
                    <a:gd name="connsiteY11" fmla="*/ 19913 h 671300"/>
                    <a:gd name="connsiteX12" fmla="*/ 130517 w 130517"/>
                    <a:gd name="connsiteY12" fmla="*/ 65379 h 671300"/>
                    <a:gd name="connsiteX13" fmla="*/ 110564 w 130517"/>
                    <a:gd name="connsiteY13" fmla="*/ 110284 h 67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0517" h="671300">
                      <a:moveTo>
                        <a:pt x="13675" y="200654"/>
                      </a:moveTo>
                      <a:lnTo>
                        <a:pt x="115682" y="200654"/>
                      </a:lnTo>
                      <a:lnTo>
                        <a:pt x="115682" y="671301"/>
                      </a:lnTo>
                      <a:lnTo>
                        <a:pt x="13675" y="671301"/>
                      </a:lnTo>
                      <a:lnTo>
                        <a:pt x="13675" y="200654"/>
                      </a:lnTo>
                      <a:close/>
                      <a:moveTo>
                        <a:pt x="110564" y="110284"/>
                      </a:moveTo>
                      <a:cubicBezTo>
                        <a:pt x="98008" y="123920"/>
                        <a:pt x="82653" y="130157"/>
                        <a:pt x="64979" y="130157"/>
                      </a:cubicBezTo>
                      <a:cubicBezTo>
                        <a:pt x="47304" y="130157"/>
                        <a:pt x="32469" y="123920"/>
                        <a:pt x="18794" y="110284"/>
                      </a:cubicBezTo>
                      <a:cubicBezTo>
                        <a:pt x="6238" y="97768"/>
                        <a:pt x="0" y="82413"/>
                        <a:pt x="0" y="65379"/>
                      </a:cubicBezTo>
                      <a:cubicBezTo>
                        <a:pt x="0" y="48344"/>
                        <a:pt x="6278" y="32429"/>
                        <a:pt x="18794" y="19913"/>
                      </a:cubicBezTo>
                      <a:cubicBezTo>
                        <a:pt x="31350" y="6238"/>
                        <a:pt x="46705" y="0"/>
                        <a:pt x="64979" y="0"/>
                      </a:cubicBezTo>
                      <a:cubicBezTo>
                        <a:pt x="83253" y="0"/>
                        <a:pt x="98048" y="6238"/>
                        <a:pt x="111723" y="19913"/>
                      </a:cubicBezTo>
                      <a:cubicBezTo>
                        <a:pt x="124279" y="32389"/>
                        <a:pt x="130517" y="47744"/>
                        <a:pt x="130517" y="65379"/>
                      </a:cubicBezTo>
                      <a:cubicBezTo>
                        <a:pt x="130517" y="83013"/>
                        <a:pt x="123120" y="97768"/>
                        <a:pt x="110564" y="110284"/>
                      </a:cubicBezTo>
                      <a:close/>
                    </a:path>
                  </a:pathLst>
                </a:custGeom>
                <a:solidFill>
                  <a:srgbClr val="FFFFFF"/>
                </a:solidFill>
                <a:ln w="0"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F72E9C1B-9CDF-7433-77FC-1E5511BE62EB}"/>
                    </a:ext>
                  </a:extLst>
                </p:cNvPr>
                <p:cNvSpPr/>
                <p:nvPr/>
              </p:nvSpPr>
              <p:spPr>
                <a:xfrm>
                  <a:off x="2831675" y="1129994"/>
                  <a:ext cx="244760" cy="480123"/>
                </a:xfrm>
                <a:custGeom>
                  <a:avLst/>
                  <a:gdLst>
                    <a:gd name="connsiteX0" fmla="*/ 100967 w 244760"/>
                    <a:gd name="connsiteY0" fmla="*/ 87252 h 480123"/>
                    <a:gd name="connsiteX1" fmla="*/ 244760 w 244760"/>
                    <a:gd name="connsiteY1" fmla="*/ 0 h 480123"/>
                    <a:gd name="connsiteX2" fmla="*/ 244760 w 244760"/>
                    <a:gd name="connsiteY2" fmla="*/ 110604 h 480123"/>
                    <a:gd name="connsiteX3" fmla="*/ 144393 w 244760"/>
                    <a:gd name="connsiteY3" fmla="*/ 137395 h 480123"/>
                    <a:gd name="connsiteX4" fmla="*/ 100967 w 244760"/>
                    <a:gd name="connsiteY4" fmla="*/ 241761 h 480123"/>
                    <a:gd name="connsiteX5" fmla="*/ 100967 w 244760"/>
                    <a:gd name="connsiteY5" fmla="*/ 480123 h 480123"/>
                    <a:gd name="connsiteX6" fmla="*/ 0 w 244760"/>
                    <a:gd name="connsiteY6" fmla="*/ 480123 h 480123"/>
                    <a:gd name="connsiteX7" fmla="*/ 0 w 244760"/>
                    <a:gd name="connsiteY7" fmla="*/ 7957 h 480123"/>
                    <a:gd name="connsiteX8" fmla="*/ 100967 w 244760"/>
                    <a:gd name="connsiteY8" fmla="*/ 7957 h 480123"/>
                    <a:gd name="connsiteX9" fmla="*/ 100967 w 244760"/>
                    <a:gd name="connsiteY9" fmla="*/ 87212 h 480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4760" h="480123">
                      <a:moveTo>
                        <a:pt x="100967" y="87252"/>
                      </a:moveTo>
                      <a:cubicBezTo>
                        <a:pt x="126918" y="29111"/>
                        <a:pt x="174263" y="0"/>
                        <a:pt x="244760" y="0"/>
                      </a:cubicBezTo>
                      <a:lnTo>
                        <a:pt x="244760" y="110604"/>
                      </a:lnTo>
                      <a:cubicBezTo>
                        <a:pt x="206413" y="107205"/>
                        <a:pt x="172583" y="116882"/>
                        <a:pt x="144393" y="137395"/>
                      </a:cubicBezTo>
                      <a:cubicBezTo>
                        <a:pt x="115642" y="159628"/>
                        <a:pt x="100967" y="193857"/>
                        <a:pt x="100967" y="241761"/>
                      </a:cubicBezTo>
                      <a:lnTo>
                        <a:pt x="100967" y="480123"/>
                      </a:lnTo>
                      <a:lnTo>
                        <a:pt x="0" y="480123"/>
                      </a:lnTo>
                      <a:lnTo>
                        <a:pt x="0" y="7957"/>
                      </a:lnTo>
                      <a:lnTo>
                        <a:pt x="100967" y="7957"/>
                      </a:lnTo>
                      <a:lnTo>
                        <a:pt x="100967" y="87212"/>
                      </a:lnTo>
                      <a:close/>
                    </a:path>
                  </a:pathLst>
                </a:custGeom>
                <a:solidFill>
                  <a:srgbClr val="FFFFFF"/>
                </a:solidFill>
                <a:ln w="0"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2639A6E5-DABE-2D98-4453-2C1ABEF134C0}"/>
                    </a:ext>
                  </a:extLst>
                </p:cNvPr>
                <p:cNvSpPr/>
                <p:nvPr/>
              </p:nvSpPr>
              <p:spPr>
                <a:xfrm>
                  <a:off x="3139374" y="938856"/>
                  <a:ext cx="128198" cy="671300"/>
                </a:xfrm>
                <a:custGeom>
                  <a:avLst/>
                  <a:gdLst>
                    <a:gd name="connsiteX0" fmla="*/ 13995 w 128198"/>
                    <a:gd name="connsiteY0" fmla="*/ 200654 h 671300"/>
                    <a:gd name="connsiteX1" fmla="*/ 114762 w 128198"/>
                    <a:gd name="connsiteY1" fmla="*/ 200654 h 671300"/>
                    <a:gd name="connsiteX2" fmla="*/ 114762 w 128198"/>
                    <a:gd name="connsiteY2" fmla="*/ 671301 h 671300"/>
                    <a:gd name="connsiteX3" fmla="*/ 13995 w 128198"/>
                    <a:gd name="connsiteY3" fmla="*/ 671301 h 671300"/>
                    <a:gd name="connsiteX4" fmla="*/ 13995 w 128198"/>
                    <a:gd name="connsiteY4" fmla="*/ 200654 h 671300"/>
                    <a:gd name="connsiteX5" fmla="*/ 109724 w 128198"/>
                    <a:gd name="connsiteY5" fmla="*/ 110284 h 671300"/>
                    <a:gd name="connsiteX6" fmla="*/ 64379 w 128198"/>
                    <a:gd name="connsiteY6" fmla="*/ 130157 h 671300"/>
                    <a:gd name="connsiteX7" fmla="*/ 19593 w 128198"/>
                    <a:gd name="connsiteY7" fmla="*/ 110284 h 671300"/>
                    <a:gd name="connsiteX8" fmla="*/ 0 w 128198"/>
                    <a:gd name="connsiteY8" fmla="*/ 65379 h 671300"/>
                    <a:gd name="connsiteX9" fmla="*/ 18474 w 128198"/>
                    <a:gd name="connsiteY9" fmla="*/ 19913 h 671300"/>
                    <a:gd name="connsiteX10" fmla="*/ 64379 w 128198"/>
                    <a:gd name="connsiteY10" fmla="*/ 0 h 671300"/>
                    <a:gd name="connsiteX11" fmla="*/ 109724 w 128198"/>
                    <a:gd name="connsiteY11" fmla="*/ 19913 h 671300"/>
                    <a:gd name="connsiteX12" fmla="*/ 128198 w 128198"/>
                    <a:gd name="connsiteY12" fmla="*/ 65379 h 671300"/>
                    <a:gd name="connsiteX13" fmla="*/ 109724 w 128198"/>
                    <a:gd name="connsiteY13" fmla="*/ 110284 h 67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8198" h="671300">
                      <a:moveTo>
                        <a:pt x="13995" y="200654"/>
                      </a:moveTo>
                      <a:lnTo>
                        <a:pt x="114762" y="200654"/>
                      </a:lnTo>
                      <a:lnTo>
                        <a:pt x="114762" y="671301"/>
                      </a:lnTo>
                      <a:lnTo>
                        <a:pt x="13995" y="671301"/>
                      </a:lnTo>
                      <a:lnTo>
                        <a:pt x="13995" y="200654"/>
                      </a:lnTo>
                      <a:close/>
                      <a:moveTo>
                        <a:pt x="109724" y="110284"/>
                      </a:moveTo>
                      <a:cubicBezTo>
                        <a:pt x="96288" y="123920"/>
                        <a:pt x="81773" y="130157"/>
                        <a:pt x="64379" y="130157"/>
                      </a:cubicBezTo>
                      <a:cubicBezTo>
                        <a:pt x="46985" y="130157"/>
                        <a:pt x="31909" y="123920"/>
                        <a:pt x="19593" y="110284"/>
                      </a:cubicBezTo>
                      <a:cubicBezTo>
                        <a:pt x="6158" y="97768"/>
                        <a:pt x="0" y="82413"/>
                        <a:pt x="0" y="65379"/>
                      </a:cubicBezTo>
                      <a:cubicBezTo>
                        <a:pt x="0" y="48344"/>
                        <a:pt x="6158" y="32429"/>
                        <a:pt x="18474" y="19913"/>
                      </a:cubicBezTo>
                      <a:cubicBezTo>
                        <a:pt x="30790" y="6238"/>
                        <a:pt x="45865" y="0"/>
                        <a:pt x="64379" y="0"/>
                      </a:cubicBezTo>
                      <a:cubicBezTo>
                        <a:pt x="81733" y="0"/>
                        <a:pt x="97408" y="6238"/>
                        <a:pt x="109724" y="19913"/>
                      </a:cubicBezTo>
                      <a:cubicBezTo>
                        <a:pt x="122040" y="32389"/>
                        <a:pt x="128198" y="47744"/>
                        <a:pt x="128198" y="65379"/>
                      </a:cubicBezTo>
                      <a:cubicBezTo>
                        <a:pt x="128198" y="83013"/>
                        <a:pt x="122040" y="97768"/>
                        <a:pt x="109724" y="110284"/>
                      </a:cubicBezTo>
                      <a:close/>
                    </a:path>
                  </a:pathLst>
                </a:custGeom>
                <a:solidFill>
                  <a:srgbClr val="FFFFFF"/>
                </a:solidFill>
                <a:ln w="0"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FA6D72AF-529F-5D02-8A9E-1B2A48C4CEAB}"/>
                    </a:ext>
                  </a:extLst>
                </p:cNvPr>
                <p:cNvSpPr/>
                <p:nvPr/>
              </p:nvSpPr>
              <p:spPr>
                <a:xfrm>
                  <a:off x="3344467" y="1125395"/>
                  <a:ext cx="501156" cy="496477"/>
                </a:xfrm>
                <a:custGeom>
                  <a:avLst/>
                  <a:gdLst>
                    <a:gd name="connsiteX0" fmla="*/ 144353 w 501156"/>
                    <a:gd name="connsiteY0" fmla="*/ 356364 h 496477"/>
                    <a:gd name="connsiteX1" fmla="*/ 250598 w 501156"/>
                    <a:gd name="connsiteY1" fmla="*/ 399070 h 496477"/>
                    <a:gd name="connsiteX2" fmla="*/ 356843 w 501156"/>
                    <a:gd name="connsiteY2" fmla="*/ 356364 h 496477"/>
                    <a:gd name="connsiteX3" fmla="*/ 399470 w 501156"/>
                    <a:gd name="connsiteY3" fmla="*/ 248199 h 496477"/>
                    <a:gd name="connsiteX4" fmla="*/ 356843 w 501156"/>
                    <a:gd name="connsiteY4" fmla="*/ 140594 h 496477"/>
                    <a:gd name="connsiteX5" fmla="*/ 250598 w 501156"/>
                    <a:gd name="connsiteY5" fmla="*/ 97328 h 496477"/>
                    <a:gd name="connsiteX6" fmla="*/ 144353 w 501156"/>
                    <a:gd name="connsiteY6" fmla="*/ 140594 h 496477"/>
                    <a:gd name="connsiteX7" fmla="*/ 101727 w 501156"/>
                    <a:gd name="connsiteY7" fmla="*/ 248199 h 496477"/>
                    <a:gd name="connsiteX8" fmla="*/ 144353 w 501156"/>
                    <a:gd name="connsiteY8" fmla="*/ 356364 h 496477"/>
                    <a:gd name="connsiteX9" fmla="*/ 399470 w 501156"/>
                    <a:gd name="connsiteY9" fmla="*/ 12476 h 496477"/>
                    <a:gd name="connsiteX10" fmla="*/ 501156 w 501156"/>
                    <a:gd name="connsiteY10" fmla="*/ 12476 h 496477"/>
                    <a:gd name="connsiteX11" fmla="*/ 501156 w 501156"/>
                    <a:gd name="connsiteY11" fmla="*/ 483922 h 496477"/>
                    <a:gd name="connsiteX12" fmla="*/ 399470 w 501156"/>
                    <a:gd name="connsiteY12" fmla="*/ 483922 h 496477"/>
                    <a:gd name="connsiteX13" fmla="*/ 399470 w 501156"/>
                    <a:gd name="connsiteY13" fmla="*/ 416184 h 496477"/>
                    <a:gd name="connsiteX14" fmla="*/ 235243 w 501156"/>
                    <a:gd name="connsiteY14" fmla="*/ 496478 h 496477"/>
                    <a:gd name="connsiteX15" fmla="*/ 68778 w 501156"/>
                    <a:gd name="connsiteY15" fmla="*/ 424181 h 496477"/>
                    <a:gd name="connsiteX16" fmla="*/ 0 w 501156"/>
                    <a:gd name="connsiteY16" fmla="*/ 248239 h 496477"/>
                    <a:gd name="connsiteX17" fmla="*/ 68778 w 501156"/>
                    <a:gd name="connsiteY17" fmla="*/ 72296 h 496477"/>
                    <a:gd name="connsiteX18" fmla="*/ 235243 w 501156"/>
                    <a:gd name="connsiteY18" fmla="*/ 0 h 496477"/>
                    <a:gd name="connsiteX19" fmla="*/ 399470 w 501156"/>
                    <a:gd name="connsiteY19" fmla="*/ 79134 h 496477"/>
                    <a:gd name="connsiteX20" fmla="*/ 399470 w 501156"/>
                    <a:gd name="connsiteY20" fmla="*/ 12516 h 496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1156" h="496477">
                      <a:moveTo>
                        <a:pt x="144353" y="356364"/>
                      </a:moveTo>
                      <a:cubicBezTo>
                        <a:pt x="172744" y="384834"/>
                        <a:pt x="207972" y="399070"/>
                        <a:pt x="250598" y="399070"/>
                      </a:cubicBezTo>
                      <a:cubicBezTo>
                        <a:pt x="293224" y="399070"/>
                        <a:pt x="328453" y="384834"/>
                        <a:pt x="356843" y="356364"/>
                      </a:cubicBezTo>
                      <a:cubicBezTo>
                        <a:pt x="384714" y="327333"/>
                        <a:pt x="399470" y="292025"/>
                        <a:pt x="399470" y="248199"/>
                      </a:cubicBezTo>
                      <a:cubicBezTo>
                        <a:pt x="399470" y="204373"/>
                        <a:pt x="384674" y="169065"/>
                        <a:pt x="356843" y="140594"/>
                      </a:cubicBezTo>
                      <a:cubicBezTo>
                        <a:pt x="328453" y="111564"/>
                        <a:pt x="293224" y="97328"/>
                        <a:pt x="250598" y="97328"/>
                      </a:cubicBezTo>
                      <a:cubicBezTo>
                        <a:pt x="207972" y="97328"/>
                        <a:pt x="172744" y="111564"/>
                        <a:pt x="144353" y="140594"/>
                      </a:cubicBezTo>
                      <a:cubicBezTo>
                        <a:pt x="116482" y="169065"/>
                        <a:pt x="101727" y="205493"/>
                        <a:pt x="101727" y="248199"/>
                      </a:cubicBezTo>
                      <a:cubicBezTo>
                        <a:pt x="101727" y="290905"/>
                        <a:pt x="116522" y="327333"/>
                        <a:pt x="144353" y="356364"/>
                      </a:cubicBezTo>
                      <a:close/>
                      <a:moveTo>
                        <a:pt x="399470" y="12476"/>
                      </a:moveTo>
                      <a:lnTo>
                        <a:pt x="501156" y="12476"/>
                      </a:lnTo>
                      <a:lnTo>
                        <a:pt x="501156" y="483922"/>
                      </a:lnTo>
                      <a:lnTo>
                        <a:pt x="399470" y="483922"/>
                      </a:lnTo>
                      <a:lnTo>
                        <a:pt x="399470" y="416184"/>
                      </a:lnTo>
                      <a:cubicBezTo>
                        <a:pt x="360842" y="470246"/>
                        <a:pt x="305740" y="496478"/>
                        <a:pt x="235243" y="496478"/>
                      </a:cubicBezTo>
                      <a:cubicBezTo>
                        <a:pt x="170464" y="496478"/>
                        <a:pt x="114243" y="472006"/>
                        <a:pt x="68778" y="424181"/>
                      </a:cubicBezTo>
                      <a:cubicBezTo>
                        <a:pt x="22753" y="376357"/>
                        <a:pt x="0" y="318256"/>
                        <a:pt x="0" y="248239"/>
                      </a:cubicBezTo>
                      <a:cubicBezTo>
                        <a:pt x="0" y="178222"/>
                        <a:pt x="22713" y="120121"/>
                        <a:pt x="68778" y="72296"/>
                      </a:cubicBezTo>
                      <a:cubicBezTo>
                        <a:pt x="114243" y="23912"/>
                        <a:pt x="170464" y="0"/>
                        <a:pt x="235243" y="0"/>
                      </a:cubicBezTo>
                      <a:cubicBezTo>
                        <a:pt x="305700" y="0"/>
                        <a:pt x="360802" y="26191"/>
                        <a:pt x="399470" y="79134"/>
                      </a:cubicBezTo>
                      <a:lnTo>
                        <a:pt x="399470" y="12516"/>
                      </a:lnTo>
                      <a:close/>
                    </a:path>
                  </a:pathLst>
                </a:custGeom>
                <a:solidFill>
                  <a:srgbClr val="FFFFFF"/>
                </a:solidFill>
                <a:ln w="0" cap="flat">
                  <a:noFill/>
                  <a:prstDash val="solid"/>
                  <a:miter/>
                </a:ln>
              </p:spPr>
              <p:txBody>
                <a:bodyPr rtlCol="0" anchor="ctr"/>
                <a:lstStyle/>
                <a:p>
                  <a:endParaRPr lang="en-US"/>
                </a:p>
              </p:txBody>
            </p:sp>
          </p:grpSp>
          <p:sp>
            <p:nvSpPr>
              <p:cNvPr id="27" name="Freeform: Shape 26">
                <a:extLst>
                  <a:ext uri="{FF2B5EF4-FFF2-40B4-BE49-F238E27FC236}">
                    <a16:creationId xmlns:a16="http://schemas.microsoft.com/office/drawing/2014/main" id="{4C91D06B-166D-A555-B778-4C8AED37C0FC}"/>
                  </a:ext>
                </a:extLst>
              </p:cNvPr>
              <p:cNvSpPr/>
              <p:nvPr/>
            </p:nvSpPr>
            <p:spPr>
              <a:xfrm>
                <a:off x="1488234" y="1442932"/>
                <a:ext cx="180261" cy="182180"/>
              </a:xfrm>
              <a:custGeom>
                <a:avLst/>
                <a:gdLst>
                  <a:gd name="connsiteX0" fmla="*/ 90131 w 180261"/>
                  <a:gd name="connsiteY0" fmla="*/ 0 h 182180"/>
                  <a:gd name="connsiteX1" fmla="*/ 0 w 180261"/>
                  <a:gd name="connsiteY1" fmla="*/ 91090 h 182180"/>
                  <a:gd name="connsiteX2" fmla="*/ 90131 w 180261"/>
                  <a:gd name="connsiteY2" fmla="*/ 182181 h 182180"/>
                  <a:gd name="connsiteX3" fmla="*/ 180261 w 180261"/>
                  <a:gd name="connsiteY3" fmla="*/ 91090 h 182180"/>
                  <a:gd name="connsiteX4" fmla="*/ 90131 w 180261"/>
                  <a:gd name="connsiteY4" fmla="*/ 0 h 182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261" h="182180">
                    <a:moveTo>
                      <a:pt x="90131" y="0"/>
                    </a:moveTo>
                    <a:cubicBezTo>
                      <a:pt x="40867" y="0"/>
                      <a:pt x="0" y="40387"/>
                      <a:pt x="0" y="91090"/>
                    </a:cubicBezTo>
                    <a:cubicBezTo>
                      <a:pt x="0" y="141794"/>
                      <a:pt x="40907" y="182181"/>
                      <a:pt x="90131" y="182181"/>
                    </a:cubicBezTo>
                    <a:cubicBezTo>
                      <a:pt x="139354" y="182181"/>
                      <a:pt x="180261" y="140834"/>
                      <a:pt x="180261" y="91090"/>
                    </a:cubicBezTo>
                    <a:cubicBezTo>
                      <a:pt x="180261" y="41346"/>
                      <a:pt x="140314" y="0"/>
                      <a:pt x="90131" y="0"/>
                    </a:cubicBezTo>
                    <a:close/>
                  </a:path>
                </a:pathLst>
              </a:custGeom>
              <a:solidFill>
                <a:srgbClr val="FFFFFF"/>
              </a:solidFill>
              <a:ln w="3994" cap="flat">
                <a:noFill/>
                <a:prstDash val="solid"/>
                <a:miter/>
              </a:ln>
            </p:spPr>
            <p:txBody>
              <a:bodyPr rtlCol="0" anchor="ctr"/>
              <a:lstStyle/>
              <a:p>
                <a:endParaRPr lang="en-US"/>
              </a:p>
            </p:txBody>
          </p:sp>
        </p:grpSp>
        <p:grpSp>
          <p:nvGrpSpPr>
            <p:cNvPr id="29" name="Graphic 13">
              <a:extLst>
                <a:ext uri="{FF2B5EF4-FFF2-40B4-BE49-F238E27FC236}">
                  <a16:creationId xmlns:a16="http://schemas.microsoft.com/office/drawing/2014/main" id="{FC723BA5-D8DC-E51E-ADBA-48C65251ABE2}"/>
                </a:ext>
              </a:extLst>
            </p:cNvPr>
            <p:cNvGrpSpPr/>
            <p:nvPr/>
          </p:nvGrpSpPr>
          <p:grpSpPr>
            <a:xfrm>
              <a:off x="945491" y="898310"/>
              <a:ext cx="905224" cy="907103"/>
              <a:chOff x="945491" y="898310"/>
              <a:chExt cx="905224" cy="907103"/>
            </a:xfrm>
            <a:solidFill>
              <a:srgbClr val="FFFFFF"/>
            </a:solidFill>
          </p:grpSpPr>
          <p:sp>
            <p:nvSpPr>
              <p:cNvPr id="30" name="Freeform: Shape 29">
                <a:extLst>
                  <a:ext uri="{FF2B5EF4-FFF2-40B4-BE49-F238E27FC236}">
                    <a16:creationId xmlns:a16="http://schemas.microsoft.com/office/drawing/2014/main" id="{588675C6-9271-1EDE-B917-5F7CA9AF8A7C}"/>
                  </a:ext>
                </a:extLst>
              </p:cNvPr>
              <p:cNvSpPr/>
              <p:nvPr/>
            </p:nvSpPr>
            <p:spPr>
              <a:xfrm>
                <a:off x="1125792" y="1442972"/>
                <a:ext cx="362441" cy="362441"/>
              </a:xfrm>
              <a:custGeom>
                <a:avLst/>
                <a:gdLst>
                  <a:gd name="connsiteX0" fmla="*/ 362442 w 362441"/>
                  <a:gd name="connsiteY0" fmla="*/ 271831 h 362441"/>
                  <a:gd name="connsiteX1" fmla="*/ 271831 w 362441"/>
                  <a:gd name="connsiteY1" fmla="*/ 362442 h 362441"/>
                  <a:gd name="connsiteX2" fmla="*/ 181221 w 362441"/>
                  <a:gd name="connsiteY2" fmla="*/ 271831 h 362441"/>
                  <a:gd name="connsiteX3" fmla="*/ 90610 w 362441"/>
                  <a:gd name="connsiteY3" fmla="*/ 181221 h 362441"/>
                  <a:gd name="connsiteX4" fmla="*/ 0 w 362441"/>
                  <a:gd name="connsiteY4" fmla="*/ 90610 h 362441"/>
                  <a:gd name="connsiteX5" fmla="*/ 90610 w 362441"/>
                  <a:gd name="connsiteY5" fmla="*/ 0 h 362441"/>
                  <a:gd name="connsiteX6" fmla="*/ 181221 w 362441"/>
                  <a:gd name="connsiteY6" fmla="*/ 90610 h 362441"/>
                  <a:gd name="connsiteX7" fmla="*/ 271831 w 362441"/>
                  <a:gd name="connsiteY7" fmla="*/ 181221 h 362441"/>
                  <a:gd name="connsiteX8" fmla="*/ 362442 w 362441"/>
                  <a:gd name="connsiteY8" fmla="*/ 271831 h 362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2441" h="362441">
                    <a:moveTo>
                      <a:pt x="362442" y="271831"/>
                    </a:moveTo>
                    <a:cubicBezTo>
                      <a:pt x="362442" y="321335"/>
                      <a:pt x="322255" y="362442"/>
                      <a:pt x="271831" y="362442"/>
                    </a:cubicBezTo>
                    <a:cubicBezTo>
                      <a:pt x="221408" y="362442"/>
                      <a:pt x="181221" y="321335"/>
                      <a:pt x="181221" y="271831"/>
                    </a:cubicBezTo>
                    <a:cubicBezTo>
                      <a:pt x="181221" y="222327"/>
                      <a:pt x="141034" y="181221"/>
                      <a:pt x="90610" y="181221"/>
                    </a:cubicBezTo>
                    <a:cubicBezTo>
                      <a:pt x="40187" y="181221"/>
                      <a:pt x="0" y="140114"/>
                      <a:pt x="0" y="90610"/>
                    </a:cubicBezTo>
                    <a:cubicBezTo>
                      <a:pt x="0" y="41107"/>
                      <a:pt x="41107" y="0"/>
                      <a:pt x="90610" y="0"/>
                    </a:cubicBezTo>
                    <a:cubicBezTo>
                      <a:pt x="140114" y="0"/>
                      <a:pt x="181221" y="40187"/>
                      <a:pt x="181221" y="90610"/>
                    </a:cubicBezTo>
                    <a:cubicBezTo>
                      <a:pt x="181221" y="141034"/>
                      <a:pt x="222327" y="181221"/>
                      <a:pt x="271831" y="181221"/>
                    </a:cubicBezTo>
                    <a:cubicBezTo>
                      <a:pt x="321335" y="181221"/>
                      <a:pt x="362442" y="221408"/>
                      <a:pt x="362442" y="271831"/>
                    </a:cubicBezTo>
                    <a:close/>
                  </a:path>
                </a:pathLst>
              </a:custGeom>
              <a:solidFill>
                <a:srgbClr val="FFFFFF"/>
              </a:solidFill>
              <a:ln w="0"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29F8C946-ECEF-61DD-97DB-A5B794A1B0A4}"/>
                  </a:ext>
                </a:extLst>
              </p:cNvPr>
              <p:cNvSpPr/>
              <p:nvPr/>
            </p:nvSpPr>
            <p:spPr>
              <a:xfrm>
                <a:off x="945491" y="898310"/>
                <a:ext cx="542702" cy="544622"/>
              </a:xfrm>
              <a:custGeom>
                <a:avLst/>
                <a:gdLst>
                  <a:gd name="connsiteX0" fmla="*/ 270392 w 542702"/>
                  <a:gd name="connsiteY0" fmla="*/ 363401 h 544622"/>
                  <a:gd name="connsiteX1" fmla="*/ 328373 w 542702"/>
                  <a:gd name="connsiteY1" fmla="*/ 342128 h 544622"/>
                  <a:gd name="connsiteX2" fmla="*/ 361482 w 542702"/>
                  <a:gd name="connsiteY2" fmla="*/ 271831 h 544622"/>
                  <a:gd name="connsiteX3" fmla="*/ 452092 w 542702"/>
                  <a:gd name="connsiteY3" fmla="*/ 181221 h 544622"/>
                  <a:gd name="connsiteX4" fmla="*/ 542703 w 542702"/>
                  <a:gd name="connsiteY4" fmla="*/ 90610 h 544622"/>
                  <a:gd name="connsiteX5" fmla="*/ 452092 w 542702"/>
                  <a:gd name="connsiteY5" fmla="*/ 0 h 544622"/>
                  <a:gd name="connsiteX6" fmla="*/ 361482 w 542702"/>
                  <a:gd name="connsiteY6" fmla="*/ 90610 h 544622"/>
                  <a:gd name="connsiteX7" fmla="*/ 270871 w 542702"/>
                  <a:gd name="connsiteY7" fmla="*/ 181221 h 544622"/>
                  <a:gd name="connsiteX8" fmla="*/ 180261 w 542702"/>
                  <a:gd name="connsiteY8" fmla="*/ 271831 h 544622"/>
                  <a:gd name="connsiteX9" fmla="*/ 180261 w 542702"/>
                  <a:gd name="connsiteY9" fmla="*/ 272311 h 544622"/>
                  <a:gd name="connsiteX10" fmla="*/ 180261 w 542702"/>
                  <a:gd name="connsiteY10" fmla="*/ 272791 h 544622"/>
                  <a:gd name="connsiteX11" fmla="*/ 90131 w 542702"/>
                  <a:gd name="connsiteY11" fmla="*/ 363401 h 544622"/>
                  <a:gd name="connsiteX12" fmla="*/ 0 w 542702"/>
                  <a:gd name="connsiteY12" fmla="*/ 454012 h 544622"/>
                  <a:gd name="connsiteX13" fmla="*/ 90131 w 542702"/>
                  <a:gd name="connsiteY13" fmla="*/ 544622 h 544622"/>
                  <a:gd name="connsiteX14" fmla="*/ 180261 w 542702"/>
                  <a:gd name="connsiteY14" fmla="*/ 454012 h 544622"/>
                  <a:gd name="connsiteX15" fmla="*/ 270392 w 542702"/>
                  <a:gd name="connsiteY15" fmla="*/ 363401 h 544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2702" h="544622">
                    <a:moveTo>
                      <a:pt x="270392" y="363401"/>
                    </a:moveTo>
                    <a:cubicBezTo>
                      <a:pt x="292584" y="363401"/>
                      <a:pt x="312778" y="355364"/>
                      <a:pt x="328373" y="342128"/>
                    </a:cubicBezTo>
                    <a:cubicBezTo>
                      <a:pt x="348646" y="325574"/>
                      <a:pt x="361482" y="300342"/>
                      <a:pt x="361482" y="271831"/>
                    </a:cubicBezTo>
                    <a:cubicBezTo>
                      <a:pt x="361482" y="222327"/>
                      <a:pt x="402588" y="181221"/>
                      <a:pt x="452092" y="181221"/>
                    </a:cubicBezTo>
                    <a:cubicBezTo>
                      <a:pt x="501596" y="181221"/>
                      <a:pt x="542703" y="141034"/>
                      <a:pt x="542703" y="90610"/>
                    </a:cubicBezTo>
                    <a:cubicBezTo>
                      <a:pt x="542703" y="40187"/>
                      <a:pt x="502516" y="0"/>
                      <a:pt x="452092" y="0"/>
                    </a:cubicBezTo>
                    <a:cubicBezTo>
                      <a:pt x="401669" y="0"/>
                      <a:pt x="361482" y="40627"/>
                      <a:pt x="361482" y="90610"/>
                    </a:cubicBezTo>
                    <a:cubicBezTo>
                      <a:pt x="361482" y="140594"/>
                      <a:pt x="321295" y="181221"/>
                      <a:pt x="270871" y="181221"/>
                    </a:cubicBezTo>
                    <a:cubicBezTo>
                      <a:pt x="220448" y="181221"/>
                      <a:pt x="180261" y="222327"/>
                      <a:pt x="180261" y="271831"/>
                    </a:cubicBezTo>
                    <a:cubicBezTo>
                      <a:pt x="180261" y="271991"/>
                      <a:pt x="180261" y="272151"/>
                      <a:pt x="180261" y="272311"/>
                    </a:cubicBezTo>
                    <a:cubicBezTo>
                      <a:pt x="180261" y="272471"/>
                      <a:pt x="180261" y="272631"/>
                      <a:pt x="180261" y="272791"/>
                    </a:cubicBezTo>
                    <a:cubicBezTo>
                      <a:pt x="180261" y="322295"/>
                      <a:pt x="140314" y="363401"/>
                      <a:pt x="90131" y="363401"/>
                    </a:cubicBezTo>
                    <a:cubicBezTo>
                      <a:pt x="39947" y="363401"/>
                      <a:pt x="0" y="403588"/>
                      <a:pt x="0" y="454012"/>
                    </a:cubicBezTo>
                    <a:cubicBezTo>
                      <a:pt x="0" y="504435"/>
                      <a:pt x="40907" y="544622"/>
                      <a:pt x="90131" y="544622"/>
                    </a:cubicBezTo>
                    <a:cubicBezTo>
                      <a:pt x="139354" y="544622"/>
                      <a:pt x="180261" y="503516"/>
                      <a:pt x="180261" y="454012"/>
                    </a:cubicBezTo>
                    <a:cubicBezTo>
                      <a:pt x="180261" y="404508"/>
                      <a:pt x="221168" y="363401"/>
                      <a:pt x="270392" y="363401"/>
                    </a:cubicBezTo>
                    <a:close/>
                  </a:path>
                </a:pathLst>
              </a:custGeom>
              <a:solidFill>
                <a:srgbClr val="FFFFFF"/>
              </a:solidFill>
              <a:ln w="0"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FEAE399C-6534-22AE-B348-EB8DC08A76A1}"/>
                  </a:ext>
                </a:extLst>
              </p:cNvPr>
              <p:cNvSpPr/>
              <p:nvPr/>
            </p:nvSpPr>
            <p:spPr>
              <a:xfrm>
                <a:off x="1306094" y="1080490"/>
                <a:ext cx="544621" cy="362441"/>
              </a:xfrm>
              <a:custGeom>
                <a:avLst/>
                <a:gdLst>
                  <a:gd name="connsiteX0" fmla="*/ 454012 w 544621"/>
                  <a:gd name="connsiteY0" fmla="*/ 181221 h 362441"/>
                  <a:gd name="connsiteX1" fmla="*/ 363401 w 544621"/>
                  <a:gd name="connsiteY1" fmla="*/ 90610 h 362441"/>
                  <a:gd name="connsiteX2" fmla="*/ 272791 w 544621"/>
                  <a:gd name="connsiteY2" fmla="*/ 0 h 362441"/>
                  <a:gd name="connsiteX3" fmla="*/ 272311 w 544621"/>
                  <a:gd name="connsiteY3" fmla="*/ 0 h 362441"/>
                  <a:gd name="connsiteX4" fmla="*/ 271831 w 544621"/>
                  <a:gd name="connsiteY4" fmla="*/ 0 h 362441"/>
                  <a:gd name="connsiteX5" fmla="*/ 181221 w 544621"/>
                  <a:gd name="connsiteY5" fmla="*/ 90610 h 362441"/>
                  <a:gd name="connsiteX6" fmla="*/ 90610 w 544621"/>
                  <a:gd name="connsiteY6" fmla="*/ 181221 h 362441"/>
                  <a:gd name="connsiteX7" fmla="*/ 0 w 544621"/>
                  <a:gd name="connsiteY7" fmla="*/ 271831 h 362441"/>
                  <a:gd name="connsiteX8" fmla="*/ 90610 w 544621"/>
                  <a:gd name="connsiteY8" fmla="*/ 362442 h 362441"/>
                  <a:gd name="connsiteX9" fmla="*/ 181221 w 544621"/>
                  <a:gd name="connsiteY9" fmla="*/ 271831 h 362441"/>
                  <a:gd name="connsiteX10" fmla="*/ 271831 w 544621"/>
                  <a:gd name="connsiteY10" fmla="*/ 181221 h 362441"/>
                  <a:gd name="connsiteX11" fmla="*/ 272311 w 544621"/>
                  <a:gd name="connsiteY11" fmla="*/ 181221 h 362441"/>
                  <a:gd name="connsiteX12" fmla="*/ 272791 w 544621"/>
                  <a:gd name="connsiteY12" fmla="*/ 181221 h 362441"/>
                  <a:gd name="connsiteX13" fmla="*/ 363401 w 544621"/>
                  <a:gd name="connsiteY13" fmla="*/ 271831 h 362441"/>
                  <a:gd name="connsiteX14" fmla="*/ 454012 w 544621"/>
                  <a:gd name="connsiteY14" fmla="*/ 362442 h 362441"/>
                  <a:gd name="connsiteX15" fmla="*/ 544622 w 544621"/>
                  <a:gd name="connsiteY15" fmla="*/ 271831 h 362441"/>
                  <a:gd name="connsiteX16" fmla="*/ 454012 w 544621"/>
                  <a:gd name="connsiteY16" fmla="*/ 181221 h 362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4621" h="362441">
                    <a:moveTo>
                      <a:pt x="454012" y="181221"/>
                    </a:moveTo>
                    <a:cubicBezTo>
                      <a:pt x="404508" y="181221"/>
                      <a:pt x="363401" y="140114"/>
                      <a:pt x="363401" y="90610"/>
                    </a:cubicBezTo>
                    <a:cubicBezTo>
                      <a:pt x="363401" y="41107"/>
                      <a:pt x="323214" y="0"/>
                      <a:pt x="272791" y="0"/>
                    </a:cubicBezTo>
                    <a:cubicBezTo>
                      <a:pt x="272631" y="0"/>
                      <a:pt x="272471" y="0"/>
                      <a:pt x="272311" y="0"/>
                    </a:cubicBezTo>
                    <a:cubicBezTo>
                      <a:pt x="272151" y="0"/>
                      <a:pt x="271991" y="0"/>
                      <a:pt x="271831" y="0"/>
                    </a:cubicBezTo>
                    <a:cubicBezTo>
                      <a:pt x="222327" y="0"/>
                      <a:pt x="181221" y="40187"/>
                      <a:pt x="181221" y="90610"/>
                    </a:cubicBezTo>
                    <a:cubicBezTo>
                      <a:pt x="181221" y="141034"/>
                      <a:pt x="141034" y="181221"/>
                      <a:pt x="90610" y="181221"/>
                    </a:cubicBezTo>
                    <a:cubicBezTo>
                      <a:pt x="40187" y="181221"/>
                      <a:pt x="0" y="221408"/>
                      <a:pt x="0" y="271831"/>
                    </a:cubicBezTo>
                    <a:cubicBezTo>
                      <a:pt x="0" y="322255"/>
                      <a:pt x="41107" y="362442"/>
                      <a:pt x="90610" y="362442"/>
                    </a:cubicBezTo>
                    <a:cubicBezTo>
                      <a:pt x="140114" y="362442"/>
                      <a:pt x="181221" y="321335"/>
                      <a:pt x="181221" y="271831"/>
                    </a:cubicBezTo>
                    <a:cubicBezTo>
                      <a:pt x="181221" y="222327"/>
                      <a:pt x="222327" y="181221"/>
                      <a:pt x="271831" y="181221"/>
                    </a:cubicBezTo>
                    <a:cubicBezTo>
                      <a:pt x="271991" y="181221"/>
                      <a:pt x="272151" y="181221"/>
                      <a:pt x="272311" y="181221"/>
                    </a:cubicBezTo>
                    <a:cubicBezTo>
                      <a:pt x="272471" y="181221"/>
                      <a:pt x="272631" y="181221"/>
                      <a:pt x="272791" y="181221"/>
                    </a:cubicBezTo>
                    <a:cubicBezTo>
                      <a:pt x="323214" y="181221"/>
                      <a:pt x="363401" y="221408"/>
                      <a:pt x="363401" y="271831"/>
                    </a:cubicBezTo>
                    <a:cubicBezTo>
                      <a:pt x="363401" y="322255"/>
                      <a:pt x="404508" y="362442"/>
                      <a:pt x="454012" y="362442"/>
                    </a:cubicBezTo>
                    <a:cubicBezTo>
                      <a:pt x="503515" y="362442"/>
                      <a:pt x="544622" y="321335"/>
                      <a:pt x="544622" y="271831"/>
                    </a:cubicBezTo>
                    <a:cubicBezTo>
                      <a:pt x="544622" y="222327"/>
                      <a:pt x="504435" y="181221"/>
                      <a:pt x="454012" y="181221"/>
                    </a:cubicBezTo>
                    <a:close/>
                  </a:path>
                </a:pathLst>
              </a:custGeom>
              <a:solidFill>
                <a:srgbClr val="FFFFFF"/>
              </a:solidFill>
              <a:ln w="0" cap="flat">
                <a:noFill/>
                <a:prstDash val="solid"/>
                <a:miter/>
              </a:ln>
            </p:spPr>
            <p:txBody>
              <a:bodyPr rtlCol="0" anchor="ctr"/>
              <a:lstStyle/>
              <a:p>
                <a:endParaRPr lang="en-US"/>
              </a:p>
            </p:txBody>
          </p:sp>
        </p:grpSp>
      </p:grpSp>
      <p:grpSp>
        <p:nvGrpSpPr>
          <p:cNvPr id="33" name="Graphic 13">
            <a:extLst>
              <a:ext uri="{FF2B5EF4-FFF2-40B4-BE49-F238E27FC236}">
                <a16:creationId xmlns:a16="http://schemas.microsoft.com/office/drawing/2014/main" id="{75464218-260B-1F36-832A-AFDBD3895713}"/>
              </a:ext>
            </a:extLst>
          </p:cNvPr>
          <p:cNvGrpSpPr/>
          <p:nvPr/>
        </p:nvGrpSpPr>
        <p:grpSpPr>
          <a:xfrm>
            <a:off x="2034695" y="1738435"/>
            <a:ext cx="1806769" cy="153789"/>
            <a:chOff x="2034695" y="1738435"/>
            <a:chExt cx="1806769" cy="153789"/>
          </a:xfrm>
          <a:solidFill>
            <a:schemeClr val="accent3"/>
          </a:solidFill>
        </p:grpSpPr>
        <p:sp>
          <p:nvSpPr>
            <p:cNvPr id="34" name="Freeform: Shape 33">
              <a:extLst>
                <a:ext uri="{FF2B5EF4-FFF2-40B4-BE49-F238E27FC236}">
                  <a16:creationId xmlns:a16="http://schemas.microsoft.com/office/drawing/2014/main" id="{B12070E2-08FC-4721-6FA4-F71B7EB9FE37}"/>
                </a:ext>
              </a:extLst>
            </p:cNvPr>
            <p:cNvSpPr/>
            <p:nvPr/>
          </p:nvSpPr>
          <p:spPr>
            <a:xfrm>
              <a:off x="2034695" y="1742914"/>
              <a:ext cx="70496" cy="116082"/>
            </a:xfrm>
            <a:custGeom>
              <a:avLst/>
              <a:gdLst>
                <a:gd name="connsiteX0" fmla="*/ 70497 w 70496"/>
                <a:gd name="connsiteY0" fmla="*/ 97848 h 116082"/>
                <a:gd name="connsiteX1" fmla="*/ 70497 w 70496"/>
                <a:gd name="connsiteY1" fmla="*/ 116082 h 116082"/>
                <a:gd name="connsiteX2" fmla="*/ 0 w 70496"/>
                <a:gd name="connsiteY2" fmla="*/ 116082 h 116082"/>
                <a:gd name="connsiteX3" fmla="*/ 0 w 70496"/>
                <a:gd name="connsiteY3" fmla="*/ 0 h 116082"/>
                <a:gd name="connsiteX4" fmla="*/ 69657 w 70496"/>
                <a:gd name="connsiteY4" fmla="*/ 0 h 116082"/>
                <a:gd name="connsiteX5" fmla="*/ 69657 w 70496"/>
                <a:gd name="connsiteY5" fmla="*/ 18234 h 116082"/>
                <a:gd name="connsiteX6" fmla="*/ 19074 w 70496"/>
                <a:gd name="connsiteY6" fmla="*/ 18234 h 116082"/>
                <a:gd name="connsiteX7" fmla="*/ 19074 w 70496"/>
                <a:gd name="connsiteY7" fmla="*/ 48424 h 116082"/>
                <a:gd name="connsiteX8" fmla="*/ 65499 w 70496"/>
                <a:gd name="connsiteY8" fmla="*/ 48424 h 116082"/>
                <a:gd name="connsiteX9" fmla="*/ 65499 w 70496"/>
                <a:gd name="connsiteY9" fmla="*/ 66498 h 116082"/>
                <a:gd name="connsiteX10" fmla="*/ 19074 w 70496"/>
                <a:gd name="connsiteY10" fmla="*/ 66498 h 116082"/>
                <a:gd name="connsiteX11" fmla="*/ 19074 w 70496"/>
                <a:gd name="connsiteY11" fmla="*/ 97848 h 116082"/>
                <a:gd name="connsiteX12" fmla="*/ 70497 w 70496"/>
                <a:gd name="connsiteY12" fmla="*/ 97848 h 116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496" h="116082">
                  <a:moveTo>
                    <a:pt x="70497" y="97848"/>
                  </a:moveTo>
                  <a:lnTo>
                    <a:pt x="70497" y="116082"/>
                  </a:lnTo>
                  <a:lnTo>
                    <a:pt x="0" y="116082"/>
                  </a:lnTo>
                  <a:lnTo>
                    <a:pt x="0" y="0"/>
                  </a:lnTo>
                  <a:lnTo>
                    <a:pt x="69657" y="0"/>
                  </a:lnTo>
                  <a:lnTo>
                    <a:pt x="69657" y="18234"/>
                  </a:lnTo>
                  <a:lnTo>
                    <a:pt x="19074" y="18234"/>
                  </a:lnTo>
                  <a:lnTo>
                    <a:pt x="19074" y="48424"/>
                  </a:lnTo>
                  <a:lnTo>
                    <a:pt x="65499" y="48424"/>
                  </a:lnTo>
                  <a:lnTo>
                    <a:pt x="65499" y="66498"/>
                  </a:lnTo>
                  <a:lnTo>
                    <a:pt x="19074" y="66498"/>
                  </a:lnTo>
                  <a:lnTo>
                    <a:pt x="19074" y="97848"/>
                  </a:lnTo>
                  <a:lnTo>
                    <a:pt x="70497" y="97848"/>
                  </a:lnTo>
                  <a:close/>
                </a:path>
              </a:pathLst>
            </a:custGeom>
            <a:grpFill/>
            <a:ln w="0"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7D7E4440-C2D0-C59D-5939-A7FC31A30802}"/>
                </a:ext>
              </a:extLst>
            </p:cNvPr>
            <p:cNvSpPr/>
            <p:nvPr/>
          </p:nvSpPr>
          <p:spPr>
            <a:xfrm>
              <a:off x="2125066" y="1773904"/>
              <a:ext cx="75495" cy="85092"/>
            </a:xfrm>
            <a:custGeom>
              <a:avLst/>
              <a:gdLst>
                <a:gd name="connsiteX0" fmla="*/ 75495 w 75495"/>
                <a:gd name="connsiteY0" fmla="*/ 34189 h 85092"/>
                <a:gd name="connsiteX1" fmla="*/ 75495 w 75495"/>
                <a:gd name="connsiteY1" fmla="*/ 85092 h 85092"/>
                <a:gd name="connsiteX2" fmla="*/ 57581 w 75495"/>
                <a:gd name="connsiteY2" fmla="*/ 85092 h 85092"/>
                <a:gd name="connsiteX3" fmla="*/ 57581 w 75495"/>
                <a:gd name="connsiteY3" fmla="*/ 35988 h 85092"/>
                <a:gd name="connsiteX4" fmla="*/ 38987 w 75495"/>
                <a:gd name="connsiteY4" fmla="*/ 16755 h 85092"/>
                <a:gd name="connsiteX5" fmla="*/ 17914 w 75495"/>
                <a:gd name="connsiteY5" fmla="*/ 40627 h 85092"/>
                <a:gd name="connsiteX6" fmla="*/ 17914 w 75495"/>
                <a:gd name="connsiteY6" fmla="*/ 85092 h 85092"/>
                <a:gd name="connsiteX7" fmla="*/ 0 w 75495"/>
                <a:gd name="connsiteY7" fmla="*/ 85092 h 85092"/>
                <a:gd name="connsiteX8" fmla="*/ 0 w 75495"/>
                <a:gd name="connsiteY8" fmla="*/ 2159 h 85092"/>
                <a:gd name="connsiteX9" fmla="*/ 17914 w 75495"/>
                <a:gd name="connsiteY9" fmla="*/ 2159 h 85092"/>
                <a:gd name="connsiteX10" fmla="*/ 17914 w 75495"/>
                <a:gd name="connsiteY10" fmla="*/ 12756 h 85092"/>
                <a:gd name="connsiteX11" fmla="*/ 43626 w 75495"/>
                <a:gd name="connsiteY11" fmla="*/ 0 h 85092"/>
                <a:gd name="connsiteX12" fmla="*/ 75455 w 75495"/>
                <a:gd name="connsiteY12" fmla="*/ 34149 h 85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495" h="85092">
                  <a:moveTo>
                    <a:pt x="75495" y="34189"/>
                  </a:moveTo>
                  <a:lnTo>
                    <a:pt x="75495" y="85092"/>
                  </a:lnTo>
                  <a:lnTo>
                    <a:pt x="57581" y="85092"/>
                  </a:lnTo>
                  <a:lnTo>
                    <a:pt x="57581" y="35988"/>
                  </a:lnTo>
                  <a:cubicBezTo>
                    <a:pt x="57581" y="23392"/>
                    <a:pt x="50304" y="16755"/>
                    <a:pt x="38987" y="16755"/>
                  </a:cubicBezTo>
                  <a:cubicBezTo>
                    <a:pt x="27671" y="16755"/>
                    <a:pt x="17914" y="23712"/>
                    <a:pt x="17914" y="40627"/>
                  </a:cubicBezTo>
                  <a:lnTo>
                    <a:pt x="17914" y="85092"/>
                  </a:lnTo>
                  <a:lnTo>
                    <a:pt x="0" y="85092"/>
                  </a:lnTo>
                  <a:lnTo>
                    <a:pt x="0" y="2159"/>
                  </a:lnTo>
                  <a:lnTo>
                    <a:pt x="17914" y="2159"/>
                  </a:lnTo>
                  <a:lnTo>
                    <a:pt x="17914" y="12756"/>
                  </a:lnTo>
                  <a:cubicBezTo>
                    <a:pt x="23392" y="4119"/>
                    <a:pt x="32350" y="0"/>
                    <a:pt x="43626" y="0"/>
                  </a:cubicBezTo>
                  <a:cubicBezTo>
                    <a:pt x="62220" y="0"/>
                    <a:pt x="75455" y="12596"/>
                    <a:pt x="75455" y="34149"/>
                  </a:cubicBezTo>
                  <a:close/>
                </a:path>
              </a:pathLst>
            </a:custGeom>
            <a:grpFill/>
            <a:ln w="0"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673F62CF-5AFD-B16C-2635-8387652D3E0B}"/>
                </a:ext>
              </a:extLst>
            </p:cNvPr>
            <p:cNvSpPr/>
            <p:nvPr/>
          </p:nvSpPr>
          <p:spPr>
            <a:xfrm>
              <a:off x="2215956" y="1752871"/>
              <a:ext cx="53742" cy="106869"/>
            </a:xfrm>
            <a:custGeom>
              <a:avLst/>
              <a:gdLst>
                <a:gd name="connsiteX0" fmla="*/ 33189 w 53742"/>
                <a:gd name="connsiteY0" fmla="*/ 40467 h 106869"/>
                <a:gd name="connsiteX1" fmla="*/ 33189 w 53742"/>
                <a:gd name="connsiteY1" fmla="*/ 80254 h 106869"/>
                <a:gd name="connsiteX2" fmla="*/ 53742 w 53742"/>
                <a:gd name="connsiteY2" fmla="*/ 90051 h 106869"/>
                <a:gd name="connsiteX3" fmla="*/ 53742 w 53742"/>
                <a:gd name="connsiteY3" fmla="*/ 106125 h 106869"/>
                <a:gd name="connsiteX4" fmla="*/ 15275 w 53742"/>
                <a:gd name="connsiteY4" fmla="*/ 80254 h 106869"/>
                <a:gd name="connsiteX5" fmla="*/ 15275 w 53742"/>
                <a:gd name="connsiteY5" fmla="*/ 40467 h 106869"/>
                <a:gd name="connsiteX6" fmla="*/ 0 w 53742"/>
                <a:gd name="connsiteY6" fmla="*/ 40467 h 106869"/>
                <a:gd name="connsiteX7" fmla="*/ 0 w 53742"/>
                <a:gd name="connsiteY7" fmla="*/ 23232 h 106869"/>
                <a:gd name="connsiteX8" fmla="*/ 15275 w 53742"/>
                <a:gd name="connsiteY8" fmla="*/ 23232 h 106869"/>
                <a:gd name="connsiteX9" fmla="*/ 15275 w 53742"/>
                <a:gd name="connsiteY9" fmla="*/ 5318 h 106869"/>
                <a:gd name="connsiteX10" fmla="*/ 33189 w 53742"/>
                <a:gd name="connsiteY10" fmla="*/ 0 h 106869"/>
                <a:gd name="connsiteX11" fmla="*/ 33189 w 53742"/>
                <a:gd name="connsiteY11" fmla="*/ 23232 h 106869"/>
                <a:gd name="connsiteX12" fmla="*/ 53742 w 53742"/>
                <a:gd name="connsiteY12" fmla="*/ 23232 h 106869"/>
                <a:gd name="connsiteX13" fmla="*/ 53742 w 53742"/>
                <a:gd name="connsiteY13" fmla="*/ 40467 h 106869"/>
                <a:gd name="connsiteX14" fmla="*/ 33189 w 53742"/>
                <a:gd name="connsiteY14" fmla="*/ 40467 h 106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742" h="106869">
                  <a:moveTo>
                    <a:pt x="33189" y="40467"/>
                  </a:moveTo>
                  <a:lnTo>
                    <a:pt x="33189" y="80254"/>
                  </a:lnTo>
                  <a:cubicBezTo>
                    <a:pt x="33189" y="90850"/>
                    <a:pt x="40147" y="90690"/>
                    <a:pt x="53742" y="90051"/>
                  </a:cubicBezTo>
                  <a:lnTo>
                    <a:pt x="53742" y="106125"/>
                  </a:lnTo>
                  <a:cubicBezTo>
                    <a:pt x="26231" y="109444"/>
                    <a:pt x="15275" y="101807"/>
                    <a:pt x="15275" y="80254"/>
                  </a:cubicBezTo>
                  <a:lnTo>
                    <a:pt x="15275" y="40467"/>
                  </a:lnTo>
                  <a:lnTo>
                    <a:pt x="0" y="40467"/>
                  </a:lnTo>
                  <a:lnTo>
                    <a:pt x="0" y="23232"/>
                  </a:lnTo>
                  <a:lnTo>
                    <a:pt x="15275" y="23232"/>
                  </a:lnTo>
                  <a:lnTo>
                    <a:pt x="15275" y="5318"/>
                  </a:lnTo>
                  <a:lnTo>
                    <a:pt x="33189" y="0"/>
                  </a:lnTo>
                  <a:lnTo>
                    <a:pt x="33189" y="23232"/>
                  </a:lnTo>
                  <a:lnTo>
                    <a:pt x="53742" y="23232"/>
                  </a:lnTo>
                  <a:lnTo>
                    <a:pt x="53742" y="40467"/>
                  </a:lnTo>
                  <a:lnTo>
                    <a:pt x="33189" y="40467"/>
                  </a:lnTo>
                  <a:close/>
                </a:path>
              </a:pathLst>
            </a:custGeom>
            <a:grpFill/>
            <a:ln w="0"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1B4D37AE-0FE4-6826-86DD-B64DFE5045AC}"/>
                </a:ext>
              </a:extLst>
            </p:cNvPr>
            <p:cNvSpPr/>
            <p:nvPr/>
          </p:nvSpPr>
          <p:spPr>
            <a:xfrm>
              <a:off x="2281695" y="1773944"/>
              <a:ext cx="85412" cy="87251"/>
            </a:xfrm>
            <a:custGeom>
              <a:avLst/>
              <a:gdLst>
                <a:gd name="connsiteX0" fmla="*/ 45265 w 85412"/>
                <a:gd name="connsiteY0" fmla="*/ 70817 h 87251"/>
                <a:gd name="connsiteX1" fmla="*/ 66658 w 85412"/>
                <a:gd name="connsiteY1" fmla="*/ 60540 h 87251"/>
                <a:gd name="connsiteX2" fmla="*/ 81413 w 85412"/>
                <a:gd name="connsiteY2" fmla="*/ 69177 h 87251"/>
                <a:gd name="connsiteX3" fmla="*/ 45105 w 85412"/>
                <a:gd name="connsiteY3" fmla="*/ 87252 h 87251"/>
                <a:gd name="connsiteX4" fmla="*/ 0 w 85412"/>
                <a:gd name="connsiteY4" fmla="*/ 43626 h 87251"/>
                <a:gd name="connsiteX5" fmla="*/ 43786 w 85412"/>
                <a:gd name="connsiteY5" fmla="*/ 0 h 87251"/>
                <a:gd name="connsiteX6" fmla="*/ 85412 w 85412"/>
                <a:gd name="connsiteY6" fmla="*/ 43786 h 87251"/>
                <a:gd name="connsiteX7" fmla="*/ 84732 w 85412"/>
                <a:gd name="connsiteY7" fmla="*/ 51263 h 87251"/>
                <a:gd name="connsiteX8" fmla="*/ 18714 w 85412"/>
                <a:gd name="connsiteY8" fmla="*/ 51263 h 87251"/>
                <a:gd name="connsiteX9" fmla="*/ 45265 w 85412"/>
                <a:gd name="connsiteY9" fmla="*/ 70817 h 87251"/>
                <a:gd name="connsiteX10" fmla="*/ 67298 w 85412"/>
                <a:gd name="connsiteY10" fmla="*/ 36668 h 87251"/>
                <a:gd name="connsiteX11" fmla="*/ 43586 w 85412"/>
                <a:gd name="connsiteY11" fmla="*/ 16275 h 87251"/>
                <a:gd name="connsiteX12" fmla="*/ 18554 w 85412"/>
                <a:gd name="connsiteY12" fmla="*/ 36668 h 87251"/>
                <a:gd name="connsiteX13" fmla="*/ 67298 w 85412"/>
                <a:gd name="connsiteY13" fmla="*/ 36668 h 8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5412" h="87251">
                  <a:moveTo>
                    <a:pt x="45265" y="70817"/>
                  </a:moveTo>
                  <a:cubicBezTo>
                    <a:pt x="55222" y="70817"/>
                    <a:pt x="62660" y="66338"/>
                    <a:pt x="66658" y="60540"/>
                  </a:cubicBezTo>
                  <a:lnTo>
                    <a:pt x="81413" y="69177"/>
                  </a:lnTo>
                  <a:cubicBezTo>
                    <a:pt x="73776" y="80454"/>
                    <a:pt x="61340" y="87252"/>
                    <a:pt x="45105" y="87252"/>
                  </a:cubicBezTo>
                  <a:cubicBezTo>
                    <a:pt x="17754" y="87252"/>
                    <a:pt x="0" y="68498"/>
                    <a:pt x="0" y="43626"/>
                  </a:cubicBezTo>
                  <a:cubicBezTo>
                    <a:pt x="0" y="18754"/>
                    <a:pt x="17754" y="0"/>
                    <a:pt x="43786" y="0"/>
                  </a:cubicBezTo>
                  <a:cubicBezTo>
                    <a:pt x="69817" y="0"/>
                    <a:pt x="85412" y="19913"/>
                    <a:pt x="85412" y="43786"/>
                  </a:cubicBezTo>
                  <a:cubicBezTo>
                    <a:pt x="85412" y="46265"/>
                    <a:pt x="85092" y="48944"/>
                    <a:pt x="84732" y="51263"/>
                  </a:cubicBezTo>
                  <a:lnTo>
                    <a:pt x="18714" y="51263"/>
                  </a:lnTo>
                  <a:cubicBezTo>
                    <a:pt x="21553" y="64219"/>
                    <a:pt x="31990" y="70817"/>
                    <a:pt x="45265" y="70817"/>
                  </a:cubicBezTo>
                  <a:close/>
                  <a:moveTo>
                    <a:pt x="67298" y="36668"/>
                  </a:moveTo>
                  <a:cubicBezTo>
                    <a:pt x="64819" y="22393"/>
                    <a:pt x="54382" y="16275"/>
                    <a:pt x="43586" y="16275"/>
                  </a:cubicBezTo>
                  <a:cubicBezTo>
                    <a:pt x="30150" y="16275"/>
                    <a:pt x="21033" y="24232"/>
                    <a:pt x="18554" y="36668"/>
                  </a:cubicBezTo>
                  <a:lnTo>
                    <a:pt x="67298" y="36668"/>
                  </a:lnTo>
                  <a:close/>
                </a:path>
              </a:pathLst>
            </a:custGeom>
            <a:grpFill/>
            <a:ln w="0"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30F10923-4A86-5EA0-B89C-8AF9328418C2}"/>
                </a:ext>
              </a:extLst>
            </p:cNvPr>
            <p:cNvSpPr/>
            <p:nvPr/>
          </p:nvSpPr>
          <p:spPr>
            <a:xfrm>
              <a:off x="2386500" y="1774583"/>
              <a:ext cx="43465" cy="84452"/>
            </a:xfrm>
            <a:custGeom>
              <a:avLst/>
              <a:gdLst>
                <a:gd name="connsiteX0" fmla="*/ 43466 w 43465"/>
                <a:gd name="connsiteY0" fmla="*/ 40 h 84452"/>
                <a:gd name="connsiteX1" fmla="*/ 43466 w 43465"/>
                <a:gd name="connsiteY1" fmla="*/ 19434 h 84452"/>
                <a:gd name="connsiteX2" fmla="*/ 17914 w 43465"/>
                <a:gd name="connsiteY2" fmla="*/ 42666 h 84452"/>
                <a:gd name="connsiteX3" fmla="*/ 17914 w 43465"/>
                <a:gd name="connsiteY3" fmla="*/ 84452 h 84452"/>
                <a:gd name="connsiteX4" fmla="*/ 0 w 43465"/>
                <a:gd name="connsiteY4" fmla="*/ 84452 h 84452"/>
                <a:gd name="connsiteX5" fmla="*/ 0 w 43465"/>
                <a:gd name="connsiteY5" fmla="*/ 1520 h 84452"/>
                <a:gd name="connsiteX6" fmla="*/ 17914 w 43465"/>
                <a:gd name="connsiteY6" fmla="*/ 1520 h 84452"/>
                <a:gd name="connsiteX7" fmla="*/ 17914 w 43465"/>
                <a:gd name="connsiteY7" fmla="*/ 15435 h 84452"/>
                <a:gd name="connsiteX8" fmla="*/ 43466 w 43465"/>
                <a:gd name="connsiteY8" fmla="*/ 0 h 84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65" h="84452">
                  <a:moveTo>
                    <a:pt x="43466" y="40"/>
                  </a:moveTo>
                  <a:lnTo>
                    <a:pt x="43466" y="19434"/>
                  </a:lnTo>
                  <a:cubicBezTo>
                    <a:pt x="31710" y="18594"/>
                    <a:pt x="17914" y="24072"/>
                    <a:pt x="17914" y="42666"/>
                  </a:cubicBezTo>
                  <a:lnTo>
                    <a:pt x="17914" y="84452"/>
                  </a:lnTo>
                  <a:lnTo>
                    <a:pt x="0" y="84452"/>
                  </a:lnTo>
                  <a:lnTo>
                    <a:pt x="0" y="1520"/>
                  </a:lnTo>
                  <a:lnTo>
                    <a:pt x="17914" y="1520"/>
                  </a:lnTo>
                  <a:lnTo>
                    <a:pt x="17914" y="15435"/>
                  </a:lnTo>
                  <a:cubicBezTo>
                    <a:pt x="22873" y="4159"/>
                    <a:pt x="32989" y="0"/>
                    <a:pt x="43466" y="0"/>
                  </a:cubicBezTo>
                  <a:close/>
                </a:path>
              </a:pathLst>
            </a:custGeom>
            <a:grpFill/>
            <a:ln w="0"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3F18C844-FE73-AFFF-A179-29530196299B}"/>
                </a:ext>
              </a:extLst>
            </p:cNvPr>
            <p:cNvSpPr/>
            <p:nvPr/>
          </p:nvSpPr>
          <p:spPr>
            <a:xfrm>
              <a:off x="2446841" y="1773984"/>
              <a:ext cx="88251" cy="118241"/>
            </a:xfrm>
            <a:custGeom>
              <a:avLst/>
              <a:gdLst>
                <a:gd name="connsiteX0" fmla="*/ 88251 w 88251"/>
                <a:gd name="connsiteY0" fmla="*/ 43586 h 118241"/>
                <a:gd name="connsiteX1" fmla="*/ 46945 w 88251"/>
                <a:gd name="connsiteY1" fmla="*/ 87212 h 118241"/>
                <a:gd name="connsiteX2" fmla="*/ 17914 w 88251"/>
                <a:gd name="connsiteY2" fmla="*/ 73296 h 118241"/>
                <a:gd name="connsiteX3" fmla="*/ 17914 w 88251"/>
                <a:gd name="connsiteY3" fmla="*/ 118241 h 118241"/>
                <a:gd name="connsiteX4" fmla="*/ 0 w 88251"/>
                <a:gd name="connsiteY4" fmla="*/ 118241 h 118241"/>
                <a:gd name="connsiteX5" fmla="*/ 0 w 88251"/>
                <a:gd name="connsiteY5" fmla="*/ 2159 h 118241"/>
                <a:gd name="connsiteX6" fmla="*/ 17914 w 88251"/>
                <a:gd name="connsiteY6" fmla="*/ 2159 h 118241"/>
                <a:gd name="connsiteX7" fmla="*/ 17914 w 88251"/>
                <a:gd name="connsiteY7" fmla="*/ 14115 h 118241"/>
                <a:gd name="connsiteX8" fmla="*/ 46945 w 88251"/>
                <a:gd name="connsiteY8" fmla="*/ 0 h 118241"/>
                <a:gd name="connsiteX9" fmla="*/ 88251 w 88251"/>
                <a:gd name="connsiteY9" fmla="*/ 43626 h 118241"/>
                <a:gd name="connsiteX10" fmla="*/ 70337 w 88251"/>
                <a:gd name="connsiteY10" fmla="*/ 43586 h 118241"/>
                <a:gd name="connsiteX11" fmla="*/ 44146 w 88251"/>
                <a:gd name="connsiteY11" fmla="*/ 17034 h 118241"/>
                <a:gd name="connsiteX12" fmla="*/ 17954 w 88251"/>
                <a:gd name="connsiteY12" fmla="*/ 43586 h 118241"/>
                <a:gd name="connsiteX13" fmla="*/ 44146 w 88251"/>
                <a:gd name="connsiteY13" fmla="*/ 70137 h 118241"/>
                <a:gd name="connsiteX14" fmla="*/ 70337 w 88251"/>
                <a:gd name="connsiteY14" fmla="*/ 43586 h 118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8251" h="118241">
                  <a:moveTo>
                    <a:pt x="88251" y="43586"/>
                  </a:moveTo>
                  <a:cubicBezTo>
                    <a:pt x="88251" y="68298"/>
                    <a:pt x="69497" y="87212"/>
                    <a:pt x="46945" y="87212"/>
                  </a:cubicBezTo>
                  <a:cubicBezTo>
                    <a:pt x="34029" y="87212"/>
                    <a:pt x="24232" y="81893"/>
                    <a:pt x="17914" y="73296"/>
                  </a:cubicBezTo>
                  <a:lnTo>
                    <a:pt x="17914" y="118241"/>
                  </a:lnTo>
                  <a:lnTo>
                    <a:pt x="0" y="118241"/>
                  </a:lnTo>
                  <a:lnTo>
                    <a:pt x="0" y="2159"/>
                  </a:lnTo>
                  <a:lnTo>
                    <a:pt x="17914" y="2159"/>
                  </a:lnTo>
                  <a:lnTo>
                    <a:pt x="17914" y="14115"/>
                  </a:lnTo>
                  <a:cubicBezTo>
                    <a:pt x="24232" y="5318"/>
                    <a:pt x="33989" y="0"/>
                    <a:pt x="46945" y="0"/>
                  </a:cubicBezTo>
                  <a:cubicBezTo>
                    <a:pt x="69497" y="0"/>
                    <a:pt x="88251" y="19074"/>
                    <a:pt x="88251" y="43626"/>
                  </a:cubicBezTo>
                  <a:close/>
                  <a:moveTo>
                    <a:pt x="70337" y="43586"/>
                  </a:moveTo>
                  <a:cubicBezTo>
                    <a:pt x="70337" y="28151"/>
                    <a:pt x="59061" y="17034"/>
                    <a:pt x="44146" y="17034"/>
                  </a:cubicBezTo>
                  <a:cubicBezTo>
                    <a:pt x="29231" y="17034"/>
                    <a:pt x="17954" y="28151"/>
                    <a:pt x="17954" y="43586"/>
                  </a:cubicBezTo>
                  <a:cubicBezTo>
                    <a:pt x="17954" y="59021"/>
                    <a:pt x="29231" y="70137"/>
                    <a:pt x="44146" y="70137"/>
                  </a:cubicBezTo>
                  <a:cubicBezTo>
                    <a:pt x="59061" y="70137"/>
                    <a:pt x="70337" y="59021"/>
                    <a:pt x="70337" y="43586"/>
                  </a:cubicBezTo>
                  <a:close/>
                </a:path>
              </a:pathLst>
            </a:custGeom>
            <a:grpFill/>
            <a:ln w="0"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D4B82072-3BB6-CBC1-44A2-7F3E06764BA9}"/>
                </a:ext>
              </a:extLst>
            </p:cNvPr>
            <p:cNvSpPr/>
            <p:nvPr/>
          </p:nvSpPr>
          <p:spPr>
            <a:xfrm>
              <a:off x="2555005" y="1774583"/>
              <a:ext cx="43465" cy="84452"/>
            </a:xfrm>
            <a:custGeom>
              <a:avLst/>
              <a:gdLst>
                <a:gd name="connsiteX0" fmla="*/ 43466 w 43465"/>
                <a:gd name="connsiteY0" fmla="*/ 40 h 84452"/>
                <a:gd name="connsiteX1" fmla="*/ 43466 w 43465"/>
                <a:gd name="connsiteY1" fmla="*/ 19434 h 84452"/>
                <a:gd name="connsiteX2" fmla="*/ 17914 w 43465"/>
                <a:gd name="connsiteY2" fmla="*/ 42666 h 84452"/>
                <a:gd name="connsiteX3" fmla="*/ 17914 w 43465"/>
                <a:gd name="connsiteY3" fmla="*/ 84452 h 84452"/>
                <a:gd name="connsiteX4" fmla="*/ 0 w 43465"/>
                <a:gd name="connsiteY4" fmla="*/ 84452 h 84452"/>
                <a:gd name="connsiteX5" fmla="*/ 0 w 43465"/>
                <a:gd name="connsiteY5" fmla="*/ 1520 h 84452"/>
                <a:gd name="connsiteX6" fmla="*/ 17914 w 43465"/>
                <a:gd name="connsiteY6" fmla="*/ 1520 h 84452"/>
                <a:gd name="connsiteX7" fmla="*/ 17914 w 43465"/>
                <a:gd name="connsiteY7" fmla="*/ 15435 h 84452"/>
                <a:gd name="connsiteX8" fmla="*/ 43466 w 43465"/>
                <a:gd name="connsiteY8" fmla="*/ 0 h 84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65" h="84452">
                  <a:moveTo>
                    <a:pt x="43466" y="40"/>
                  </a:moveTo>
                  <a:lnTo>
                    <a:pt x="43466" y="19434"/>
                  </a:lnTo>
                  <a:cubicBezTo>
                    <a:pt x="31710" y="18594"/>
                    <a:pt x="17914" y="24072"/>
                    <a:pt x="17914" y="42666"/>
                  </a:cubicBezTo>
                  <a:lnTo>
                    <a:pt x="17914" y="84452"/>
                  </a:lnTo>
                  <a:lnTo>
                    <a:pt x="0" y="84452"/>
                  </a:lnTo>
                  <a:lnTo>
                    <a:pt x="0" y="1520"/>
                  </a:lnTo>
                  <a:lnTo>
                    <a:pt x="17914" y="1520"/>
                  </a:lnTo>
                  <a:lnTo>
                    <a:pt x="17914" y="15435"/>
                  </a:lnTo>
                  <a:cubicBezTo>
                    <a:pt x="22873" y="4159"/>
                    <a:pt x="32989" y="0"/>
                    <a:pt x="43466" y="0"/>
                  </a:cubicBezTo>
                  <a:close/>
                </a:path>
              </a:pathLst>
            </a:custGeom>
            <a:grpFill/>
            <a:ln w="0"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630E9F84-6859-6CA5-F7B8-D021C1A93F98}"/>
                </a:ext>
              </a:extLst>
            </p:cNvPr>
            <p:cNvSpPr/>
            <p:nvPr/>
          </p:nvSpPr>
          <p:spPr>
            <a:xfrm>
              <a:off x="2612906" y="1740795"/>
              <a:ext cx="22872" cy="118241"/>
            </a:xfrm>
            <a:custGeom>
              <a:avLst/>
              <a:gdLst>
                <a:gd name="connsiteX0" fmla="*/ 0 w 22872"/>
                <a:gd name="connsiteY0" fmla="*/ 11436 h 118241"/>
                <a:gd name="connsiteX1" fmla="*/ 11436 w 22872"/>
                <a:gd name="connsiteY1" fmla="*/ 0 h 118241"/>
                <a:gd name="connsiteX2" fmla="*/ 22873 w 22872"/>
                <a:gd name="connsiteY2" fmla="*/ 11436 h 118241"/>
                <a:gd name="connsiteX3" fmla="*/ 11436 w 22872"/>
                <a:gd name="connsiteY3" fmla="*/ 22873 h 118241"/>
                <a:gd name="connsiteX4" fmla="*/ 0 w 22872"/>
                <a:gd name="connsiteY4" fmla="*/ 11436 h 118241"/>
                <a:gd name="connsiteX5" fmla="*/ 2479 w 22872"/>
                <a:gd name="connsiteY5" fmla="*/ 35308 h 118241"/>
                <a:gd name="connsiteX6" fmla="*/ 20393 w 22872"/>
                <a:gd name="connsiteY6" fmla="*/ 35308 h 118241"/>
                <a:gd name="connsiteX7" fmla="*/ 20393 w 22872"/>
                <a:gd name="connsiteY7" fmla="*/ 118241 h 118241"/>
                <a:gd name="connsiteX8" fmla="*/ 2479 w 22872"/>
                <a:gd name="connsiteY8" fmla="*/ 118241 h 118241"/>
                <a:gd name="connsiteX9" fmla="*/ 2479 w 22872"/>
                <a:gd name="connsiteY9" fmla="*/ 35308 h 118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72" h="118241">
                  <a:moveTo>
                    <a:pt x="0" y="11436"/>
                  </a:moveTo>
                  <a:cubicBezTo>
                    <a:pt x="0" y="5118"/>
                    <a:pt x="5158" y="0"/>
                    <a:pt x="11436" y="0"/>
                  </a:cubicBezTo>
                  <a:cubicBezTo>
                    <a:pt x="17714" y="0"/>
                    <a:pt x="22873" y="5158"/>
                    <a:pt x="22873" y="11436"/>
                  </a:cubicBezTo>
                  <a:cubicBezTo>
                    <a:pt x="22873" y="17714"/>
                    <a:pt x="17714" y="22873"/>
                    <a:pt x="11436" y="22873"/>
                  </a:cubicBezTo>
                  <a:cubicBezTo>
                    <a:pt x="5158" y="22873"/>
                    <a:pt x="0" y="17554"/>
                    <a:pt x="0" y="11436"/>
                  </a:cubicBezTo>
                  <a:close/>
                  <a:moveTo>
                    <a:pt x="2479" y="35308"/>
                  </a:moveTo>
                  <a:lnTo>
                    <a:pt x="20393" y="35308"/>
                  </a:lnTo>
                  <a:lnTo>
                    <a:pt x="20393" y="118241"/>
                  </a:lnTo>
                  <a:lnTo>
                    <a:pt x="2479" y="118241"/>
                  </a:lnTo>
                  <a:lnTo>
                    <a:pt x="2479" y="35308"/>
                  </a:lnTo>
                  <a:close/>
                </a:path>
              </a:pathLst>
            </a:custGeom>
            <a:grpFill/>
            <a:ln w="0"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AB465E5D-6660-F401-400E-97091F7592E5}"/>
                </a:ext>
              </a:extLst>
            </p:cNvPr>
            <p:cNvSpPr/>
            <p:nvPr/>
          </p:nvSpPr>
          <p:spPr>
            <a:xfrm>
              <a:off x="2651694" y="1773984"/>
              <a:ext cx="66178" cy="87211"/>
            </a:xfrm>
            <a:custGeom>
              <a:avLst/>
              <a:gdLst>
                <a:gd name="connsiteX0" fmla="*/ 66178 w 66178"/>
                <a:gd name="connsiteY0" fmla="*/ 61660 h 87211"/>
                <a:gd name="connsiteX1" fmla="*/ 33829 w 66178"/>
                <a:gd name="connsiteY1" fmla="*/ 87212 h 87211"/>
                <a:gd name="connsiteX2" fmla="*/ 0 w 66178"/>
                <a:gd name="connsiteY2" fmla="*/ 67818 h 87211"/>
                <a:gd name="connsiteX3" fmla="*/ 15435 w 66178"/>
                <a:gd name="connsiteY3" fmla="*/ 58861 h 87211"/>
                <a:gd name="connsiteX4" fmla="*/ 33829 w 66178"/>
                <a:gd name="connsiteY4" fmla="*/ 70817 h 87211"/>
                <a:gd name="connsiteX5" fmla="*/ 47944 w 66178"/>
                <a:gd name="connsiteY5" fmla="*/ 61540 h 87211"/>
                <a:gd name="connsiteX6" fmla="*/ 3319 w 66178"/>
                <a:gd name="connsiteY6" fmla="*/ 25392 h 87211"/>
                <a:gd name="connsiteX7" fmla="*/ 33669 w 66178"/>
                <a:gd name="connsiteY7" fmla="*/ 0 h 87211"/>
                <a:gd name="connsiteX8" fmla="*/ 64339 w 66178"/>
                <a:gd name="connsiteY8" fmla="*/ 17234 h 87211"/>
                <a:gd name="connsiteX9" fmla="*/ 49264 w 66178"/>
                <a:gd name="connsiteY9" fmla="*/ 25712 h 87211"/>
                <a:gd name="connsiteX10" fmla="*/ 33669 w 66178"/>
                <a:gd name="connsiteY10" fmla="*/ 16275 h 87211"/>
                <a:gd name="connsiteX11" fmla="*/ 21553 w 66178"/>
                <a:gd name="connsiteY11" fmla="*/ 25072 h 87211"/>
                <a:gd name="connsiteX12" fmla="*/ 66178 w 66178"/>
                <a:gd name="connsiteY12" fmla="*/ 61740 h 87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178" h="87211">
                  <a:moveTo>
                    <a:pt x="66178" y="61660"/>
                  </a:moveTo>
                  <a:cubicBezTo>
                    <a:pt x="66178" y="78254"/>
                    <a:pt x="51743" y="87212"/>
                    <a:pt x="33829" y="87212"/>
                  </a:cubicBezTo>
                  <a:cubicBezTo>
                    <a:pt x="17234" y="87212"/>
                    <a:pt x="5318" y="79734"/>
                    <a:pt x="0" y="67818"/>
                  </a:cubicBezTo>
                  <a:lnTo>
                    <a:pt x="15435" y="58861"/>
                  </a:lnTo>
                  <a:cubicBezTo>
                    <a:pt x="18074" y="66338"/>
                    <a:pt x="24712" y="70817"/>
                    <a:pt x="33829" y="70817"/>
                  </a:cubicBezTo>
                  <a:cubicBezTo>
                    <a:pt x="41786" y="70817"/>
                    <a:pt x="47944" y="68178"/>
                    <a:pt x="47944" y="61540"/>
                  </a:cubicBezTo>
                  <a:cubicBezTo>
                    <a:pt x="47944" y="46785"/>
                    <a:pt x="3319" y="55062"/>
                    <a:pt x="3319" y="25392"/>
                  </a:cubicBezTo>
                  <a:cubicBezTo>
                    <a:pt x="3319" y="9797"/>
                    <a:pt x="16755" y="0"/>
                    <a:pt x="33669" y="0"/>
                  </a:cubicBezTo>
                  <a:cubicBezTo>
                    <a:pt x="47265" y="0"/>
                    <a:pt x="58541" y="6318"/>
                    <a:pt x="64339" y="17234"/>
                  </a:cubicBezTo>
                  <a:lnTo>
                    <a:pt x="49264" y="25712"/>
                  </a:lnTo>
                  <a:cubicBezTo>
                    <a:pt x="46265" y="19234"/>
                    <a:pt x="40467" y="16275"/>
                    <a:pt x="33669" y="16275"/>
                  </a:cubicBezTo>
                  <a:cubicBezTo>
                    <a:pt x="26871" y="16275"/>
                    <a:pt x="21553" y="19114"/>
                    <a:pt x="21553" y="25072"/>
                  </a:cubicBezTo>
                  <a:cubicBezTo>
                    <a:pt x="21553" y="40147"/>
                    <a:pt x="66178" y="31030"/>
                    <a:pt x="66178" y="61740"/>
                  </a:cubicBezTo>
                  <a:close/>
                </a:path>
              </a:pathLst>
            </a:custGeom>
            <a:grpFill/>
            <a:ln w="0"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8ABAD8F1-1A8A-3730-0326-0587C3D6FE69}"/>
                </a:ext>
              </a:extLst>
            </p:cNvPr>
            <p:cNvSpPr/>
            <p:nvPr/>
          </p:nvSpPr>
          <p:spPr>
            <a:xfrm>
              <a:off x="2730508" y="1773944"/>
              <a:ext cx="85412" cy="87251"/>
            </a:xfrm>
            <a:custGeom>
              <a:avLst/>
              <a:gdLst>
                <a:gd name="connsiteX0" fmla="*/ 45265 w 85412"/>
                <a:gd name="connsiteY0" fmla="*/ 70817 h 87251"/>
                <a:gd name="connsiteX1" fmla="*/ 66658 w 85412"/>
                <a:gd name="connsiteY1" fmla="*/ 60540 h 87251"/>
                <a:gd name="connsiteX2" fmla="*/ 81413 w 85412"/>
                <a:gd name="connsiteY2" fmla="*/ 69177 h 87251"/>
                <a:gd name="connsiteX3" fmla="*/ 45105 w 85412"/>
                <a:gd name="connsiteY3" fmla="*/ 87252 h 87251"/>
                <a:gd name="connsiteX4" fmla="*/ 0 w 85412"/>
                <a:gd name="connsiteY4" fmla="*/ 43626 h 87251"/>
                <a:gd name="connsiteX5" fmla="*/ 43786 w 85412"/>
                <a:gd name="connsiteY5" fmla="*/ 0 h 87251"/>
                <a:gd name="connsiteX6" fmla="*/ 85412 w 85412"/>
                <a:gd name="connsiteY6" fmla="*/ 43786 h 87251"/>
                <a:gd name="connsiteX7" fmla="*/ 84732 w 85412"/>
                <a:gd name="connsiteY7" fmla="*/ 51263 h 87251"/>
                <a:gd name="connsiteX8" fmla="*/ 18714 w 85412"/>
                <a:gd name="connsiteY8" fmla="*/ 51263 h 87251"/>
                <a:gd name="connsiteX9" fmla="*/ 45265 w 85412"/>
                <a:gd name="connsiteY9" fmla="*/ 70817 h 87251"/>
                <a:gd name="connsiteX10" fmla="*/ 67338 w 85412"/>
                <a:gd name="connsiteY10" fmla="*/ 36668 h 87251"/>
                <a:gd name="connsiteX11" fmla="*/ 43626 w 85412"/>
                <a:gd name="connsiteY11" fmla="*/ 16275 h 87251"/>
                <a:gd name="connsiteX12" fmla="*/ 18594 w 85412"/>
                <a:gd name="connsiteY12" fmla="*/ 36668 h 87251"/>
                <a:gd name="connsiteX13" fmla="*/ 67338 w 85412"/>
                <a:gd name="connsiteY13" fmla="*/ 36668 h 8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5412" h="87251">
                  <a:moveTo>
                    <a:pt x="45265" y="70817"/>
                  </a:moveTo>
                  <a:cubicBezTo>
                    <a:pt x="55222" y="70817"/>
                    <a:pt x="62660" y="66338"/>
                    <a:pt x="66658" y="60540"/>
                  </a:cubicBezTo>
                  <a:lnTo>
                    <a:pt x="81413" y="69177"/>
                  </a:lnTo>
                  <a:cubicBezTo>
                    <a:pt x="73776" y="80454"/>
                    <a:pt x="61340" y="87252"/>
                    <a:pt x="45105" y="87252"/>
                  </a:cubicBezTo>
                  <a:cubicBezTo>
                    <a:pt x="17754" y="87252"/>
                    <a:pt x="0" y="68498"/>
                    <a:pt x="0" y="43626"/>
                  </a:cubicBezTo>
                  <a:cubicBezTo>
                    <a:pt x="0" y="18754"/>
                    <a:pt x="17754" y="0"/>
                    <a:pt x="43786" y="0"/>
                  </a:cubicBezTo>
                  <a:cubicBezTo>
                    <a:pt x="69817" y="0"/>
                    <a:pt x="85412" y="19913"/>
                    <a:pt x="85412" y="43786"/>
                  </a:cubicBezTo>
                  <a:cubicBezTo>
                    <a:pt x="85412" y="46265"/>
                    <a:pt x="85092" y="48944"/>
                    <a:pt x="84732" y="51263"/>
                  </a:cubicBezTo>
                  <a:lnTo>
                    <a:pt x="18714" y="51263"/>
                  </a:lnTo>
                  <a:cubicBezTo>
                    <a:pt x="21553" y="64219"/>
                    <a:pt x="31990" y="70817"/>
                    <a:pt x="45265" y="70817"/>
                  </a:cubicBezTo>
                  <a:close/>
                  <a:moveTo>
                    <a:pt x="67338" y="36668"/>
                  </a:moveTo>
                  <a:cubicBezTo>
                    <a:pt x="64859" y="22393"/>
                    <a:pt x="54422" y="16275"/>
                    <a:pt x="43626" y="16275"/>
                  </a:cubicBezTo>
                  <a:cubicBezTo>
                    <a:pt x="30190" y="16275"/>
                    <a:pt x="21073" y="24232"/>
                    <a:pt x="18594" y="36668"/>
                  </a:cubicBezTo>
                  <a:lnTo>
                    <a:pt x="67338" y="36668"/>
                  </a:lnTo>
                  <a:close/>
                </a:path>
              </a:pathLst>
            </a:custGeom>
            <a:grpFill/>
            <a:ln w="0"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7B0A590D-CA3B-0345-1F05-6A58B1DBD3C5}"/>
                </a:ext>
              </a:extLst>
            </p:cNvPr>
            <p:cNvSpPr/>
            <p:nvPr/>
          </p:nvSpPr>
          <p:spPr>
            <a:xfrm>
              <a:off x="2870862" y="1742954"/>
              <a:ext cx="106925" cy="116082"/>
            </a:xfrm>
            <a:custGeom>
              <a:avLst/>
              <a:gdLst>
                <a:gd name="connsiteX0" fmla="*/ 78254 w 106925"/>
                <a:gd name="connsiteY0" fmla="*/ 92690 h 116082"/>
                <a:gd name="connsiteX1" fmla="*/ 28831 w 106925"/>
                <a:gd name="connsiteY1" fmla="*/ 92690 h 116082"/>
                <a:gd name="connsiteX2" fmla="*/ 20713 w 106925"/>
                <a:gd name="connsiteY2" fmla="*/ 116082 h 116082"/>
                <a:gd name="connsiteX3" fmla="*/ 0 w 106925"/>
                <a:gd name="connsiteY3" fmla="*/ 116082 h 116082"/>
                <a:gd name="connsiteX4" fmla="*/ 42106 w 106925"/>
                <a:gd name="connsiteY4" fmla="*/ 0 h 116082"/>
                <a:gd name="connsiteX5" fmla="*/ 64979 w 106925"/>
                <a:gd name="connsiteY5" fmla="*/ 0 h 116082"/>
                <a:gd name="connsiteX6" fmla="*/ 106925 w 106925"/>
                <a:gd name="connsiteY6" fmla="*/ 116082 h 116082"/>
                <a:gd name="connsiteX7" fmla="*/ 86372 w 106925"/>
                <a:gd name="connsiteY7" fmla="*/ 116082 h 116082"/>
                <a:gd name="connsiteX8" fmla="*/ 78254 w 106925"/>
                <a:gd name="connsiteY8" fmla="*/ 92690 h 116082"/>
                <a:gd name="connsiteX9" fmla="*/ 71936 w 106925"/>
                <a:gd name="connsiteY9" fmla="*/ 74776 h 116082"/>
                <a:gd name="connsiteX10" fmla="*/ 53543 w 106925"/>
                <a:gd name="connsiteY10" fmla="*/ 22353 h 116082"/>
                <a:gd name="connsiteX11" fmla="*/ 35149 w 106925"/>
                <a:gd name="connsiteY11" fmla="*/ 74776 h 116082"/>
                <a:gd name="connsiteX12" fmla="*/ 71976 w 106925"/>
                <a:gd name="connsiteY12" fmla="*/ 74776 h 116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6925" h="116082">
                  <a:moveTo>
                    <a:pt x="78254" y="92690"/>
                  </a:moveTo>
                  <a:lnTo>
                    <a:pt x="28831" y="92690"/>
                  </a:lnTo>
                  <a:lnTo>
                    <a:pt x="20713" y="116082"/>
                  </a:lnTo>
                  <a:lnTo>
                    <a:pt x="0" y="116082"/>
                  </a:lnTo>
                  <a:lnTo>
                    <a:pt x="42106" y="0"/>
                  </a:lnTo>
                  <a:lnTo>
                    <a:pt x="64979" y="0"/>
                  </a:lnTo>
                  <a:lnTo>
                    <a:pt x="106925" y="116082"/>
                  </a:lnTo>
                  <a:lnTo>
                    <a:pt x="86372" y="116082"/>
                  </a:lnTo>
                  <a:lnTo>
                    <a:pt x="78254" y="92690"/>
                  </a:lnTo>
                  <a:close/>
                  <a:moveTo>
                    <a:pt x="71936" y="74776"/>
                  </a:moveTo>
                  <a:lnTo>
                    <a:pt x="53543" y="22353"/>
                  </a:lnTo>
                  <a:lnTo>
                    <a:pt x="35149" y="74776"/>
                  </a:lnTo>
                  <a:lnTo>
                    <a:pt x="71976" y="74776"/>
                  </a:lnTo>
                  <a:close/>
                </a:path>
              </a:pathLst>
            </a:custGeom>
            <a:grpFill/>
            <a:ln w="0"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DD884A0D-C6E3-4E70-7666-649FE3C5C40B}"/>
                </a:ext>
              </a:extLst>
            </p:cNvPr>
            <p:cNvSpPr/>
            <p:nvPr/>
          </p:nvSpPr>
          <p:spPr>
            <a:xfrm>
              <a:off x="2993902" y="1742954"/>
              <a:ext cx="19073" cy="116082"/>
            </a:xfrm>
            <a:custGeom>
              <a:avLst/>
              <a:gdLst>
                <a:gd name="connsiteX0" fmla="*/ 19074 w 19073"/>
                <a:gd name="connsiteY0" fmla="*/ 0 h 116082"/>
                <a:gd name="connsiteX1" fmla="*/ 19074 w 19073"/>
                <a:gd name="connsiteY1" fmla="*/ 116082 h 116082"/>
                <a:gd name="connsiteX2" fmla="*/ 0 w 19073"/>
                <a:gd name="connsiteY2" fmla="*/ 116082 h 116082"/>
                <a:gd name="connsiteX3" fmla="*/ 0 w 19073"/>
                <a:gd name="connsiteY3" fmla="*/ 0 h 116082"/>
                <a:gd name="connsiteX4" fmla="*/ 19074 w 19073"/>
                <a:gd name="connsiteY4" fmla="*/ 0 h 1160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3" h="116082">
                  <a:moveTo>
                    <a:pt x="19074" y="0"/>
                  </a:moveTo>
                  <a:lnTo>
                    <a:pt x="19074" y="116082"/>
                  </a:lnTo>
                  <a:lnTo>
                    <a:pt x="0" y="116082"/>
                  </a:lnTo>
                  <a:lnTo>
                    <a:pt x="0" y="0"/>
                  </a:lnTo>
                  <a:lnTo>
                    <a:pt x="19074" y="0"/>
                  </a:lnTo>
                  <a:close/>
                </a:path>
              </a:pathLst>
            </a:custGeom>
            <a:grpFill/>
            <a:ln w="0" cap="flat">
              <a:noFill/>
              <a:prstDash val="solid"/>
              <a:miter/>
            </a:ln>
          </p:spPr>
          <p:txBody>
            <a:bodyPr rtlCol="0" anchor="ctr"/>
            <a:lstStyle/>
            <a:p>
              <a:endParaRPr lang="en-US"/>
            </a:p>
          </p:txBody>
        </p:sp>
        <p:grpSp>
          <p:nvGrpSpPr>
            <p:cNvPr id="46" name="Graphic 13">
              <a:extLst>
                <a:ext uri="{FF2B5EF4-FFF2-40B4-BE49-F238E27FC236}">
                  <a16:creationId xmlns:a16="http://schemas.microsoft.com/office/drawing/2014/main" id="{65F1555C-0DB6-26B7-06C1-7B6FFB8734FD}"/>
                </a:ext>
              </a:extLst>
            </p:cNvPr>
            <p:cNvGrpSpPr/>
            <p:nvPr/>
          </p:nvGrpSpPr>
          <p:grpSpPr>
            <a:xfrm>
              <a:off x="3079754" y="1738435"/>
              <a:ext cx="761711" cy="153309"/>
              <a:chOff x="3079754" y="1738435"/>
              <a:chExt cx="761711" cy="153309"/>
            </a:xfrm>
            <a:grpFill/>
          </p:grpSpPr>
          <p:sp>
            <p:nvSpPr>
              <p:cNvPr id="47" name="Freeform: Shape 46">
                <a:extLst>
                  <a:ext uri="{FF2B5EF4-FFF2-40B4-BE49-F238E27FC236}">
                    <a16:creationId xmlns:a16="http://schemas.microsoft.com/office/drawing/2014/main" id="{5FF37D4A-52E1-3741-CC1E-E2D90F1FEFBF}"/>
                  </a:ext>
                </a:extLst>
              </p:cNvPr>
              <p:cNvSpPr/>
              <p:nvPr/>
            </p:nvSpPr>
            <p:spPr>
              <a:xfrm>
                <a:off x="3079754" y="1741274"/>
                <a:ext cx="85372" cy="119680"/>
              </a:xfrm>
              <a:custGeom>
                <a:avLst/>
                <a:gdLst>
                  <a:gd name="connsiteX0" fmla="*/ 0 w 85372"/>
                  <a:gd name="connsiteY0" fmla="*/ 91290 h 119680"/>
                  <a:gd name="connsiteX1" fmla="*/ 16315 w 85372"/>
                  <a:gd name="connsiteY1" fmla="*/ 81733 h 119680"/>
                  <a:gd name="connsiteX2" fmla="*/ 44985 w 85372"/>
                  <a:gd name="connsiteY2" fmla="*/ 101207 h 119680"/>
                  <a:gd name="connsiteX3" fmla="*/ 66418 w 85372"/>
                  <a:gd name="connsiteY3" fmla="*/ 86052 h 119680"/>
                  <a:gd name="connsiteX4" fmla="*/ 40187 w 85372"/>
                  <a:gd name="connsiteY4" fmla="*/ 67098 h 119680"/>
                  <a:gd name="connsiteX5" fmla="*/ 4758 w 85372"/>
                  <a:gd name="connsiteY5" fmla="*/ 33309 h 119680"/>
                  <a:gd name="connsiteX6" fmla="*/ 41866 w 85372"/>
                  <a:gd name="connsiteY6" fmla="*/ 0 h 119680"/>
                  <a:gd name="connsiteX7" fmla="*/ 82093 w 85372"/>
                  <a:gd name="connsiteY7" fmla="*/ 25392 h 119680"/>
                  <a:gd name="connsiteX8" fmla="*/ 66099 w 85372"/>
                  <a:gd name="connsiteY8" fmla="*/ 34629 h 119680"/>
                  <a:gd name="connsiteX9" fmla="*/ 41866 w 85372"/>
                  <a:gd name="connsiteY9" fmla="*/ 18474 h 119680"/>
                  <a:gd name="connsiteX10" fmla="*/ 23712 w 85372"/>
                  <a:gd name="connsiteY10" fmla="*/ 32829 h 119680"/>
                  <a:gd name="connsiteX11" fmla="*/ 46945 w 85372"/>
                  <a:gd name="connsiteY11" fmla="*/ 50783 h 119680"/>
                  <a:gd name="connsiteX12" fmla="*/ 85372 w 85372"/>
                  <a:gd name="connsiteY12" fmla="*/ 85732 h 119680"/>
                  <a:gd name="connsiteX13" fmla="*/ 44505 w 85372"/>
                  <a:gd name="connsiteY13" fmla="*/ 119681 h 119680"/>
                  <a:gd name="connsiteX14" fmla="*/ 0 w 85372"/>
                  <a:gd name="connsiteY14" fmla="*/ 91330 h 119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372" h="119680">
                    <a:moveTo>
                      <a:pt x="0" y="91290"/>
                    </a:moveTo>
                    <a:lnTo>
                      <a:pt x="16315" y="81733"/>
                    </a:lnTo>
                    <a:cubicBezTo>
                      <a:pt x="20433" y="93450"/>
                      <a:pt x="29351" y="101207"/>
                      <a:pt x="44985" y="101207"/>
                    </a:cubicBezTo>
                    <a:cubicBezTo>
                      <a:pt x="60620" y="101207"/>
                      <a:pt x="66418" y="94449"/>
                      <a:pt x="66418" y="86052"/>
                    </a:cubicBezTo>
                    <a:cubicBezTo>
                      <a:pt x="66418" y="75815"/>
                      <a:pt x="57341" y="72376"/>
                      <a:pt x="40187" y="67098"/>
                    </a:cubicBezTo>
                    <a:cubicBezTo>
                      <a:pt x="22233" y="61660"/>
                      <a:pt x="4758" y="55062"/>
                      <a:pt x="4758" y="33309"/>
                    </a:cubicBezTo>
                    <a:cubicBezTo>
                      <a:pt x="4758" y="11556"/>
                      <a:pt x="22393" y="0"/>
                      <a:pt x="41866" y="0"/>
                    </a:cubicBezTo>
                    <a:cubicBezTo>
                      <a:pt x="61340" y="0"/>
                      <a:pt x="74856" y="10077"/>
                      <a:pt x="82093" y="25392"/>
                    </a:cubicBezTo>
                    <a:lnTo>
                      <a:pt x="66099" y="34629"/>
                    </a:lnTo>
                    <a:cubicBezTo>
                      <a:pt x="61980" y="25392"/>
                      <a:pt x="54742" y="18474"/>
                      <a:pt x="41866" y="18474"/>
                    </a:cubicBezTo>
                    <a:cubicBezTo>
                      <a:pt x="30830" y="18474"/>
                      <a:pt x="23712" y="24072"/>
                      <a:pt x="23712" y="32829"/>
                    </a:cubicBezTo>
                    <a:cubicBezTo>
                      <a:pt x="23712" y="41586"/>
                      <a:pt x="30150" y="45505"/>
                      <a:pt x="46945" y="50783"/>
                    </a:cubicBezTo>
                    <a:cubicBezTo>
                      <a:pt x="66058" y="56901"/>
                      <a:pt x="85372" y="62820"/>
                      <a:pt x="85372" y="85732"/>
                    </a:cubicBezTo>
                    <a:cubicBezTo>
                      <a:pt x="85372" y="106845"/>
                      <a:pt x="68538" y="119681"/>
                      <a:pt x="44505" y="119681"/>
                    </a:cubicBezTo>
                    <a:cubicBezTo>
                      <a:pt x="21753" y="119681"/>
                      <a:pt x="6078" y="108485"/>
                      <a:pt x="0" y="91330"/>
                    </a:cubicBezTo>
                    <a:close/>
                  </a:path>
                </a:pathLst>
              </a:custGeom>
              <a:grpFill/>
              <a:ln w="0"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8DC9160B-236F-D86D-0674-5EAF977EFAF9}"/>
                  </a:ext>
                </a:extLst>
              </p:cNvPr>
              <p:cNvSpPr/>
              <p:nvPr/>
            </p:nvSpPr>
            <p:spPr>
              <a:xfrm>
                <a:off x="3181481" y="1741274"/>
                <a:ext cx="22712" cy="117481"/>
              </a:xfrm>
              <a:custGeom>
                <a:avLst/>
                <a:gdLst>
                  <a:gd name="connsiteX0" fmla="*/ 0 w 22712"/>
                  <a:gd name="connsiteY0" fmla="*/ 11356 h 117481"/>
                  <a:gd name="connsiteX1" fmla="*/ 11356 w 22712"/>
                  <a:gd name="connsiteY1" fmla="*/ 0 h 117481"/>
                  <a:gd name="connsiteX2" fmla="*/ 22713 w 22712"/>
                  <a:gd name="connsiteY2" fmla="*/ 11356 h 117481"/>
                  <a:gd name="connsiteX3" fmla="*/ 11356 w 22712"/>
                  <a:gd name="connsiteY3" fmla="*/ 22713 h 117481"/>
                  <a:gd name="connsiteX4" fmla="*/ 0 w 22712"/>
                  <a:gd name="connsiteY4" fmla="*/ 11356 h 117481"/>
                  <a:gd name="connsiteX5" fmla="*/ 2439 w 22712"/>
                  <a:gd name="connsiteY5" fmla="*/ 35069 h 117481"/>
                  <a:gd name="connsiteX6" fmla="*/ 20233 w 22712"/>
                  <a:gd name="connsiteY6" fmla="*/ 35069 h 117481"/>
                  <a:gd name="connsiteX7" fmla="*/ 20233 w 22712"/>
                  <a:gd name="connsiteY7" fmla="*/ 117482 h 117481"/>
                  <a:gd name="connsiteX8" fmla="*/ 2439 w 22712"/>
                  <a:gd name="connsiteY8" fmla="*/ 117482 h 117481"/>
                  <a:gd name="connsiteX9" fmla="*/ 2439 w 22712"/>
                  <a:gd name="connsiteY9" fmla="*/ 35069 h 117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12" h="117481">
                    <a:moveTo>
                      <a:pt x="0" y="11356"/>
                    </a:moveTo>
                    <a:cubicBezTo>
                      <a:pt x="0" y="5078"/>
                      <a:pt x="5118" y="0"/>
                      <a:pt x="11356" y="0"/>
                    </a:cubicBezTo>
                    <a:cubicBezTo>
                      <a:pt x="17594" y="0"/>
                      <a:pt x="22713" y="5118"/>
                      <a:pt x="22713" y="11356"/>
                    </a:cubicBezTo>
                    <a:cubicBezTo>
                      <a:pt x="22713" y="17594"/>
                      <a:pt x="17594" y="22713"/>
                      <a:pt x="11356" y="22713"/>
                    </a:cubicBezTo>
                    <a:cubicBezTo>
                      <a:pt x="5118" y="22713"/>
                      <a:pt x="0" y="17434"/>
                      <a:pt x="0" y="11356"/>
                    </a:cubicBezTo>
                    <a:close/>
                    <a:moveTo>
                      <a:pt x="2439" y="35069"/>
                    </a:moveTo>
                    <a:lnTo>
                      <a:pt x="20233" y="35069"/>
                    </a:lnTo>
                    <a:lnTo>
                      <a:pt x="20233" y="117482"/>
                    </a:lnTo>
                    <a:lnTo>
                      <a:pt x="2439" y="117482"/>
                    </a:lnTo>
                    <a:lnTo>
                      <a:pt x="2439" y="35069"/>
                    </a:lnTo>
                    <a:close/>
                  </a:path>
                </a:pathLst>
              </a:custGeom>
              <a:grpFill/>
              <a:ln w="0"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23ADA5C1-6662-BF07-3BCA-E61E982D0429}"/>
                  </a:ext>
                </a:extLst>
              </p:cNvPr>
              <p:cNvSpPr/>
              <p:nvPr/>
            </p:nvSpPr>
            <p:spPr>
              <a:xfrm>
                <a:off x="3225826" y="1774224"/>
                <a:ext cx="121160" cy="84572"/>
              </a:xfrm>
              <a:custGeom>
                <a:avLst/>
                <a:gdLst>
                  <a:gd name="connsiteX0" fmla="*/ 121160 w 121160"/>
                  <a:gd name="connsiteY0" fmla="*/ 33469 h 84572"/>
                  <a:gd name="connsiteX1" fmla="*/ 121160 w 121160"/>
                  <a:gd name="connsiteY1" fmla="*/ 84572 h 84572"/>
                  <a:gd name="connsiteX2" fmla="*/ 103366 w 121160"/>
                  <a:gd name="connsiteY2" fmla="*/ 84572 h 84572"/>
                  <a:gd name="connsiteX3" fmla="*/ 103366 w 121160"/>
                  <a:gd name="connsiteY3" fmla="*/ 34629 h 84572"/>
                  <a:gd name="connsiteX4" fmla="*/ 87371 w 121160"/>
                  <a:gd name="connsiteY4" fmla="*/ 16675 h 84572"/>
                  <a:gd name="connsiteX5" fmla="*/ 69417 w 121160"/>
                  <a:gd name="connsiteY5" fmla="*/ 38427 h 84572"/>
                  <a:gd name="connsiteX6" fmla="*/ 69417 w 121160"/>
                  <a:gd name="connsiteY6" fmla="*/ 84572 h 84572"/>
                  <a:gd name="connsiteX7" fmla="*/ 51623 w 121160"/>
                  <a:gd name="connsiteY7" fmla="*/ 84572 h 84572"/>
                  <a:gd name="connsiteX8" fmla="*/ 51623 w 121160"/>
                  <a:gd name="connsiteY8" fmla="*/ 34629 h 84572"/>
                  <a:gd name="connsiteX9" fmla="*/ 36108 w 121160"/>
                  <a:gd name="connsiteY9" fmla="*/ 16675 h 84572"/>
                  <a:gd name="connsiteX10" fmla="*/ 17794 w 121160"/>
                  <a:gd name="connsiteY10" fmla="*/ 38427 h 84572"/>
                  <a:gd name="connsiteX11" fmla="*/ 17794 w 121160"/>
                  <a:gd name="connsiteY11" fmla="*/ 84572 h 84572"/>
                  <a:gd name="connsiteX12" fmla="*/ 0 w 121160"/>
                  <a:gd name="connsiteY12" fmla="*/ 84572 h 84572"/>
                  <a:gd name="connsiteX13" fmla="*/ 0 w 121160"/>
                  <a:gd name="connsiteY13" fmla="*/ 2159 h 84572"/>
                  <a:gd name="connsiteX14" fmla="*/ 17794 w 121160"/>
                  <a:gd name="connsiteY14" fmla="*/ 2159 h 84572"/>
                  <a:gd name="connsiteX15" fmla="*/ 17794 w 121160"/>
                  <a:gd name="connsiteY15" fmla="*/ 12036 h 84572"/>
                  <a:gd name="connsiteX16" fmla="*/ 41386 w 121160"/>
                  <a:gd name="connsiteY16" fmla="*/ 0 h 84572"/>
                  <a:gd name="connsiteX17" fmla="*/ 64779 w 121160"/>
                  <a:gd name="connsiteY17" fmla="*/ 13036 h 84572"/>
                  <a:gd name="connsiteX18" fmla="*/ 90011 w 121160"/>
                  <a:gd name="connsiteY18" fmla="*/ 0 h 84572"/>
                  <a:gd name="connsiteX19" fmla="*/ 121160 w 121160"/>
                  <a:gd name="connsiteY19" fmla="*/ 33469 h 84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1160" h="84572">
                    <a:moveTo>
                      <a:pt x="121160" y="33469"/>
                    </a:moveTo>
                    <a:lnTo>
                      <a:pt x="121160" y="84572"/>
                    </a:lnTo>
                    <a:lnTo>
                      <a:pt x="103366" y="84572"/>
                    </a:lnTo>
                    <a:lnTo>
                      <a:pt x="103366" y="34629"/>
                    </a:lnTo>
                    <a:cubicBezTo>
                      <a:pt x="103366" y="23072"/>
                      <a:pt x="97088" y="16675"/>
                      <a:pt x="87371" y="16675"/>
                    </a:cubicBezTo>
                    <a:cubicBezTo>
                      <a:pt x="76815" y="16675"/>
                      <a:pt x="69417" y="23432"/>
                      <a:pt x="69417" y="38427"/>
                    </a:cubicBezTo>
                    <a:lnTo>
                      <a:pt x="69417" y="84572"/>
                    </a:lnTo>
                    <a:lnTo>
                      <a:pt x="51623" y="84572"/>
                    </a:lnTo>
                    <a:lnTo>
                      <a:pt x="51623" y="34629"/>
                    </a:lnTo>
                    <a:cubicBezTo>
                      <a:pt x="51623" y="23072"/>
                      <a:pt x="45865" y="16675"/>
                      <a:pt x="36108" y="16675"/>
                    </a:cubicBezTo>
                    <a:cubicBezTo>
                      <a:pt x="26351" y="16675"/>
                      <a:pt x="17794" y="23432"/>
                      <a:pt x="17794" y="38427"/>
                    </a:cubicBezTo>
                    <a:lnTo>
                      <a:pt x="17794" y="84572"/>
                    </a:lnTo>
                    <a:lnTo>
                      <a:pt x="0" y="84572"/>
                    </a:lnTo>
                    <a:lnTo>
                      <a:pt x="0" y="2159"/>
                    </a:lnTo>
                    <a:lnTo>
                      <a:pt x="17794" y="2159"/>
                    </a:lnTo>
                    <a:lnTo>
                      <a:pt x="17794" y="12036"/>
                    </a:lnTo>
                    <a:cubicBezTo>
                      <a:pt x="23072" y="3959"/>
                      <a:pt x="31150" y="0"/>
                      <a:pt x="41386" y="0"/>
                    </a:cubicBezTo>
                    <a:cubicBezTo>
                      <a:pt x="51623" y="0"/>
                      <a:pt x="60020" y="4798"/>
                      <a:pt x="64779" y="13036"/>
                    </a:cubicBezTo>
                    <a:cubicBezTo>
                      <a:pt x="70217" y="4479"/>
                      <a:pt x="78974" y="0"/>
                      <a:pt x="90011" y="0"/>
                    </a:cubicBezTo>
                    <a:cubicBezTo>
                      <a:pt x="108644" y="0"/>
                      <a:pt x="121160" y="12876"/>
                      <a:pt x="121160" y="33469"/>
                    </a:cubicBezTo>
                    <a:close/>
                  </a:path>
                </a:pathLst>
              </a:custGeom>
              <a:grpFill/>
              <a:ln w="0"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F447F9D4-6993-26C9-B234-A38DD47CAED7}"/>
                  </a:ext>
                </a:extLst>
              </p:cNvPr>
              <p:cNvSpPr/>
              <p:nvPr/>
            </p:nvSpPr>
            <p:spPr>
              <a:xfrm>
                <a:off x="3369539" y="1774224"/>
                <a:ext cx="87691" cy="117521"/>
              </a:xfrm>
              <a:custGeom>
                <a:avLst/>
                <a:gdLst>
                  <a:gd name="connsiteX0" fmla="*/ 87691 w 87691"/>
                  <a:gd name="connsiteY0" fmla="*/ 43346 h 117521"/>
                  <a:gd name="connsiteX1" fmla="*/ 46625 w 87691"/>
                  <a:gd name="connsiteY1" fmla="*/ 86692 h 117521"/>
                  <a:gd name="connsiteX2" fmla="*/ 17794 w 87691"/>
                  <a:gd name="connsiteY2" fmla="*/ 72856 h 117521"/>
                  <a:gd name="connsiteX3" fmla="*/ 17794 w 87691"/>
                  <a:gd name="connsiteY3" fmla="*/ 117522 h 117521"/>
                  <a:gd name="connsiteX4" fmla="*/ 0 w 87691"/>
                  <a:gd name="connsiteY4" fmla="*/ 117522 h 117521"/>
                  <a:gd name="connsiteX5" fmla="*/ 0 w 87691"/>
                  <a:gd name="connsiteY5" fmla="*/ 2119 h 117521"/>
                  <a:gd name="connsiteX6" fmla="*/ 17794 w 87691"/>
                  <a:gd name="connsiteY6" fmla="*/ 2119 h 117521"/>
                  <a:gd name="connsiteX7" fmla="*/ 17794 w 87691"/>
                  <a:gd name="connsiteY7" fmla="*/ 13995 h 117521"/>
                  <a:gd name="connsiteX8" fmla="*/ 46625 w 87691"/>
                  <a:gd name="connsiteY8" fmla="*/ 0 h 117521"/>
                  <a:gd name="connsiteX9" fmla="*/ 87691 w 87691"/>
                  <a:gd name="connsiteY9" fmla="*/ 43346 h 117521"/>
                  <a:gd name="connsiteX10" fmla="*/ 69897 w 87691"/>
                  <a:gd name="connsiteY10" fmla="*/ 43346 h 117521"/>
                  <a:gd name="connsiteX11" fmla="*/ 43866 w 87691"/>
                  <a:gd name="connsiteY11" fmla="*/ 16954 h 117521"/>
                  <a:gd name="connsiteX12" fmla="*/ 17834 w 87691"/>
                  <a:gd name="connsiteY12" fmla="*/ 43346 h 117521"/>
                  <a:gd name="connsiteX13" fmla="*/ 43866 w 87691"/>
                  <a:gd name="connsiteY13" fmla="*/ 69737 h 117521"/>
                  <a:gd name="connsiteX14" fmla="*/ 69897 w 87691"/>
                  <a:gd name="connsiteY14" fmla="*/ 43346 h 11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691" h="117521">
                    <a:moveTo>
                      <a:pt x="87691" y="43346"/>
                    </a:moveTo>
                    <a:cubicBezTo>
                      <a:pt x="87691" y="67898"/>
                      <a:pt x="69057" y="86692"/>
                      <a:pt x="46625" y="86692"/>
                    </a:cubicBezTo>
                    <a:cubicBezTo>
                      <a:pt x="33749" y="86692"/>
                      <a:pt x="24032" y="81413"/>
                      <a:pt x="17794" y="72856"/>
                    </a:cubicBezTo>
                    <a:lnTo>
                      <a:pt x="17794" y="117522"/>
                    </a:lnTo>
                    <a:lnTo>
                      <a:pt x="0" y="117522"/>
                    </a:lnTo>
                    <a:lnTo>
                      <a:pt x="0" y="2119"/>
                    </a:lnTo>
                    <a:lnTo>
                      <a:pt x="17794" y="2119"/>
                    </a:lnTo>
                    <a:lnTo>
                      <a:pt x="17794" y="13995"/>
                    </a:lnTo>
                    <a:cubicBezTo>
                      <a:pt x="24072" y="5238"/>
                      <a:pt x="33789" y="0"/>
                      <a:pt x="46625" y="0"/>
                    </a:cubicBezTo>
                    <a:cubicBezTo>
                      <a:pt x="69057" y="0"/>
                      <a:pt x="87691" y="18954"/>
                      <a:pt x="87691" y="43346"/>
                    </a:cubicBezTo>
                    <a:close/>
                    <a:moveTo>
                      <a:pt x="69897" y="43346"/>
                    </a:moveTo>
                    <a:cubicBezTo>
                      <a:pt x="69897" y="28031"/>
                      <a:pt x="58701" y="16954"/>
                      <a:pt x="43866" y="16954"/>
                    </a:cubicBezTo>
                    <a:cubicBezTo>
                      <a:pt x="29031" y="16954"/>
                      <a:pt x="17834" y="27991"/>
                      <a:pt x="17834" y="43346"/>
                    </a:cubicBezTo>
                    <a:cubicBezTo>
                      <a:pt x="17834" y="58701"/>
                      <a:pt x="29031" y="69737"/>
                      <a:pt x="43866" y="69737"/>
                    </a:cubicBezTo>
                    <a:cubicBezTo>
                      <a:pt x="58701" y="69737"/>
                      <a:pt x="69897" y="58701"/>
                      <a:pt x="69897" y="43346"/>
                    </a:cubicBezTo>
                    <a:close/>
                  </a:path>
                </a:pathLst>
              </a:custGeom>
              <a:grpFill/>
              <a:ln w="0"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7044C225-6216-4CB1-9F9E-E090136828EE}"/>
                  </a:ext>
                </a:extLst>
              </p:cNvPr>
              <p:cNvSpPr/>
              <p:nvPr/>
            </p:nvSpPr>
            <p:spPr>
              <a:xfrm>
                <a:off x="3476864" y="1738435"/>
                <a:ext cx="17794" cy="120360"/>
              </a:xfrm>
              <a:custGeom>
                <a:avLst/>
                <a:gdLst>
                  <a:gd name="connsiteX0" fmla="*/ 0 w 17794"/>
                  <a:gd name="connsiteY0" fmla="*/ 0 h 120360"/>
                  <a:gd name="connsiteX1" fmla="*/ 17794 w 17794"/>
                  <a:gd name="connsiteY1" fmla="*/ 0 h 120360"/>
                  <a:gd name="connsiteX2" fmla="*/ 17794 w 17794"/>
                  <a:gd name="connsiteY2" fmla="*/ 120361 h 120360"/>
                  <a:gd name="connsiteX3" fmla="*/ 0 w 17794"/>
                  <a:gd name="connsiteY3" fmla="*/ 120361 h 120360"/>
                  <a:gd name="connsiteX4" fmla="*/ 0 w 17794"/>
                  <a:gd name="connsiteY4" fmla="*/ 0 h 120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94" h="120360">
                    <a:moveTo>
                      <a:pt x="0" y="0"/>
                    </a:moveTo>
                    <a:lnTo>
                      <a:pt x="17794" y="0"/>
                    </a:lnTo>
                    <a:lnTo>
                      <a:pt x="17794" y="120361"/>
                    </a:lnTo>
                    <a:lnTo>
                      <a:pt x="0" y="120361"/>
                    </a:lnTo>
                    <a:lnTo>
                      <a:pt x="0" y="0"/>
                    </a:lnTo>
                    <a:close/>
                  </a:path>
                </a:pathLst>
              </a:custGeom>
              <a:grpFill/>
              <a:ln w="0"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35743D9A-10F8-550B-3755-98A5DAFF72D9}"/>
                  </a:ext>
                </a:extLst>
              </p:cNvPr>
              <p:cNvSpPr/>
              <p:nvPr/>
            </p:nvSpPr>
            <p:spPr>
              <a:xfrm>
                <a:off x="3516251" y="1741274"/>
                <a:ext cx="22712" cy="117481"/>
              </a:xfrm>
              <a:custGeom>
                <a:avLst/>
                <a:gdLst>
                  <a:gd name="connsiteX0" fmla="*/ 0 w 22712"/>
                  <a:gd name="connsiteY0" fmla="*/ 11356 h 117481"/>
                  <a:gd name="connsiteX1" fmla="*/ 11356 w 22712"/>
                  <a:gd name="connsiteY1" fmla="*/ 0 h 117481"/>
                  <a:gd name="connsiteX2" fmla="*/ 22713 w 22712"/>
                  <a:gd name="connsiteY2" fmla="*/ 11356 h 117481"/>
                  <a:gd name="connsiteX3" fmla="*/ 11356 w 22712"/>
                  <a:gd name="connsiteY3" fmla="*/ 22713 h 117481"/>
                  <a:gd name="connsiteX4" fmla="*/ 0 w 22712"/>
                  <a:gd name="connsiteY4" fmla="*/ 11356 h 117481"/>
                  <a:gd name="connsiteX5" fmla="*/ 2479 w 22712"/>
                  <a:gd name="connsiteY5" fmla="*/ 35069 h 117481"/>
                  <a:gd name="connsiteX6" fmla="*/ 20273 w 22712"/>
                  <a:gd name="connsiteY6" fmla="*/ 35069 h 117481"/>
                  <a:gd name="connsiteX7" fmla="*/ 20273 w 22712"/>
                  <a:gd name="connsiteY7" fmla="*/ 117482 h 117481"/>
                  <a:gd name="connsiteX8" fmla="*/ 2479 w 22712"/>
                  <a:gd name="connsiteY8" fmla="*/ 117482 h 117481"/>
                  <a:gd name="connsiteX9" fmla="*/ 2479 w 22712"/>
                  <a:gd name="connsiteY9" fmla="*/ 35069 h 117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12" h="117481">
                    <a:moveTo>
                      <a:pt x="0" y="11356"/>
                    </a:moveTo>
                    <a:cubicBezTo>
                      <a:pt x="0" y="5078"/>
                      <a:pt x="5118" y="0"/>
                      <a:pt x="11356" y="0"/>
                    </a:cubicBezTo>
                    <a:cubicBezTo>
                      <a:pt x="17594" y="0"/>
                      <a:pt x="22713" y="5118"/>
                      <a:pt x="22713" y="11356"/>
                    </a:cubicBezTo>
                    <a:cubicBezTo>
                      <a:pt x="22713" y="17594"/>
                      <a:pt x="17594" y="22713"/>
                      <a:pt x="11356" y="22713"/>
                    </a:cubicBezTo>
                    <a:cubicBezTo>
                      <a:pt x="5118" y="22713"/>
                      <a:pt x="0" y="17434"/>
                      <a:pt x="0" y="11356"/>
                    </a:cubicBezTo>
                    <a:close/>
                    <a:moveTo>
                      <a:pt x="2479" y="35069"/>
                    </a:moveTo>
                    <a:lnTo>
                      <a:pt x="20273" y="35069"/>
                    </a:lnTo>
                    <a:lnTo>
                      <a:pt x="20273" y="117482"/>
                    </a:lnTo>
                    <a:lnTo>
                      <a:pt x="2479" y="117482"/>
                    </a:lnTo>
                    <a:lnTo>
                      <a:pt x="2479" y="35069"/>
                    </a:lnTo>
                    <a:close/>
                  </a:path>
                </a:pathLst>
              </a:custGeom>
              <a:grpFill/>
              <a:ln w="0"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48C8C8F2-D58F-EE8E-C061-FAE4BCB4E52C}"/>
                  </a:ext>
                </a:extLst>
              </p:cNvPr>
              <p:cNvSpPr/>
              <p:nvPr/>
            </p:nvSpPr>
            <p:spPr>
              <a:xfrm>
                <a:off x="3553999" y="1741094"/>
                <a:ext cx="49783" cy="117701"/>
              </a:xfrm>
              <a:custGeom>
                <a:avLst/>
                <a:gdLst>
                  <a:gd name="connsiteX0" fmla="*/ 30310 w 49783"/>
                  <a:gd name="connsiteY0" fmla="*/ 33609 h 117701"/>
                  <a:gd name="connsiteX1" fmla="*/ 30310 w 49783"/>
                  <a:gd name="connsiteY1" fmla="*/ 35249 h 117701"/>
                  <a:gd name="connsiteX2" fmla="*/ 49744 w 49783"/>
                  <a:gd name="connsiteY2" fmla="*/ 35249 h 117701"/>
                  <a:gd name="connsiteX3" fmla="*/ 49744 w 49783"/>
                  <a:gd name="connsiteY3" fmla="*/ 52403 h 117701"/>
                  <a:gd name="connsiteX4" fmla="*/ 30310 w 49783"/>
                  <a:gd name="connsiteY4" fmla="*/ 52403 h 117701"/>
                  <a:gd name="connsiteX5" fmla="*/ 30310 w 49783"/>
                  <a:gd name="connsiteY5" fmla="*/ 117702 h 117701"/>
                  <a:gd name="connsiteX6" fmla="*/ 12516 w 49783"/>
                  <a:gd name="connsiteY6" fmla="*/ 117702 h 117701"/>
                  <a:gd name="connsiteX7" fmla="*/ 12516 w 49783"/>
                  <a:gd name="connsiteY7" fmla="*/ 52403 h 117701"/>
                  <a:gd name="connsiteX8" fmla="*/ 0 w 49783"/>
                  <a:gd name="connsiteY8" fmla="*/ 52403 h 117701"/>
                  <a:gd name="connsiteX9" fmla="*/ 0 w 49783"/>
                  <a:gd name="connsiteY9" fmla="*/ 35249 h 117701"/>
                  <a:gd name="connsiteX10" fmla="*/ 12516 w 49783"/>
                  <a:gd name="connsiteY10" fmla="*/ 35249 h 117701"/>
                  <a:gd name="connsiteX11" fmla="*/ 12516 w 49783"/>
                  <a:gd name="connsiteY11" fmla="*/ 33609 h 117701"/>
                  <a:gd name="connsiteX12" fmla="*/ 49784 w 49783"/>
                  <a:gd name="connsiteY12" fmla="*/ 140 h 117701"/>
                  <a:gd name="connsiteX13" fmla="*/ 49784 w 49783"/>
                  <a:gd name="connsiteY13" fmla="*/ 17295 h 117701"/>
                  <a:gd name="connsiteX14" fmla="*/ 30350 w 49783"/>
                  <a:gd name="connsiteY14" fmla="*/ 33609 h 117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9783" h="117701">
                    <a:moveTo>
                      <a:pt x="30310" y="33609"/>
                    </a:moveTo>
                    <a:lnTo>
                      <a:pt x="30310" y="35249"/>
                    </a:lnTo>
                    <a:lnTo>
                      <a:pt x="49744" y="35249"/>
                    </a:lnTo>
                    <a:lnTo>
                      <a:pt x="49744" y="52403"/>
                    </a:lnTo>
                    <a:lnTo>
                      <a:pt x="30310" y="52403"/>
                    </a:lnTo>
                    <a:lnTo>
                      <a:pt x="30310" y="117702"/>
                    </a:lnTo>
                    <a:lnTo>
                      <a:pt x="12516" y="117702"/>
                    </a:lnTo>
                    <a:lnTo>
                      <a:pt x="12516" y="52403"/>
                    </a:lnTo>
                    <a:lnTo>
                      <a:pt x="0" y="52403"/>
                    </a:lnTo>
                    <a:lnTo>
                      <a:pt x="0" y="35249"/>
                    </a:lnTo>
                    <a:lnTo>
                      <a:pt x="12516" y="35249"/>
                    </a:lnTo>
                    <a:lnTo>
                      <a:pt x="12516" y="33609"/>
                    </a:lnTo>
                    <a:cubicBezTo>
                      <a:pt x="12516" y="11336"/>
                      <a:pt x="25032" y="-1499"/>
                      <a:pt x="49784" y="140"/>
                    </a:cubicBezTo>
                    <a:lnTo>
                      <a:pt x="49784" y="17295"/>
                    </a:lnTo>
                    <a:cubicBezTo>
                      <a:pt x="37268" y="16135"/>
                      <a:pt x="30350" y="20933"/>
                      <a:pt x="30350" y="33609"/>
                    </a:cubicBezTo>
                    <a:close/>
                  </a:path>
                </a:pathLst>
              </a:custGeom>
              <a:grpFill/>
              <a:ln w="0"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3C636328-3E34-D862-4832-348088517371}"/>
                  </a:ext>
                </a:extLst>
              </p:cNvPr>
              <p:cNvSpPr/>
              <p:nvPr/>
            </p:nvSpPr>
            <p:spPr>
              <a:xfrm>
                <a:off x="3615139" y="1741274"/>
                <a:ext cx="22712" cy="117481"/>
              </a:xfrm>
              <a:custGeom>
                <a:avLst/>
                <a:gdLst>
                  <a:gd name="connsiteX0" fmla="*/ 0 w 22712"/>
                  <a:gd name="connsiteY0" fmla="*/ 11356 h 117481"/>
                  <a:gd name="connsiteX1" fmla="*/ 11356 w 22712"/>
                  <a:gd name="connsiteY1" fmla="*/ 0 h 117481"/>
                  <a:gd name="connsiteX2" fmla="*/ 22713 w 22712"/>
                  <a:gd name="connsiteY2" fmla="*/ 11356 h 117481"/>
                  <a:gd name="connsiteX3" fmla="*/ 11356 w 22712"/>
                  <a:gd name="connsiteY3" fmla="*/ 22713 h 117481"/>
                  <a:gd name="connsiteX4" fmla="*/ 0 w 22712"/>
                  <a:gd name="connsiteY4" fmla="*/ 11356 h 117481"/>
                  <a:gd name="connsiteX5" fmla="*/ 2479 w 22712"/>
                  <a:gd name="connsiteY5" fmla="*/ 35069 h 117481"/>
                  <a:gd name="connsiteX6" fmla="*/ 20273 w 22712"/>
                  <a:gd name="connsiteY6" fmla="*/ 35069 h 117481"/>
                  <a:gd name="connsiteX7" fmla="*/ 20273 w 22712"/>
                  <a:gd name="connsiteY7" fmla="*/ 117482 h 117481"/>
                  <a:gd name="connsiteX8" fmla="*/ 2479 w 22712"/>
                  <a:gd name="connsiteY8" fmla="*/ 117482 h 117481"/>
                  <a:gd name="connsiteX9" fmla="*/ 2479 w 22712"/>
                  <a:gd name="connsiteY9" fmla="*/ 35069 h 117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12" h="117481">
                    <a:moveTo>
                      <a:pt x="0" y="11356"/>
                    </a:moveTo>
                    <a:cubicBezTo>
                      <a:pt x="0" y="5078"/>
                      <a:pt x="5118" y="0"/>
                      <a:pt x="11356" y="0"/>
                    </a:cubicBezTo>
                    <a:cubicBezTo>
                      <a:pt x="17594" y="0"/>
                      <a:pt x="22713" y="5118"/>
                      <a:pt x="22713" y="11356"/>
                    </a:cubicBezTo>
                    <a:cubicBezTo>
                      <a:pt x="22713" y="17594"/>
                      <a:pt x="17594" y="22713"/>
                      <a:pt x="11356" y="22713"/>
                    </a:cubicBezTo>
                    <a:cubicBezTo>
                      <a:pt x="5118" y="22713"/>
                      <a:pt x="0" y="17434"/>
                      <a:pt x="0" y="11356"/>
                    </a:cubicBezTo>
                    <a:close/>
                    <a:moveTo>
                      <a:pt x="2479" y="35069"/>
                    </a:moveTo>
                    <a:lnTo>
                      <a:pt x="20273" y="35069"/>
                    </a:lnTo>
                    <a:lnTo>
                      <a:pt x="20273" y="117482"/>
                    </a:lnTo>
                    <a:lnTo>
                      <a:pt x="2479" y="117482"/>
                    </a:lnTo>
                    <a:lnTo>
                      <a:pt x="2479" y="35069"/>
                    </a:lnTo>
                    <a:close/>
                  </a:path>
                </a:pathLst>
              </a:custGeom>
              <a:grpFill/>
              <a:ln w="0"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C8BD7094-2B18-898C-37F2-0CD39A5BAEBD}"/>
                  </a:ext>
                </a:extLst>
              </p:cNvPr>
              <p:cNvSpPr/>
              <p:nvPr/>
            </p:nvSpPr>
            <p:spPr>
              <a:xfrm>
                <a:off x="3654886" y="1774184"/>
                <a:ext cx="84892" cy="86691"/>
              </a:xfrm>
              <a:custGeom>
                <a:avLst/>
                <a:gdLst>
                  <a:gd name="connsiteX0" fmla="*/ 44985 w 84892"/>
                  <a:gd name="connsiteY0" fmla="*/ 70417 h 86691"/>
                  <a:gd name="connsiteX1" fmla="*/ 66258 w 84892"/>
                  <a:gd name="connsiteY1" fmla="*/ 60180 h 86691"/>
                  <a:gd name="connsiteX2" fmla="*/ 80934 w 84892"/>
                  <a:gd name="connsiteY2" fmla="*/ 68738 h 86691"/>
                  <a:gd name="connsiteX3" fmla="*/ 44825 w 84892"/>
                  <a:gd name="connsiteY3" fmla="*/ 86692 h 86691"/>
                  <a:gd name="connsiteX4" fmla="*/ 0 w 84892"/>
                  <a:gd name="connsiteY4" fmla="*/ 43346 h 86691"/>
                  <a:gd name="connsiteX5" fmla="*/ 43506 w 84892"/>
                  <a:gd name="connsiteY5" fmla="*/ 0 h 86691"/>
                  <a:gd name="connsiteX6" fmla="*/ 84892 w 84892"/>
                  <a:gd name="connsiteY6" fmla="*/ 43506 h 86691"/>
                  <a:gd name="connsiteX7" fmla="*/ 84212 w 84892"/>
                  <a:gd name="connsiteY7" fmla="*/ 50943 h 86691"/>
                  <a:gd name="connsiteX8" fmla="*/ 18594 w 84892"/>
                  <a:gd name="connsiteY8" fmla="*/ 50943 h 86691"/>
                  <a:gd name="connsiteX9" fmla="*/ 44985 w 84892"/>
                  <a:gd name="connsiteY9" fmla="*/ 70377 h 86691"/>
                  <a:gd name="connsiteX10" fmla="*/ 66898 w 84892"/>
                  <a:gd name="connsiteY10" fmla="*/ 36468 h 86691"/>
                  <a:gd name="connsiteX11" fmla="*/ 43306 w 84892"/>
                  <a:gd name="connsiteY11" fmla="*/ 16195 h 86691"/>
                  <a:gd name="connsiteX12" fmla="*/ 18394 w 84892"/>
                  <a:gd name="connsiteY12" fmla="*/ 36468 h 86691"/>
                  <a:gd name="connsiteX13" fmla="*/ 66858 w 84892"/>
                  <a:gd name="connsiteY13" fmla="*/ 36468 h 86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4892" h="86691">
                    <a:moveTo>
                      <a:pt x="44985" y="70417"/>
                    </a:moveTo>
                    <a:cubicBezTo>
                      <a:pt x="54862" y="70417"/>
                      <a:pt x="62300" y="65978"/>
                      <a:pt x="66258" y="60180"/>
                    </a:cubicBezTo>
                    <a:lnTo>
                      <a:pt x="80934" y="68738"/>
                    </a:lnTo>
                    <a:cubicBezTo>
                      <a:pt x="73336" y="79934"/>
                      <a:pt x="60980" y="86692"/>
                      <a:pt x="44825" y="86692"/>
                    </a:cubicBezTo>
                    <a:cubicBezTo>
                      <a:pt x="17634" y="86692"/>
                      <a:pt x="0" y="68058"/>
                      <a:pt x="0" y="43346"/>
                    </a:cubicBezTo>
                    <a:cubicBezTo>
                      <a:pt x="0" y="18634"/>
                      <a:pt x="17634" y="0"/>
                      <a:pt x="43506" y="0"/>
                    </a:cubicBezTo>
                    <a:cubicBezTo>
                      <a:pt x="69377" y="0"/>
                      <a:pt x="84892" y="19794"/>
                      <a:pt x="84892" y="43506"/>
                    </a:cubicBezTo>
                    <a:cubicBezTo>
                      <a:pt x="84892" y="45985"/>
                      <a:pt x="84572" y="48624"/>
                      <a:pt x="84212" y="50943"/>
                    </a:cubicBezTo>
                    <a:lnTo>
                      <a:pt x="18594" y="50943"/>
                    </a:lnTo>
                    <a:cubicBezTo>
                      <a:pt x="21393" y="63819"/>
                      <a:pt x="31790" y="70377"/>
                      <a:pt x="44985" y="70377"/>
                    </a:cubicBezTo>
                    <a:close/>
                    <a:moveTo>
                      <a:pt x="66898" y="36468"/>
                    </a:moveTo>
                    <a:cubicBezTo>
                      <a:pt x="64419" y="22273"/>
                      <a:pt x="54022" y="16195"/>
                      <a:pt x="43306" y="16195"/>
                    </a:cubicBezTo>
                    <a:cubicBezTo>
                      <a:pt x="29950" y="16195"/>
                      <a:pt x="20873" y="24112"/>
                      <a:pt x="18394" y="36468"/>
                    </a:cubicBezTo>
                    <a:lnTo>
                      <a:pt x="66858" y="36468"/>
                    </a:lnTo>
                    <a:close/>
                  </a:path>
                </a:pathLst>
              </a:custGeom>
              <a:grpFill/>
              <a:ln w="0"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CFC0303D-C1E3-7B18-8FDA-7D58BC2B8D3F}"/>
                  </a:ext>
                </a:extLst>
              </p:cNvPr>
              <p:cNvSpPr/>
              <p:nvPr/>
            </p:nvSpPr>
            <p:spPr>
              <a:xfrm>
                <a:off x="3753733" y="1743394"/>
                <a:ext cx="87731" cy="117521"/>
              </a:xfrm>
              <a:custGeom>
                <a:avLst/>
                <a:gdLst>
                  <a:gd name="connsiteX0" fmla="*/ 87731 w 87731"/>
                  <a:gd name="connsiteY0" fmla="*/ 0 h 117521"/>
                  <a:gd name="connsiteX1" fmla="*/ 87731 w 87731"/>
                  <a:gd name="connsiteY1" fmla="*/ 115402 h 117521"/>
                  <a:gd name="connsiteX2" fmla="*/ 69937 w 87731"/>
                  <a:gd name="connsiteY2" fmla="*/ 115402 h 117521"/>
                  <a:gd name="connsiteX3" fmla="*/ 69937 w 87731"/>
                  <a:gd name="connsiteY3" fmla="*/ 103526 h 117521"/>
                  <a:gd name="connsiteX4" fmla="*/ 41067 w 87731"/>
                  <a:gd name="connsiteY4" fmla="*/ 117522 h 117521"/>
                  <a:gd name="connsiteX5" fmla="*/ 0 w 87731"/>
                  <a:gd name="connsiteY5" fmla="*/ 74176 h 117521"/>
                  <a:gd name="connsiteX6" fmla="*/ 41067 w 87731"/>
                  <a:gd name="connsiteY6" fmla="*/ 30830 h 117521"/>
                  <a:gd name="connsiteX7" fmla="*/ 69937 w 87731"/>
                  <a:gd name="connsiteY7" fmla="*/ 44665 h 117521"/>
                  <a:gd name="connsiteX8" fmla="*/ 69937 w 87731"/>
                  <a:gd name="connsiteY8" fmla="*/ 0 h 117521"/>
                  <a:gd name="connsiteX9" fmla="*/ 87731 w 87731"/>
                  <a:gd name="connsiteY9" fmla="*/ 0 h 117521"/>
                  <a:gd name="connsiteX10" fmla="*/ 69937 w 87731"/>
                  <a:gd name="connsiteY10" fmla="*/ 74176 h 117521"/>
                  <a:gd name="connsiteX11" fmla="*/ 43906 w 87731"/>
                  <a:gd name="connsiteY11" fmla="*/ 47784 h 117521"/>
                  <a:gd name="connsiteX12" fmla="*/ 17874 w 87731"/>
                  <a:gd name="connsiteY12" fmla="*/ 74176 h 117521"/>
                  <a:gd name="connsiteX13" fmla="*/ 43906 w 87731"/>
                  <a:gd name="connsiteY13" fmla="*/ 100567 h 117521"/>
                  <a:gd name="connsiteX14" fmla="*/ 69937 w 87731"/>
                  <a:gd name="connsiteY14" fmla="*/ 74176 h 11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731" h="117521">
                    <a:moveTo>
                      <a:pt x="87731" y="0"/>
                    </a:moveTo>
                    <a:lnTo>
                      <a:pt x="87731" y="115402"/>
                    </a:lnTo>
                    <a:lnTo>
                      <a:pt x="69937" y="115402"/>
                    </a:lnTo>
                    <a:lnTo>
                      <a:pt x="69937" y="103526"/>
                    </a:lnTo>
                    <a:cubicBezTo>
                      <a:pt x="63659" y="112283"/>
                      <a:pt x="53943" y="117522"/>
                      <a:pt x="41067" y="117522"/>
                    </a:cubicBezTo>
                    <a:cubicBezTo>
                      <a:pt x="18634" y="117522"/>
                      <a:pt x="0" y="98568"/>
                      <a:pt x="0" y="74176"/>
                    </a:cubicBezTo>
                    <a:cubicBezTo>
                      <a:pt x="0" y="49784"/>
                      <a:pt x="18634" y="30830"/>
                      <a:pt x="41067" y="30830"/>
                    </a:cubicBezTo>
                    <a:cubicBezTo>
                      <a:pt x="53943" y="30830"/>
                      <a:pt x="63659" y="36108"/>
                      <a:pt x="69937" y="44665"/>
                    </a:cubicBezTo>
                    <a:lnTo>
                      <a:pt x="69937" y="0"/>
                    </a:lnTo>
                    <a:lnTo>
                      <a:pt x="87731" y="0"/>
                    </a:lnTo>
                    <a:close/>
                    <a:moveTo>
                      <a:pt x="69937" y="74176"/>
                    </a:moveTo>
                    <a:cubicBezTo>
                      <a:pt x="69937" y="58861"/>
                      <a:pt x="58741" y="47784"/>
                      <a:pt x="43906" y="47784"/>
                    </a:cubicBezTo>
                    <a:cubicBezTo>
                      <a:pt x="29071" y="47784"/>
                      <a:pt x="17874" y="58821"/>
                      <a:pt x="17874" y="74176"/>
                    </a:cubicBezTo>
                    <a:cubicBezTo>
                      <a:pt x="17874" y="89531"/>
                      <a:pt x="29071" y="100567"/>
                      <a:pt x="43906" y="100567"/>
                    </a:cubicBezTo>
                    <a:cubicBezTo>
                      <a:pt x="58741" y="100567"/>
                      <a:pt x="69937" y="89531"/>
                      <a:pt x="69937" y="74176"/>
                    </a:cubicBezTo>
                    <a:close/>
                  </a:path>
                </a:pathLst>
              </a:custGeom>
              <a:grpFill/>
              <a:ln w="0" cap="flat">
                <a:noFill/>
                <a:prstDash val="solid"/>
                <a:miter/>
              </a:ln>
            </p:spPr>
            <p:txBody>
              <a:bodyPr rtlCol="0" anchor="ctr"/>
              <a:lstStyle/>
              <a:p>
                <a:endParaRPr lang="en-US"/>
              </a:p>
            </p:txBody>
          </p:sp>
        </p:grpSp>
      </p:grpSp>
      <p:pic>
        <p:nvPicPr>
          <p:cNvPr id="16" name="Picture 15" descr="A blue and black gradient&#10;&#10;Description automatically generated">
            <a:extLst>
              <a:ext uri="{FF2B5EF4-FFF2-40B4-BE49-F238E27FC236}">
                <a16:creationId xmlns:a16="http://schemas.microsoft.com/office/drawing/2014/main" id="{D9C19EBC-F379-C78E-A495-FF2B2034D05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133"/>
          <a:stretch/>
        </p:blipFill>
        <p:spPr>
          <a:xfrm rot="10800000">
            <a:off x="7646964" y="0"/>
            <a:ext cx="4545036" cy="6857999"/>
          </a:xfrm>
          <a:prstGeom prst="rect">
            <a:avLst/>
          </a:prstGeom>
        </p:spPr>
      </p:pic>
    </p:spTree>
    <p:extLst>
      <p:ext uri="{BB962C8B-B14F-4D97-AF65-F5344CB8AC3E}">
        <p14:creationId xmlns:p14="http://schemas.microsoft.com/office/powerpoint/2010/main" val="35175973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Section Divider 3">
    <p:spTree>
      <p:nvGrpSpPr>
        <p:cNvPr id="1" name=""/>
        <p:cNvGrpSpPr/>
        <p:nvPr/>
      </p:nvGrpSpPr>
      <p:grpSpPr>
        <a:xfrm>
          <a:off x="0" y="0"/>
          <a:ext cx="0" cy="0"/>
          <a:chOff x="0" y="0"/>
          <a:chExt cx="0" cy="0"/>
        </a:xfrm>
      </p:grpSpPr>
      <p:pic>
        <p:nvPicPr>
          <p:cNvPr id="7" name="Picture 6" descr="A blue and black background&#10;&#10;Description automatically generated">
            <a:extLst>
              <a:ext uri="{FF2B5EF4-FFF2-40B4-BE49-F238E27FC236}">
                <a16:creationId xmlns:a16="http://schemas.microsoft.com/office/drawing/2014/main" id="{893BC8B1-3791-5625-A1FE-AB27AF47165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4930"/>
          <a:stretch/>
        </p:blipFill>
        <p:spPr>
          <a:xfrm>
            <a:off x="-31172" y="1"/>
            <a:ext cx="12223172" cy="6858000"/>
          </a:xfrm>
          <a:prstGeom prst="rect">
            <a:avLst/>
          </a:prstGeom>
        </p:spPr>
      </p:pic>
      <p:grpSp>
        <p:nvGrpSpPr>
          <p:cNvPr id="4" name="Group 3">
            <a:extLst>
              <a:ext uri="{FF2B5EF4-FFF2-40B4-BE49-F238E27FC236}">
                <a16:creationId xmlns:a16="http://schemas.microsoft.com/office/drawing/2014/main" id="{0EAFA089-3BC2-3C1E-B467-CE4ED3C56617}"/>
              </a:ext>
            </a:extLst>
          </p:cNvPr>
          <p:cNvGrpSpPr/>
          <p:nvPr userDrawn="1"/>
        </p:nvGrpSpPr>
        <p:grpSpPr>
          <a:xfrm>
            <a:off x="9340899" y="741004"/>
            <a:ext cx="2103709" cy="658039"/>
            <a:chOff x="3867912" y="2735389"/>
            <a:chExt cx="4465605" cy="1396841"/>
          </a:xfrm>
        </p:grpSpPr>
        <p:grpSp>
          <p:nvGrpSpPr>
            <p:cNvPr id="8" name="Graphic 11">
              <a:extLst>
                <a:ext uri="{FF2B5EF4-FFF2-40B4-BE49-F238E27FC236}">
                  <a16:creationId xmlns:a16="http://schemas.microsoft.com/office/drawing/2014/main" id="{5B2461A4-68B1-226E-7B71-6C75BAD3FDCF}"/>
                </a:ext>
              </a:extLst>
            </p:cNvPr>
            <p:cNvGrpSpPr/>
            <p:nvPr/>
          </p:nvGrpSpPr>
          <p:grpSpPr>
            <a:xfrm>
              <a:off x="5483923" y="2797873"/>
              <a:ext cx="2849594" cy="1051655"/>
              <a:chOff x="5483923" y="2797873"/>
              <a:chExt cx="2849594" cy="1051655"/>
            </a:xfrm>
            <a:solidFill>
              <a:srgbClr val="FFFFFF"/>
            </a:solidFill>
          </p:grpSpPr>
          <p:sp>
            <p:nvSpPr>
              <p:cNvPr id="16" name="Freeform: Shape 40">
                <a:extLst>
                  <a:ext uri="{FF2B5EF4-FFF2-40B4-BE49-F238E27FC236}">
                    <a16:creationId xmlns:a16="http://schemas.microsoft.com/office/drawing/2014/main" id="{F1EFAFF8-8B98-0853-57EB-9B61BC1EC4C5}"/>
                  </a:ext>
                </a:extLst>
              </p:cNvPr>
              <p:cNvSpPr/>
              <p:nvPr/>
            </p:nvSpPr>
            <p:spPr>
              <a:xfrm>
                <a:off x="5483923" y="3085052"/>
                <a:ext cx="768096" cy="764476"/>
              </a:xfrm>
              <a:custGeom>
                <a:avLst/>
                <a:gdLst>
                  <a:gd name="connsiteX0" fmla="*/ 219932 w 768096"/>
                  <a:gd name="connsiteY0" fmla="*/ 548735 h 764476"/>
                  <a:gd name="connsiteX1" fmla="*/ 384905 w 768096"/>
                  <a:gd name="connsiteY1" fmla="*/ 614458 h 764476"/>
                  <a:gd name="connsiteX2" fmla="*/ 548164 w 768096"/>
                  <a:gd name="connsiteY2" fmla="*/ 548735 h 764476"/>
                  <a:gd name="connsiteX3" fmla="*/ 613601 w 768096"/>
                  <a:gd name="connsiteY3" fmla="*/ 382143 h 764476"/>
                  <a:gd name="connsiteX4" fmla="*/ 548164 w 768096"/>
                  <a:gd name="connsiteY4" fmla="*/ 216408 h 764476"/>
                  <a:gd name="connsiteX5" fmla="*/ 384905 w 768096"/>
                  <a:gd name="connsiteY5" fmla="*/ 149828 h 764476"/>
                  <a:gd name="connsiteX6" fmla="*/ 219932 w 768096"/>
                  <a:gd name="connsiteY6" fmla="*/ 216408 h 764476"/>
                  <a:gd name="connsiteX7" fmla="*/ 156210 w 768096"/>
                  <a:gd name="connsiteY7" fmla="*/ 382143 h 764476"/>
                  <a:gd name="connsiteX8" fmla="*/ 219932 w 768096"/>
                  <a:gd name="connsiteY8" fmla="*/ 548735 h 764476"/>
                  <a:gd name="connsiteX9" fmla="*/ 613601 w 768096"/>
                  <a:gd name="connsiteY9" fmla="*/ 19240 h 764476"/>
                  <a:gd name="connsiteX10" fmla="*/ 768096 w 768096"/>
                  <a:gd name="connsiteY10" fmla="*/ 19240 h 764476"/>
                  <a:gd name="connsiteX11" fmla="*/ 768096 w 768096"/>
                  <a:gd name="connsiteY11" fmla="*/ 745141 h 764476"/>
                  <a:gd name="connsiteX12" fmla="*/ 613601 w 768096"/>
                  <a:gd name="connsiteY12" fmla="*/ 745141 h 764476"/>
                  <a:gd name="connsiteX13" fmla="*/ 613601 w 768096"/>
                  <a:gd name="connsiteY13" fmla="*/ 640842 h 764476"/>
                  <a:gd name="connsiteX14" fmla="*/ 359569 w 768096"/>
                  <a:gd name="connsiteY14" fmla="*/ 764476 h 764476"/>
                  <a:gd name="connsiteX15" fmla="*/ 105632 w 768096"/>
                  <a:gd name="connsiteY15" fmla="*/ 653129 h 764476"/>
                  <a:gd name="connsiteX16" fmla="*/ 0 w 768096"/>
                  <a:gd name="connsiteY16" fmla="*/ 382238 h 764476"/>
                  <a:gd name="connsiteX17" fmla="*/ 105632 w 768096"/>
                  <a:gd name="connsiteY17" fmla="*/ 111347 h 764476"/>
                  <a:gd name="connsiteX18" fmla="*/ 359569 w 768096"/>
                  <a:gd name="connsiteY18" fmla="*/ 0 h 764476"/>
                  <a:gd name="connsiteX19" fmla="*/ 613601 w 768096"/>
                  <a:gd name="connsiteY19" fmla="*/ 121825 h 764476"/>
                  <a:gd name="connsiteX20" fmla="*/ 613601 w 768096"/>
                  <a:gd name="connsiteY20" fmla="*/ 19240 h 764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8096" h="764476">
                    <a:moveTo>
                      <a:pt x="219932" y="548735"/>
                    </a:moveTo>
                    <a:cubicBezTo>
                      <a:pt x="263557" y="592550"/>
                      <a:pt x="317659" y="614458"/>
                      <a:pt x="384905" y="614458"/>
                    </a:cubicBezTo>
                    <a:cubicBezTo>
                      <a:pt x="452152" y="614458"/>
                      <a:pt x="504444" y="592550"/>
                      <a:pt x="548164" y="548735"/>
                    </a:cubicBezTo>
                    <a:cubicBezTo>
                      <a:pt x="590931" y="504063"/>
                      <a:pt x="613601" y="449675"/>
                      <a:pt x="613601" y="382143"/>
                    </a:cubicBezTo>
                    <a:cubicBezTo>
                      <a:pt x="613601" y="314611"/>
                      <a:pt x="590836" y="260318"/>
                      <a:pt x="548164" y="216408"/>
                    </a:cubicBezTo>
                    <a:cubicBezTo>
                      <a:pt x="504539" y="171736"/>
                      <a:pt x="450437" y="149828"/>
                      <a:pt x="384905" y="149828"/>
                    </a:cubicBezTo>
                    <a:cubicBezTo>
                      <a:pt x="319373" y="149828"/>
                      <a:pt x="263557" y="171736"/>
                      <a:pt x="219932" y="216408"/>
                    </a:cubicBezTo>
                    <a:cubicBezTo>
                      <a:pt x="177165" y="260223"/>
                      <a:pt x="156210" y="316325"/>
                      <a:pt x="156210" y="382143"/>
                    </a:cubicBezTo>
                    <a:cubicBezTo>
                      <a:pt x="156210" y="447961"/>
                      <a:pt x="177165" y="503968"/>
                      <a:pt x="219932" y="548735"/>
                    </a:cubicBezTo>
                    <a:close/>
                    <a:moveTo>
                      <a:pt x="613601" y="19240"/>
                    </a:moveTo>
                    <a:lnTo>
                      <a:pt x="768096" y="19240"/>
                    </a:lnTo>
                    <a:lnTo>
                      <a:pt x="768096" y="745141"/>
                    </a:lnTo>
                    <a:lnTo>
                      <a:pt x="613601" y="745141"/>
                    </a:lnTo>
                    <a:lnTo>
                      <a:pt x="613601" y="640842"/>
                    </a:lnTo>
                    <a:cubicBezTo>
                      <a:pt x="554260" y="724090"/>
                      <a:pt x="469583" y="764476"/>
                      <a:pt x="359569" y="764476"/>
                    </a:cubicBezTo>
                    <a:cubicBezTo>
                      <a:pt x="260128" y="764476"/>
                      <a:pt x="175451" y="726757"/>
                      <a:pt x="105632" y="653129"/>
                    </a:cubicBezTo>
                    <a:cubicBezTo>
                      <a:pt x="34957" y="579501"/>
                      <a:pt x="0" y="490061"/>
                      <a:pt x="0" y="382238"/>
                    </a:cubicBezTo>
                    <a:cubicBezTo>
                      <a:pt x="0" y="274415"/>
                      <a:pt x="34957" y="184975"/>
                      <a:pt x="105632" y="111347"/>
                    </a:cubicBezTo>
                    <a:cubicBezTo>
                      <a:pt x="175451" y="36862"/>
                      <a:pt x="260128" y="0"/>
                      <a:pt x="359569" y="0"/>
                    </a:cubicBezTo>
                    <a:cubicBezTo>
                      <a:pt x="469583" y="0"/>
                      <a:pt x="554165" y="40386"/>
                      <a:pt x="613601" y="121825"/>
                    </a:cubicBezTo>
                    <a:lnTo>
                      <a:pt x="613601" y="19240"/>
                    </a:lnTo>
                    <a:close/>
                  </a:path>
                </a:pathLst>
              </a:custGeom>
              <a:solidFill>
                <a:srgbClr val="FFFFFF"/>
              </a:solidFill>
              <a:ln w="0" cap="flat">
                <a:noFill/>
                <a:prstDash val="solid"/>
                <a:miter/>
              </a:ln>
            </p:spPr>
            <p:txBody>
              <a:bodyPr rtlCol="0" anchor="ctr"/>
              <a:lstStyle/>
              <a:p>
                <a:endParaRPr lang="en-US"/>
              </a:p>
            </p:txBody>
          </p:sp>
          <p:sp>
            <p:nvSpPr>
              <p:cNvPr id="17" name="Freeform: Shape 41">
                <a:extLst>
                  <a:ext uri="{FF2B5EF4-FFF2-40B4-BE49-F238E27FC236}">
                    <a16:creationId xmlns:a16="http://schemas.microsoft.com/office/drawing/2014/main" id="{A9475D3B-44AD-7820-0487-C5C9860B26D2}"/>
                  </a:ext>
                </a:extLst>
              </p:cNvPr>
              <p:cNvSpPr/>
              <p:nvPr/>
            </p:nvSpPr>
            <p:spPr>
              <a:xfrm>
                <a:off x="6413468" y="2797873"/>
                <a:ext cx="200882" cy="1033653"/>
              </a:xfrm>
              <a:custGeom>
                <a:avLst/>
                <a:gdLst>
                  <a:gd name="connsiteX0" fmla="*/ 21050 w 200882"/>
                  <a:gd name="connsiteY0" fmla="*/ 308991 h 1033653"/>
                  <a:gd name="connsiteX1" fmla="*/ 178118 w 200882"/>
                  <a:gd name="connsiteY1" fmla="*/ 308991 h 1033653"/>
                  <a:gd name="connsiteX2" fmla="*/ 178118 w 200882"/>
                  <a:gd name="connsiteY2" fmla="*/ 1033653 h 1033653"/>
                  <a:gd name="connsiteX3" fmla="*/ 21050 w 200882"/>
                  <a:gd name="connsiteY3" fmla="*/ 1033653 h 1033653"/>
                  <a:gd name="connsiteX4" fmla="*/ 21050 w 200882"/>
                  <a:gd name="connsiteY4" fmla="*/ 308991 h 1033653"/>
                  <a:gd name="connsiteX5" fmla="*/ 170212 w 200882"/>
                  <a:gd name="connsiteY5" fmla="*/ 169831 h 1033653"/>
                  <a:gd name="connsiteX6" fmla="*/ 100013 w 200882"/>
                  <a:gd name="connsiteY6" fmla="*/ 200406 h 1033653"/>
                  <a:gd name="connsiteX7" fmla="*/ 28956 w 200882"/>
                  <a:gd name="connsiteY7" fmla="*/ 169831 h 1033653"/>
                  <a:gd name="connsiteX8" fmla="*/ 0 w 200882"/>
                  <a:gd name="connsiteY8" fmla="*/ 100679 h 1033653"/>
                  <a:gd name="connsiteX9" fmla="*/ 28956 w 200882"/>
                  <a:gd name="connsiteY9" fmla="*/ 30671 h 1033653"/>
                  <a:gd name="connsiteX10" fmla="*/ 100013 w 200882"/>
                  <a:gd name="connsiteY10" fmla="*/ 0 h 1033653"/>
                  <a:gd name="connsiteX11" fmla="*/ 171926 w 200882"/>
                  <a:gd name="connsiteY11" fmla="*/ 30671 h 1033653"/>
                  <a:gd name="connsiteX12" fmla="*/ 200883 w 200882"/>
                  <a:gd name="connsiteY12" fmla="*/ 100679 h 1033653"/>
                  <a:gd name="connsiteX13" fmla="*/ 170117 w 200882"/>
                  <a:gd name="connsiteY13" fmla="*/ 169831 h 1033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0882" h="1033653">
                    <a:moveTo>
                      <a:pt x="21050" y="308991"/>
                    </a:moveTo>
                    <a:lnTo>
                      <a:pt x="178118" y="308991"/>
                    </a:lnTo>
                    <a:lnTo>
                      <a:pt x="178118" y="1033653"/>
                    </a:lnTo>
                    <a:lnTo>
                      <a:pt x="21050" y="1033653"/>
                    </a:lnTo>
                    <a:lnTo>
                      <a:pt x="21050" y="308991"/>
                    </a:lnTo>
                    <a:close/>
                    <a:moveTo>
                      <a:pt x="170212" y="169831"/>
                    </a:moveTo>
                    <a:cubicBezTo>
                      <a:pt x="150876" y="190786"/>
                      <a:pt x="127254" y="200406"/>
                      <a:pt x="100013" y="200406"/>
                    </a:cubicBezTo>
                    <a:cubicBezTo>
                      <a:pt x="72771" y="200406"/>
                      <a:pt x="50006" y="190786"/>
                      <a:pt x="28956" y="169831"/>
                    </a:cubicBezTo>
                    <a:cubicBezTo>
                      <a:pt x="9620" y="150590"/>
                      <a:pt x="0" y="126968"/>
                      <a:pt x="0" y="100679"/>
                    </a:cubicBezTo>
                    <a:cubicBezTo>
                      <a:pt x="0" y="74390"/>
                      <a:pt x="9620" y="49911"/>
                      <a:pt x="28956" y="30671"/>
                    </a:cubicBezTo>
                    <a:cubicBezTo>
                      <a:pt x="48292" y="9620"/>
                      <a:pt x="71914" y="0"/>
                      <a:pt x="100013" y="0"/>
                    </a:cubicBezTo>
                    <a:cubicBezTo>
                      <a:pt x="128111" y="0"/>
                      <a:pt x="150876" y="9620"/>
                      <a:pt x="171926" y="30671"/>
                    </a:cubicBezTo>
                    <a:cubicBezTo>
                      <a:pt x="191262" y="49911"/>
                      <a:pt x="200883" y="73533"/>
                      <a:pt x="200883" y="100679"/>
                    </a:cubicBezTo>
                    <a:cubicBezTo>
                      <a:pt x="200883" y="127826"/>
                      <a:pt x="189452" y="150590"/>
                      <a:pt x="170117" y="169831"/>
                    </a:cubicBezTo>
                    <a:close/>
                  </a:path>
                </a:pathLst>
              </a:custGeom>
              <a:solidFill>
                <a:srgbClr val="FFFFFF"/>
              </a:solidFill>
              <a:ln w="0" cap="flat">
                <a:noFill/>
                <a:prstDash val="solid"/>
                <a:miter/>
              </a:ln>
            </p:spPr>
            <p:txBody>
              <a:bodyPr rtlCol="0" anchor="ctr"/>
              <a:lstStyle/>
              <a:p>
                <a:endParaRPr lang="en-US"/>
              </a:p>
            </p:txBody>
          </p:sp>
          <p:sp>
            <p:nvSpPr>
              <p:cNvPr id="18" name="Freeform: Shape 42">
                <a:extLst>
                  <a:ext uri="{FF2B5EF4-FFF2-40B4-BE49-F238E27FC236}">
                    <a16:creationId xmlns:a16="http://schemas.microsoft.com/office/drawing/2014/main" id="{DAF2D65F-48A6-16A7-54A4-7AAC5C8A91EA}"/>
                  </a:ext>
                </a:extLst>
              </p:cNvPr>
              <p:cNvSpPr/>
              <p:nvPr/>
            </p:nvSpPr>
            <p:spPr>
              <a:xfrm>
                <a:off x="6772370" y="3092196"/>
                <a:ext cx="376808" cy="739235"/>
              </a:xfrm>
              <a:custGeom>
                <a:avLst/>
                <a:gdLst>
                  <a:gd name="connsiteX0" fmla="*/ 155448 w 376808"/>
                  <a:gd name="connsiteY0" fmla="*/ 134302 h 739235"/>
                  <a:gd name="connsiteX1" fmla="*/ 376809 w 376808"/>
                  <a:gd name="connsiteY1" fmla="*/ 0 h 739235"/>
                  <a:gd name="connsiteX2" fmla="*/ 376809 w 376808"/>
                  <a:gd name="connsiteY2" fmla="*/ 170307 h 739235"/>
                  <a:gd name="connsiteX3" fmla="*/ 222313 w 376808"/>
                  <a:gd name="connsiteY3" fmla="*/ 211550 h 739235"/>
                  <a:gd name="connsiteX4" fmla="*/ 155448 w 376808"/>
                  <a:gd name="connsiteY4" fmla="*/ 372237 h 739235"/>
                  <a:gd name="connsiteX5" fmla="*/ 155448 w 376808"/>
                  <a:gd name="connsiteY5" fmla="*/ 739235 h 739235"/>
                  <a:gd name="connsiteX6" fmla="*/ 0 w 376808"/>
                  <a:gd name="connsiteY6" fmla="*/ 739235 h 739235"/>
                  <a:gd name="connsiteX7" fmla="*/ 0 w 376808"/>
                  <a:gd name="connsiteY7" fmla="*/ 12192 h 739235"/>
                  <a:gd name="connsiteX8" fmla="*/ 155448 w 376808"/>
                  <a:gd name="connsiteY8" fmla="*/ 12192 h 739235"/>
                  <a:gd name="connsiteX9" fmla="*/ 155448 w 376808"/>
                  <a:gd name="connsiteY9" fmla="*/ 134207 h 739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6808" h="739235">
                    <a:moveTo>
                      <a:pt x="155448" y="134302"/>
                    </a:moveTo>
                    <a:cubicBezTo>
                      <a:pt x="195358" y="44767"/>
                      <a:pt x="268319" y="0"/>
                      <a:pt x="376809" y="0"/>
                    </a:cubicBezTo>
                    <a:lnTo>
                      <a:pt x="376809" y="170307"/>
                    </a:lnTo>
                    <a:cubicBezTo>
                      <a:pt x="317754" y="165068"/>
                      <a:pt x="265652" y="179927"/>
                      <a:pt x="222313" y="211550"/>
                    </a:cubicBezTo>
                    <a:cubicBezTo>
                      <a:pt x="178022" y="245745"/>
                      <a:pt x="155448" y="298513"/>
                      <a:pt x="155448" y="372237"/>
                    </a:cubicBezTo>
                    <a:lnTo>
                      <a:pt x="155448" y="739235"/>
                    </a:lnTo>
                    <a:lnTo>
                      <a:pt x="0" y="739235"/>
                    </a:lnTo>
                    <a:lnTo>
                      <a:pt x="0" y="12192"/>
                    </a:lnTo>
                    <a:lnTo>
                      <a:pt x="155448" y="12192"/>
                    </a:lnTo>
                    <a:lnTo>
                      <a:pt x="155448" y="134207"/>
                    </a:lnTo>
                    <a:close/>
                  </a:path>
                </a:pathLst>
              </a:custGeom>
              <a:solidFill>
                <a:srgbClr val="FFFFFF"/>
              </a:solidFill>
              <a:ln w="0" cap="flat">
                <a:noFill/>
                <a:prstDash val="solid"/>
                <a:miter/>
              </a:ln>
            </p:spPr>
            <p:txBody>
              <a:bodyPr rtlCol="0" anchor="ctr"/>
              <a:lstStyle/>
              <a:p>
                <a:endParaRPr lang="en-US"/>
              </a:p>
            </p:txBody>
          </p:sp>
          <p:sp>
            <p:nvSpPr>
              <p:cNvPr id="19" name="Freeform: Shape 43">
                <a:extLst>
                  <a:ext uri="{FF2B5EF4-FFF2-40B4-BE49-F238E27FC236}">
                    <a16:creationId xmlns:a16="http://schemas.microsoft.com/office/drawing/2014/main" id="{AEF10B7B-9E4E-4DD1-681B-43C3DF1302DC}"/>
                  </a:ext>
                </a:extLst>
              </p:cNvPr>
              <p:cNvSpPr/>
              <p:nvPr/>
            </p:nvSpPr>
            <p:spPr>
              <a:xfrm>
                <a:off x="7246048" y="2797873"/>
                <a:ext cx="197453" cy="1033653"/>
              </a:xfrm>
              <a:custGeom>
                <a:avLst/>
                <a:gdLst>
                  <a:gd name="connsiteX0" fmla="*/ 21622 w 197453"/>
                  <a:gd name="connsiteY0" fmla="*/ 308991 h 1033653"/>
                  <a:gd name="connsiteX1" fmla="*/ 176784 w 197453"/>
                  <a:gd name="connsiteY1" fmla="*/ 308991 h 1033653"/>
                  <a:gd name="connsiteX2" fmla="*/ 176784 w 197453"/>
                  <a:gd name="connsiteY2" fmla="*/ 1033653 h 1033653"/>
                  <a:gd name="connsiteX3" fmla="*/ 21622 w 197453"/>
                  <a:gd name="connsiteY3" fmla="*/ 1033653 h 1033653"/>
                  <a:gd name="connsiteX4" fmla="*/ 21622 w 197453"/>
                  <a:gd name="connsiteY4" fmla="*/ 308991 h 1033653"/>
                  <a:gd name="connsiteX5" fmla="*/ 168974 w 197453"/>
                  <a:gd name="connsiteY5" fmla="*/ 169831 h 1033653"/>
                  <a:gd name="connsiteX6" fmla="*/ 99155 w 197453"/>
                  <a:gd name="connsiteY6" fmla="*/ 200406 h 1033653"/>
                  <a:gd name="connsiteX7" fmla="*/ 30194 w 197453"/>
                  <a:gd name="connsiteY7" fmla="*/ 169831 h 1033653"/>
                  <a:gd name="connsiteX8" fmla="*/ 0 w 197453"/>
                  <a:gd name="connsiteY8" fmla="*/ 100679 h 1033653"/>
                  <a:gd name="connsiteX9" fmla="*/ 28480 w 197453"/>
                  <a:gd name="connsiteY9" fmla="*/ 30671 h 1033653"/>
                  <a:gd name="connsiteX10" fmla="*/ 99155 w 197453"/>
                  <a:gd name="connsiteY10" fmla="*/ 0 h 1033653"/>
                  <a:gd name="connsiteX11" fmla="*/ 168974 w 197453"/>
                  <a:gd name="connsiteY11" fmla="*/ 30671 h 1033653"/>
                  <a:gd name="connsiteX12" fmla="*/ 197453 w 197453"/>
                  <a:gd name="connsiteY12" fmla="*/ 100679 h 1033653"/>
                  <a:gd name="connsiteX13" fmla="*/ 168974 w 197453"/>
                  <a:gd name="connsiteY13" fmla="*/ 169831 h 1033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7453" h="1033653">
                    <a:moveTo>
                      <a:pt x="21622" y="308991"/>
                    </a:moveTo>
                    <a:lnTo>
                      <a:pt x="176784" y="308991"/>
                    </a:lnTo>
                    <a:lnTo>
                      <a:pt x="176784" y="1033653"/>
                    </a:lnTo>
                    <a:lnTo>
                      <a:pt x="21622" y="1033653"/>
                    </a:lnTo>
                    <a:lnTo>
                      <a:pt x="21622" y="308991"/>
                    </a:lnTo>
                    <a:close/>
                    <a:moveTo>
                      <a:pt x="168974" y="169831"/>
                    </a:moveTo>
                    <a:cubicBezTo>
                      <a:pt x="148304" y="190786"/>
                      <a:pt x="125921" y="200406"/>
                      <a:pt x="99155" y="200406"/>
                    </a:cubicBezTo>
                    <a:cubicBezTo>
                      <a:pt x="72390" y="200406"/>
                      <a:pt x="49149" y="190786"/>
                      <a:pt x="30194" y="169831"/>
                    </a:cubicBezTo>
                    <a:cubicBezTo>
                      <a:pt x="9525" y="150590"/>
                      <a:pt x="0" y="126968"/>
                      <a:pt x="0" y="100679"/>
                    </a:cubicBezTo>
                    <a:cubicBezTo>
                      <a:pt x="0" y="74390"/>
                      <a:pt x="9430" y="49911"/>
                      <a:pt x="28480" y="30671"/>
                    </a:cubicBezTo>
                    <a:cubicBezTo>
                      <a:pt x="47435" y="9620"/>
                      <a:pt x="70676" y="0"/>
                      <a:pt x="99155" y="0"/>
                    </a:cubicBezTo>
                    <a:cubicBezTo>
                      <a:pt x="125921" y="0"/>
                      <a:pt x="150019" y="9620"/>
                      <a:pt x="168974" y="30671"/>
                    </a:cubicBezTo>
                    <a:cubicBezTo>
                      <a:pt x="187928" y="49911"/>
                      <a:pt x="197453" y="73533"/>
                      <a:pt x="197453" y="100679"/>
                    </a:cubicBezTo>
                    <a:cubicBezTo>
                      <a:pt x="197453" y="127826"/>
                      <a:pt x="188024" y="150590"/>
                      <a:pt x="168974" y="169831"/>
                    </a:cubicBezTo>
                    <a:close/>
                  </a:path>
                </a:pathLst>
              </a:custGeom>
              <a:solidFill>
                <a:srgbClr val="FFFFFF"/>
              </a:solidFill>
              <a:ln w="0" cap="flat">
                <a:noFill/>
                <a:prstDash val="solid"/>
                <a:miter/>
              </a:ln>
            </p:spPr>
            <p:txBody>
              <a:bodyPr rtlCol="0" anchor="ctr"/>
              <a:lstStyle/>
              <a:p>
                <a:endParaRPr lang="en-US"/>
              </a:p>
            </p:txBody>
          </p:sp>
          <p:sp>
            <p:nvSpPr>
              <p:cNvPr id="20" name="Freeform: Shape 44">
                <a:extLst>
                  <a:ext uri="{FF2B5EF4-FFF2-40B4-BE49-F238E27FC236}">
                    <a16:creationId xmlns:a16="http://schemas.microsoft.com/office/drawing/2014/main" id="{F5223A29-118A-9270-F3A4-7B98C5482A0F}"/>
                  </a:ext>
                </a:extLst>
              </p:cNvPr>
              <p:cNvSpPr/>
              <p:nvPr/>
            </p:nvSpPr>
            <p:spPr>
              <a:xfrm>
                <a:off x="7561802" y="3085052"/>
                <a:ext cx="771715" cy="764476"/>
              </a:xfrm>
              <a:custGeom>
                <a:avLst/>
                <a:gdLst>
                  <a:gd name="connsiteX0" fmla="*/ 222313 w 771715"/>
                  <a:gd name="connsiteY0" fmla="*/ 548735 h 764476"/>
                  <a:gd name="connsiteX1" fmla="*/ 385858 w 771715"/>
                  <a:gd name="connsiteY1" fmla="*/ 614458 h 764476"/>
                  <a:gd name="connsiteX2" fmla="*/ 549402 w 771715"/>
                  <a:gd name="connsiteY2" fmla="*/ 548735 h 764476"/>
                  <a:gd name="connsiteX3" fmla="*/ 615029 w 771715"/>
                  <a:gd name="connsiteY3" fmla="*/ 382143 h 764476"/>
                  <a:gd name="connsiteX4" fmla="*/ 549402 w 771715"/>
                  <a:gd name="connsiteY4" fmla="*/ 216408 h 764476"/>
                  <a:gd name="connsiteX5" fmla="*/ 385858 w 771715"/>
                  <a:gd name="connsiteY5" fmla="*/ 149828 h 764476"/>
                  <a:gd name="connsiteX6" fmla="*/ 222313 w 771715"/>
                  <a:gd name="connsiteY6" fmla="*/ 216408 h 764476"/>
                  <a:gd name="connsiteX7" fmla="*/ 156686 w 771715"/>
                  <a:gd name="connsiteY7" fmla="*/ 382143 h 764476"/>
                  <a:gd name="connsiteX8" fmla="*/ 222313 w 771715"/>
                  <a:gd name="connsiteY8" fmla="*/ 548735 h 764476"/>
                  <a:gd name="connsiteX9" fmla="*/ 615124 w 771715"/>
                  <a:gd name="connsiteY9" fmla="*/ 19240 h 764476"/>
                  <a:gd name="connsiteX10" fmla="*/ 771715 w 771715"/>
                  <a:gd name="connsiteY10" fmla="*/ 19240 h 764476"/>
                  <a:gd name="connsiteX11" fmla="*/ 771715 w 771715"/>
                  <a:gd name="connsiteY11" fmla="*/ 745141 h 764476"/>
                  <a:gd name="connsiteX12" fmla="*/ 615124 w 771715"/>
                  <a:gd name="connsiteY12" fmla="*/ 745141 h 764476"/>
                  <a:gd name="connsiteX13" fmla="*/ 615124 w 771715"/>
                  <a:gd name="connsiteY13" fmla="*/ 640842 h 764476"/>
                  <a:gd name="connsiteX14" fmla="*/ 362235 w 771715"/>
                  <a:gd name="connsiteY14" fmla="*/ 764476 h 764476"/>
                  <a:gd name="connsiteX15" fmla="*/ 105918 w 771715"/>
                  <a:gd name="connsiteY15" fmla="*/ 653129 h 764476"/>
                  <a:gd name="connsiteX16" fmla="*/ 0 w 771715"/>
                  <a:gd name="connsiteY16" fmla="*/ 382238 h 764476"/>
                  <a:gd name="connsiteX17" fmla="*/ 105918 w 771715"/>
                  <a:gd name="connsiteY17" fmla="*/ 111347 h 764476"/>
                  <a:gd name="connsiteX18" fmla="*/ 362235 w 771715"/>
                  <a:gd name="connsiteY18" fmla="*/ 0 h 764476"/>
                  <a:gd name="connsiteX19" fmla="*/ 615124 w 771715"/>
                  <a:gd name="connsiteY19" fmla="*/ 121825 h 764476"/>
                  <a:gd name="connsiteX20" fmla="*/ 615124 w 771715"/>
                  <a:gd name="connsiteY20" fmla="*/ 19240 h 764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71715" h="764476">
                    <a:moveTo>
                      <a:pt x="222313" y="548735"/>
                    </a:moveTo>
                    <a:cubicBezTo>
                      <a:pt x="266033" y="592550"/>
                      <a:pt x="320326" y="614458"/>
                      <a:pt x="385858" y="614458"/>
                    </a:cubicBezTo>
                    <a:cubicBezTo>
                      <a:pt x="451390" y="614458"/>
                      <a:pt x="505682" y="592550"/>
                      <a:pt x="549402" y="548735"/>
                    </a:cubicBezTo>
                    <a:cubicBezTo>
                      <a:pt x="592264" y="504063"/>
                      <a:pt x="615029" y="449675"/>
                      <a:pt x="615029" y="382143"/>
                    </a:cubicBezTo>
                    <a:cubicBezTo>
                      <a:pt x="615029" y="314611"/>
                      <a:pt x="592264" y="260318"/>
                      <a:pt x="549402" y="216408"/>
                    </a:cubicBezTo>
                    <a:cubicBezTo>
                      <a:pt x="505682" y="171736"/>
                      <a:pt x="451390" y="149828"/>
                      <a:pt x="385858" y="149828"/>
                    </a:cubicBezTo>
                    <a:cubicBezTo>
                      <a:pt x="320326" y="149828"/>
                      <a:pt x="266033" y="171736"/>
                      <a:pt x="222313" y="216408"/>
                    </a:cubicBezTo>
                    <a:cubicBezTo>
                      <a:pt x="179451" y="260223"/>
                      <a:pt x="156686" y="316325"/>
                      <a:pt x="156686" y="382143"/>
                    </a:cubicBezTo>
                    <a:cubicBezTo>
                      <a:pt x="156686" y="447961"/>
                      <a:pt x="179451" y="503968"/>
                      <a:pt x="222313" y="548735"/>
                    </a:cubicBezTo>
                    <a:close/>
                    <a:moveTo>
                      <a:pt x="615124" y="19240"/>
                    </a:moveTo>
                    <a:lnTo>
                      <a:pt x="771715" y="19240"/>
                    </a:lnTo>
                    <a:lnTo>
                      <a:pt x="771715" y="745141"/>
                    </a:lnTo>
                    <a:lnTo>
                      <a:pt x="615124" y="745141"/>
                    </a:lnTo>
                    <a:lnTo>
                      <a:pt x="615124" y="640842"/>
                    </a:lnTo>
                    <a:cubicBezTo>
                      <a:pt x="555593" y="724090"/>
                      <a:pt x="470821" y="764476"/>
                      <a:pt x="362235" y="764476"/>
                    </a:cubicBezTo>
                    <a:cubicBezTo>
                      <a:pt x="262509" y="764476"/>
                      <a:pt x="175926" y="726757"/>
                      <a:pt x="105918" y="653129"/>
                    </a:cubicBezTo>
                    <a:cubicBezTo>
                      <a:pt x="35052" y="579501"/>
                      <a:pt x="0" y="490061"/>
                      <a:pt x="0" y="382238"/>
                    </a:cubicBezTo>
                    <a:cubicBezTo>
                      <a:pt x="0" y="274415"/>
                      <a:pt x="34957" y="184975"/>
                      <a:pt x="105918" y="111347"/>
                    </a:cubicBezTo>
                    <a:cubicBezTo>
                      <a:pt x="175926" y="36862"/>
                      <a:pt x="262509" y="0"/>
                      <a:pt x="362235" y="0"/>
                    </a:cubicBezTo>
                    <a:cubicBezTo>
                      <a:pt x="470725" y="0"/>
                      <a:pt x="555593" y="40386"/>
                      <a:pt x="615124" y="121825"/>
                    </a:cubicBezTo>
                    <a:lnTo>
                      <a:pt x="615124" y="19240"/>
                    </a:lnTo>
                    <a:close/>
                  </a:path>
                </a:pathLst>
              </a:custGeom>
              <a:solidFill>
                <a:srgbClr val="FFFFFF"/>
              </a:solidFill>
              <a:ln w="0" cap="flat">
                <a:noFill/>
                <a:prstDash val="solid"/>
                <a:miter/>
              </a:ln>
            </p:spPr>
            <p:txBody>
              <a:bodyPr rtlCol="0" anchor="ctr"/>
              <a:lstStyle/>
              <a:p>
                <a:endParaRPr lang="en-US"/>
              </a:p>
            </p:txBody>
          </p:sp>
        </p:grpSp>
        <p:grpSp>
          <p:nvGrpSpPr>
            <p:cNvPr id="9" name="Graphic 11">
              <a:extLst>
                <a:ext uri="{FF2B5EF4-FFF2-40B4-BE49-F238E27FC236}">
                  <a16:creationId xmlns:a16="http://schemas.microsoft.com/office/drawing/2014/main" id="{9EAC881F-4C03-072B-A91F-AD8320FBCD49}"/>
                </a:ext>
              </a:extLst>
            </p:cNvPr>
            <p:cNvGrpSpPr/>
            <p:nvPr/>
          </p:nvGrpSpPr>
          <p:grpSpPr>
            <a:xfrm>
              <a:off x="3867912" y="2735389"/>
              <a:ext cx="1393983" cy="1396841"/>
              <a:chOff x="3867912" y="2735389"/>
              <a:chExt cx="1393983" cy="1396841"/>
            </a:xfrm>
            <a:solidFill>
              <a:srgbClr val="FFFFFF"/>
            </a:solidFill>
          </p:grpSpPr>
          <p:grpSp>
            <p:nvGrpSpPr>
              <p:cNvPr id="11" name="Graphic 11">
                <a:extLst>
                  <a:ext uri="{FF2B5EF4-FFF2-40B4-BE49-F238E27FC236}">
                    <a16:creationId xmlns:a16="http://schemas.microsoft.com/office/drawing/2014/main" id="{FBDC4E9D-9E75-2CDC-DF7E-08056500EE6D}"/>
                  </a:ext>
                </a:extLst>
              </p:cNvPr>
              <p:cNvGrpSpPr/>
              <p:nvPr/>
            </p:nvGrpSpPr>
            <p:grpSpPr>
              <a:xfrm>
                <a:off x="3867912" y="2735389"/>
                <a:ext cx="1393983" cy="1396841"/>
                <a:chOff x="3867912" y="2735389"/>
                <a:chExt cx="1393983" cy="1396841"/>
              </a:xfrm>
              <a:solidFill>
                <a:srgbClr val="FFFFFF"/>
              </a:solidFill>
            </p:grpSpPr>
            <p:sp>
              <p:nvSpPr>
                <p:cNvPr id="13" name="Freeform: Shape 37">
                  <a:extLst>
                    <a:ext uri="{FF2B5EF4-FFF2-40B4-BE49-F238E27FC236}">
                      <a16:creationId xmlns:a16="http://schemas.microsoft.com/office/drawing/2014/main" id="{37D6D3C5-AEB0-1A19-783E-73BE4473D1FD}"/>
                    </a:ext>
                  </a:extLst>
                </p:cNvPr>
                <p:cNvSpPr/>
                <p:nvPr/>
              </p:nvSpPr>
              <p:spPr>
                <a:xfrm>
                  <a:off x="4145565" y="3574065"/>
                  <a:ext cx="558165" cy="558164"/>
                </a:xfrm>
                <a:custGeom>
                  <a:avLst/>
                  <a:gdLst>
                    <a:gd name="connsiteX0" fmla="*/ 418624 w 558165"/>
                    <a:gd name="connsiteY0" fmla="*/ 279082 h 558164"/>
                    <a:gd name="connsiteX1" fmla="*/ 279083 w 558165"/>
                    <a:gd name="connsiteY1" fmla="*/ 139541 h 558164"/>
                    <a:gd name="connsiteX2" fmla="*/ 139541 w 558165"/>
                    <a:gd name="connsiteY2" fmla="*/ 0 h 558164"/>
                    <a:gd name="connsiteX3" fmla="*/ 0 w 558165"/>
                    <a:gd name="connsiteY3" fmla="*/ 139541 h 558164"/>
                    <a:gd name="connsiteX4" fmla="*/ 139541 w 558165"/>
                    <a:gd name="connsiteY4" fmla="*/ 279082 h 558164"/>
                    <a:gd name="connsiteX5" fmla="*/ 279083 w 558165"/>
                    <a:gd name="connsiteY5" fmla="*/ 418624 h 558164"/>
                    <a:gd name="connsiteX6" fmla="*/ 418624 w 558165"/>
                    <a:gd name="connsiteY6" fmla="*/ 558165 h 558164"/>
                    <a:gd name="connsiteX7" fmla="*/ 558165 w 558165"/>
                    <a:gd name="connsiteY7" fmla="*/ 418624 h 558164"/>
                    <a:gd name="connsiteX8" fmla="*/ 418624 w 558165"/>
                    <a:gd name="connsiteY8" fmla="*/ 279082 h 558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8165" h="558164">
                      <a:moveTo>
                        <a:pt x="418624" y="279082"/>
                      </a:moveTo>
                      <a:cubicBezTo>
                        <a:pt x="342424" y="279082"/>
                        <a:pt x="279083" y="215837"/>
                        <a:pt x="279083" y="139541"/>
                      </a:cubicBezTo>
                      <a:cubicBezTo>
                        <a:pt x="279083" y="63246"/>
                        <a:pt x="217265" y="0"/>
                        <a:pt x="139541" y="0"/>
                      </a:cubicBezTo>
                      <a:cubicBezTo>
                        <a:pt x="61817" y="0"/>
                        <a:pt x="0" y="61913"/>
                        <a:pt x="0" y="139541"/>
                      </a:cubicBezTo>
                      <a:cubicBezTo>
                        <a:pt x="0" y="217170"/>
                        <a:pt x="63341" y="279082"/>
                        <a:pt x="139541" y="279082"/>
                      </a:cubicBezTo>
                      <a:cubicBezTo>
                        <a:pt x="215741" y="279082"/>
                        <a:pt x="279083" y="340995"/>
                        <a:pt x="279083" y="418624"/>
                      </a:cubicBezTo>
                      <a:cubicBezTo>
                        <a:pt x="279083" y="496252"/>
                        <a:pt x="342424" y="558165"/>
                        <a:pt x="418624" y="558165"/>
                      </a:cubicBezTo>
                      <a:cubicBezTo>
                        <a:pt x="494824" y="558165"/>
                        <a:pt x="558165" y="494919"/>
                        <a:pt x="558165" y="418624"/>
                      </a:cubicBezTo>
                      <a:cubicBezTo>
                        <a:pt x="558165" y="342329"/>
                        <a:pt x="496348" y="279082"/>
                        <a:pt x="418624" y="279082"/>
                      </a:cubicBezTo>
                      <a:close/>
                    </a:path>
                  </a:pathLst>
                </a:custGeom>
                <a:solidFill>
                  <a:srgbClr val="FFFFFF"/>
                </a:solidFill>
                <a:ln w="0" cap="flat">
                  <a:noFill/>
                  <a:prstDash val="solid"/>
                  <a:miter/>
                </a:ln>
              </p:spPr>
              <p:txBody>
                <a:bodyPr rtlCol="0" anchor="ctr"/>
                <a:lstStyle/>
                <a:p>
                  <a:endParaRPr lang="en-US"/>
                </a:p>
              </p:txBody>
            </p:sp>
            <p:sp>
              <p:nvSpPr>
                <p:cNvPr id="14" name="Freeform: Shape 38">
                  <a:extLst>
                    <a:ext uri="{FF2B5EF4-FFF2-40B4-BE49-F238E27FC236}">
                      <a16:creationId xmlns:a16="http://schemas.microsoft.com/office/drawing/2014/main" id="{9B5CF0CD-8F38-E6D4-8360-D10ED3A95394}"/>
                    </a:ext>
                  </a:extLst>
                </p:cNvPr>
                <p:cNvSpPr/>
                <p:nvPr/>
              </p:nvSpPr>
              <p:spPr>
                <a:xfrm>
                  <a:off x="3867912" y="2735389"/>
                  <a:ext cx="835723" cy="838771"/>
                </a:xfrm>
                <a:custGeom>
                  <a:avLst/>
                  <a:gdLst>
                    <a:gd name="connsiteX0" fmla="*/ 416433 w 835723"/>
                    <a:gd name="connsiteY0" fmla="*/ 559594 h 838771"/>
                    <a:gd name="connsiteX1" fmla="*/ 505682 w 835723"/>
                    <a:gd name="connsiteY1" fmla="*/ 526828 h 838771"/>
                    <a:gd name="connsiteX2" fmla="*/ 556641 w 835723"/>
                    <a:gd name="connsiteY2" fmla="*/ 418624 h 838771"/>
                    <a:gd name="connsiteX3" fmla="*/ 696182 w 835723"/>
                    <a:gd name="connsiteY3" fmla="*/ 279083 h 838771"/>
                    <a:gd name="connsiteX4" fmla="*/ 835724 w 835723"/>
                    <a:gd name="connsiteY4" fmla="*/ 139541 h 838771"/>
                    <a:gd name="connsiteX5" fmla="*/ 696182 w 835723"/>
                    <a:gd name="connsiteY5" fmla="*/ 0 h 838771"/>
                    <a:gd name="connsiteX6" fmla="*/ 556641 w 835723"/>
                    <a:gd name="connsiteY6" fmla="*/ 139541 h 838771"/>
                    <a:gd name="connsiteX7" fmla="*/ 417100 w 835723"/>
                    <a:gd name="connsiteY7" fmla="*/ 279083 h 838771"/>
                    <a:gd name="connsiteX8" fmla="*/ 277559 w 835723"/>
                    <a:gd name="connsiteY8" fmla="*/ 418624 h 838771"/>
                    <a:gd name="connsiteX9" fmla="*/ 277559 w 835723"/>
                    <a:gd name="connsiteY9" fmla="*/ 419386 h 838771"/>
                    <a:gd name="connsiteX10" fmla="*/ 277559 w 835723"/>
                    <a:gd name="connsiteY10" fmla="*/ 420148 h 838771"/>
                    <a:gd name="connsiteX11" fmla="*/ 138779 w 835723"/>
                    <a:gd name="connsiteY11" fmla="*/ 559689 h 838771"/>
                    <a:gd name="connsiteX12" fmla="*/ 0 w 835723"/>
                    <a:gd name="connsiteY12" fmla="*/ 699230 h 838771"/>
                    <a:gd name="connsiteX13" fmla="*/ 138779 w 835723"/>
                    <a:gd name="connsiteY13" fmla="*/ 838772 h 838771"/>
                    <a:gd name="connsiteX14" fmla="*/ 277559 w 835723"/>
                    <a:gd name="connsiteY14" fmla="*/ 699230 h 838771"/>
                    <a:gd name="connsiteX15" fmla="*/ 416338 w 835723"/>
                    <a:gd name="connsiteY15" fmla="*/ 559689 h 838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5723" h="838771">
                      <a:moveTo>
                        <a:pt x="416433" y="559594"/>
                      </a:moveTo>
                      <a:cubicBezTo>
                        <a:pt x="450628" y="559594"/>
                        <a:pt x="481679" y="547211"/>
                        <a:pt x="505682" y="526828"/>
                      </a:cubicBezTo>
                      <a:cubicBezTo>
                        <a:pt x="536924" y="501301"/>
                        <a:pt x="556641" y="462534"/>
                        <a:pt x="556641" y="418624"/>
                      </a:cubicBezTo>
                      <a:cubicBezTo>
                        <a:pt x="556641" y="342329"/>
                        <a:pt x="619982" y="279083"/>
                        <a:pt x="696182" y="279083"/>
                      </a:cubicBezTo>
                      <a:cubicBezTo>
                        <a:pt x="772382" y="279083"/>
                        <a:pt x="835724" y="217170"/>
                        <a:pt x="835724" y="139541"/>
                      </a:cubicBezTo>
                      <a:cubicBezTo>
                        <a:pt x="835724" y="61913"/>
                        <a:pt x="773906" y="0"/>
                        <a:pt x="696182" y="0"/>
                      </a:cubicBezTo>
                      <a:cubicBezTo>
                        <a:pt x="618458" y="0"/>
                        <a:pt x="556641" y="62579"/>
                        <a:pt x="556641" y="139541"/>
                      </a:cubicBezTo>
                      <a:cubicBezTo>
                        <a:pt x="556641" y="216503"/>
                        <a:pt x="494824" y="279083"/>
                        <a:pt x="417100" y="279083"/>
                      </a:cubicBezTo>
                      <a:cubicBezTo>
                        <a:pt x="339376" y="279083"/>
                        <a:pt x="277559" y="342329"/>
                        <a:pt x="277559" y="418624"/>
                      </a:cubicBezTo>
                      <a:cubicBezTo>
                        <a:pt x="277559" y="418910"/>
                        <a:pt x="277559" y="419100"/>
                        <a:pt x="277559" y="419386"/>
                      </a:cubicBezTo>
                      <a:cubicBezTo>
                        <a:pt x="277559" y="419671"/>
                        <a:pt x="277559" y="419862"/>
                        <a:pt x="277559" y="420148"/>
                      </a:cubicBezTo>
                      <a:cubicBezTo>
                        <a:pt x="277559" y="496443"/>
                        <a:pt x="216027" y="559689"/>
                        <a:pt x="138779" y="559689"/>
                      </a:cubicBezTo>
                      <a:cubicBezTo>
                        <a:pt x="61531" y="559689"/>
                        <a:pt x="0" y="621602"/>
                        <a:pt x="0" y="699230"/>
                      </a:cubicBezTo>
                      <a:cubicBezTo>
                        <a:pt x="0" y="776859"/>
                        <a:pt x="62960" y="838772"/>
                        <a:pt x="138779" y="838772"/>
                      </a:cubicBezTo>
                      <a:cubicBezTo>
                        <a:pt x="214598" y="838772"/>
                        <a:pt x="277559" y="775526"/>
                        <a:pt x="277559" y="699230"/>
                      </a:cubicBezTo>
                      <a:cubicBezTo>
                        <a:pt x="277559" y="622935"/>
                        <a:pt x="340519" y="559689"/>
                        <a:pt x="416338" y="559689"/>
                      </a:cubicBezTo>
                      <a:close/>
                    </a:path>
                  </a:pathLst>
                </a:custGeom>
                <a:solidFill>
                  <a:srgbClr val="FFFFFF"/>
                </a:solidFill>
                <a:ln w="0" cap="flat">
                  <a:noFill/>
                  <a:prstDash val="solid"/>
                  <a:miter/>
                </a:ln>
              </p:spPr>
              <p:txBody>
                <a:bodyPr rtlCol="0" anchor="ctr"/>
                <a:lstStyle/>
                <a:p>
                  <a:endParaRPr lang="en-US"/>
                </a:p>
              </p:txBody>
            </p:sp>
            <p:sp>
              <p:nvSpPr>
                <p:cNvPr id="15" name="Freeform: Shape 39">
                  <a:extLst>
                    <a:ext uri="{FF2B5EF4-FFF2-40B4-BE49-F238E27FC236}">
                      <a16:creationId xmlns:a16="http://schemas.microsoft.com/office/drawing/2014/main" id="{79965EAA-90B2-9130-417D-BC556D706560}"/>
                    </a:ext>
                  </a:extLst>
                </p:cNvPr>
                <p:cNvSpPr/>
                <p:nvPr/>
              </p:nvSpPr>
              <p:spPr>
                <a:xfrm>
                  <a:off x="4423124" y="3015900"/>
                  <a:ext cx="838771" cy="558165"/>
                </a:xfrm>
                <a:custGeom>
                  <a:avLst/>
                  <a:gdLst>
                    <a:gd name="connsiteX0" fmla="*/ 699230 w 838771"/>
                    <a:gd name="connsiteY0" fmla="*/ 279082 h 558165"/>
                    <a:gd name="connsiteX1" fmla="*/ 559689 w 838771"/>
                    <a:gd name="connsiteY1" fmla="*/ 139541 h 558165"/>
                    <a:gd name="connsiteX2" fmla="*/ 420148 w 838771"/>
                    <a:gd name="connsiteY2" fmla="*/ 0 h 558165"/>
                    <a:gd name="connsiteX3" fmla="*/ 419386 w 838771"/>
                    <a:gd name="connsiteY3" fmla="*/ 0 h 558165"/>
                    <a:gd name="connsiteX4" fmla="*/ 418624 w 838771"/>
                    <a:gd name="connsiteY4" fmla="*/ 0 h 558165"/>
                    <a:gd name="connsiteX5" fmla="*/ 279083 w 838771"/>
                    <a:gd name="connsiteY5" fmla="*/ 139541 h 558165"/>
                    <a:gd name="connsiteX6" fmla="*/ 139541 w 838771"/>
                    <a:gd name="connsiteY6" fmla="*/ 279082 h 558165"/>
                    <a:gd name="connsiteX7" fmla="*/ 0 w 838771"/>
                    <a:gd name="connsiteY7" fmla="*/ 418624 h 558165"/>
                    <a:gd name="connsiteX8" fmla="*/ 139541 w 838771"/>
                    <a:gd name="connsiteY8" fmla="*/ 558165 h 558165"/>
                    <a:gd name="connsiteX9" fmla="*/ 279083 w 838771"/>
                    <a:gd name="connsiteY9" fmla="*/ 418624 h 558165"/>
                    <a:gd name="connsiteX10" fmla="*/ 418624 w 838771"/>
                    <a:gd name="connsiteY10" fmla="*/ 279082 h 558165"/>
                    <a:gd name="connsiteX11" fmla="*/ 419386 w 838771"/>
                    <a:gd name="connsiteY11" fmla="*/ 279082 h 558165"/>
                    <a:gd name="connsiteX12" fmla="*/ 420148 w 838771"/>
                    <a:gd name="connsiteY12" fmla="*/ 279082 h 558165"/>
                    <a:gd name="connsiteX13" fmla="*/ 559689 w 838771"/>
                    <a:gd name="connsiteY13" fmla="*/ 418624 h 558165"/>
                    <a:gd name="connsiteX14" fmla="*/ 699230 w 838771"/>
                    <a:gd name="connsiteY14" fmla="*/ 558165 h 558165"/>
                    <a:gd name="connsiteX15" fmla="*/ 838772 w 838771"/>
                    <a:gd name="connsiteY15" fmla="*/ 418624 h 558165"/>
                    <a:gd name="connsiteX16" fmla="*/ 699230 w 838771"/>
                    <a:gd name="connsiteY16" fmla="*/ 279082 h 55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38771" h="558165">
                      <a:moveTo>
                        <a:pt x="699230" y="279082"/>
                      </a:moveTo>
                      <a:cubicBezTo>
                        <a:pt x="622935" y="279082"/>
                        <a:pt x="559689" y="215837"/>
                        <a:pt x="559689" y="139541"/>
                      </a:cubicBezTo>
                      <a:cubicBezTo>
                        <a:pt x="559689" y="63246"/>
                        <a:pt x="497777" y="0"/>
                        <a:pt x="420148" y="0"/>
                      </a:cubicBezTo>
                      <a:cubicBezTo>
                        <a:pt x="419862" y="0"/>
                        <a:pt x="419671" y="0"/>
                        <a:pt x="419386" y="0"/>
                      </a:cubicBezTo>
                      <a:cubicBezTo>
                        <a:pt x="419100" y="0"/>
                        <a:pt x="418910" y="0"/>
                        <a:pt x="418624" y="0"/>
                      </a:cubicBezTo>
                      <a:cubicBezTo>
                        <a:pt x="342329" y="0"/>
                        <a:pt x="279083" y="61913"/>
                        <a:pt x="279083" y="139541"/>
                      </a:cubicBezTo>
                      <a:cubicBezTo>
                        <a:pt x="279083" y="217170"/>
                        <a:pt x="217265" y="279082"/>
                        <a:pt x="139541" y="279082"/>
                      </a:cubicBezTo>
                      <a:cubicBezTo>
                        <a:pt x="61817" y="279082"/>
                        <a:pt x="0" y="340995"/>
                        <a:pt x="0" y="418624"/>
                      </a:cubicBezTo>
                      <a:cubicBezTo>
                        <a:pt x="0" y="496253"/>
                        <a:pt x="63341" y="558165"/>
                        <a:pt x="139541" y="558165"/>
                      </a:cubicBezTo>
                      <a:cubicBezTo>
                        <a:pt x="215741" y="558165"/>
                        <a:pt x="279083" y="494919"/>
                        <a:pt x="279083" y="418624"/>
                      </a:cubicBezTo>
                      <a:cubicBezTo>
                        <a:pt x="279083" y="342329"/>
                        <a:pt x="342329" y="279082"/>
                        <a:pt x="418624" y="279082"/>
                      </a:cubicBezTo>
                      <a:cubicBezTo>
                        <a:pt x="418910" y="279082"/>
                        <a:pt x="419100" y="279082"/>
                        <a:pt x="419386" y="279082"/>
                      </a:cubicBezTo>
                      <a:cubicBezTo>
                        <a:pt x="419671" y="279082"/>
                        <a:pt x="419862" y="279082"/>
                        <a:pt x="420148" y="279082"/>
                      </a:cubicBezTo>
                      <a:cubicBezTo>
                        <a:pt x="497777" y="279082"/>
                        <a:pt x="559689" y="340995"/>
                        <a:pt x="559689" y="418624"/>
                      </a:cubicBezTo>
                      <a:cubicBezTo>
                        <a:pt x="559689" y="496253"/>
                        <a:pt x="622935" y="558165"/>
                        <a:pt x="699230" y="558165"/>
                      </a:cubicBezTo>
                      <a:cubicBezTo>
                        <a:pt x="775526" y="558165"/>
                        <a:pt x="838772" y="494919"/>
                        <a:pt x="838772" y="418624"/>
                      </a:cubicBezTo>
                      <a:cubicBezTo>
                        <a:pt x="838772" y="342329"/>
                        <a:pt x="776859" y="279082"/>
                        <a:pt x="699230" y="279082"/>
                      </a:cubicBezTo>
                      <a:close/>
                    </a:path>
                  </a:pathLst>
                </a:custGeom>
                <a:solidFill>
                  <a:srgbClr val="FFFFFF"/>
                </a:solidFill>
                <a:ln w="0" cap="flat">
                  <a:noFill/>
                  <a:prstDash val="solid"/>
                  <a:miter/>
                </a:ln>
              </p:spPr>
              <p:txBody>
                <a:bodyPr rtlCol="0" anchor="ctr"/>
                <a:lstStyle/>
                <a:p>
                  <a:endParaRPr lang="en-US"/>
                </a:p>
              </p:txBody>
            </p:sp>
          </p:grpSp>
          <p:sp>
            <p:nvSpPr>
              <p:cNvPr id="12" name="Freeform: Shape 36">
                <a:extLst>
                  <a:ext uri="{FF2B5EF4-FFF2-40B4-BE49-F238E27FC236}">
                    <a16:creationId xmlns:a16="http://schemas.microsoft.com/office/drawing/2014/main" id="{E3F487D9-A5BF-170E-AC83-A1ACABD4424E}"/>
                  </a:ext>
                </a:extLst>
              </p:cNvPr>
              <p:cNvSpPr/>
              <p:nvPr/>
            </p:nvSpPr>
            <p:spPr>
              <a:xfrm>
                <a:off x="4703730" y="3574065"/>
                <a:ext cx="277558" cy="280606"/>
              </a:xfrm>
              <a:custGeom>
                <a:avLst/>
                <a:gdLst>
                  <a:gd name="connsiteX0" fmla="*/ 138779 w 277558"/>
                  <a:gd name="connsiteY0" fmla="*/ 0 h 280606"/>
                  <a:gd name="connsiteX1" fmla="*/ 0 w 277558"/>
                  <a:gd name="connsiteY1" fmla="*/ 140303 h 280606"/>
                  <a:gd name="connsiteX2" fmla="*/ 138779 w 277558"/>
                  <a:gd name="connsiteY2" fmla="*/ 280606 h 280606"/>
                  <a:gd name="connsiteX3" fmla="*/ 277559 w 277558"/>
                  <a:gd name="connsiteY3" fmla="*/ 140303 h 280606"/>
                  <a:gd name="connsiteX4" fmla="*/ 138779 w 277558"/>
                  <a:gd name="connsiteY4" fmla="*/ 0 h 2806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558" h="280606">
                    <a:moveTo>
                      <a:pt x="138779" y="0"/>
                    </a:moveTo>
                    <a:cubicBezTo>
                      <a:pt x="62960" y="0"/>
                      <a:pt x="0" y="62198"/>
                      <a:pt x="0" y="140303"/>
                    </a:cubicBezTo>
                    <a:cubicBezTo>
                      <a:pt x="0" y="218408"/>
                      <a:pt x="62960" y="280606"/>
                      <a:pt x="138779" y="280606"/>
                    </a:cubicBezTo>
                    <a:cubicBezTo>
                      <a:pt x="214598" y="280606"/>
                      <a:pt x="277559" y="216979"/>
                      <a:pt x="277559" y="140303"/>
                    </a:cubicBezTo>
                    <a:cubicBezTo>
                      <a:pt x="277559" y="63627"/>
                      <a:pt x="216027" y="0"/>
                      <a:pt x="138779" y="0"/>
                    </a:cubicBezTo>
                    <a:close/>
                  </a:path>
                </a:pathLst>
              </a:custGeom>
              <a:solidFill>
                <a:srgbClr val="FFFFFF"/>
              </a:solidFill>
              <a:ln w="0" cap="flat">
                <a:noFill/>
                <a:prstDash val="solid"/>
                <a:miter/>
              </a:ln>
            </p:spPr>
            <p:txBody>
              <a:bodyPr rtlCol="0" anchor="ctr"/>
              <a:lstStyle/>
              <a:p>
                <a:endParaRPr lang="en-US"/>
              </a:p>
            </p:txBody>
          </p:sp>
        </p:grpSp>
      </p:grpSp>
      <p:sp>
        <p:nvSpPr>
          <p:cNvPr id="21" name="Title 1">
            <a:extLst>
              <a:ext uri="{FF2B5EF4-FFF2-40B4-BE49-F238E27FC236}">
                <a16:creationId xmlns:a16="http://schemas.microsoft.com/office/drawing/2014/main" id="{44461120-DDCF-21DC-9FCE-4F5218820319}"/>
              </a:ext>
            </a:extLst>
          </p:cNvPr>
          <p:cNvSpPr>
            <a:spLocks noGrp="1"/>
          </p:cNvSpPr>
          <p:nvPr>
            <p:ph type="ctrTitle" hasCustomPrompt="1"/>
          </p:nvPr>
        </p:nvSpPr>
        <p:spPr>
          <a:xfrm>
            <a:off x="1361361" y="2710988"/>
            <a:ext cx="5802528" cy="1436023"/>
          </a:xfrm>
          <a:prstGeom prst="rect">
            <a:avLst/>
          </a:prstGeom>
        </p:spPr>
        <p:txBody>
          <a:bodyPr anchor="ctr">
            <a:noAutofit/>
          </a:bodyPr>
          <a:lstStyle>
            <a:lvl1pPr algn="l">
              <a:defRPr sz="4800" b="0">
                <a:solidFill>
                  <a:schemeClr val="bg1"/>
                </a:solidFill>
                <a:latin typeface="+mn-lt"/>
              </a:defRPr>
            </a:lvl1pPr>
          </a:lstStyle>
          <a:p>
            <a:r>
              <a:rPr lang="en-US" dirty="0"/>
              <a:t>Section Divider</a:t>
            </a:r>
          </a:p>
        </p:txBody>
      </p:sp>
      <p:sp>
        <p:nvSpPr>
          <p:cNvPr id="22" name="Subtitle 2">
            <a:extLst>
              <a:ext uri="{FF2B5EF4-FFF2-40B4-BE49-F238E27FC236}">
                <a16:creationId xmlns:a16="http://schemas.microsoft.com/office/drawing/2014/main" id="{DBE1FEAB-F82E-BF20-A8F9-508BE389039F}"/>
              </a:ext>
            </a:extLst>
          </p:cNvPr>
          <p:cNvSpPr>
            <a:spLocks noGrp="1"/>
          </p:cNvSpPr>
          <p:nvPr>
            <p:ph type="subTitle" idx="1"/>
          </p:nvPr>
        </p:nvSpPr>
        <p:spPr>
          <a:xfrm>
            <a:off x="1361362" y="4213429"/>
            <a:ext cx="5802528" cy="587583"/>
          </a:xfrm>
          <a:prstGeom prst="rect">
            <a:avLst/>
          </a:prstGeom>
        </p:spPr>
        <p:txBody>
          <a:bodyPr>
            <a:noAutofit/>
          </a:bodyPr>
          <a:lstStyle>
            <a:lvl1pPr marL="0" indent="0" algn="l">
              <a:buNone/>
              <a:defRPr sz="2600" cap="none" baseline="0">
                <a:solidFill>
                  <a:schemeClr val="bg1"/>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lang="en-US" dirty="0"/>
              <a:t>Click to edit Master subtitle style</a:t>
            </a:r>
          </a:p>
          <a:p>
            <a:endParaRPr lang="en-US" dirty="0"/>
          </a:p>
        </p:txBody>
      </p:sp>
      <p:cxnSp>
        <p:nvCxnSpPr>
          <p:cNvPr id="23" name="Straight Connector 22">
            <a:extLst>
              <a:ext uri="{FF2B5EF4-FFF2-40B4-BE49-F238E27FC236}">
                <a16:creationId xmlns:a16="http://schemas.microsoft.com/office/drawing/2014/main" id="{24F5DA76-DD37-ADF2-76B5-B942E73F9A24}"/>
              </a:ext>
            </a:extLst>
          </p:cNvPr>
          <p:cNvCxnSpPr>
            <a:cxnSpLocks/>
          </p:cNvCxnSpPr>
          <p:nvPr userDrawn="1"/>
        </p:nvCxnSpPr>
        <p:spPr>
          <a:xfrm>
            <a:off x="1198487" y="2838558"/>
            <a:ext cx="0" cy="1180882"/>
          </a:xfrm>
          <a:prstGeom prst="line">
            <a:avLst/>
          </a:prstGeom>
          <a:ln w="19050" cap="rnd">
            <a:solidFill>
              <a:schemeClr val="accent3"/>
            </a:solidFill>
            <a:prstDash val="solid"/>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4864546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 Section Boxes">
    <p:spTree>
      <p:nvGrpSpPr>
        <p:cNvPr id="1" name=""/>
        <p:cNvGrpSpPr/>
        <p:nvPr/>
      </p:nvGrpSpPr>
      <p:grpSpPr>
        <a:xfrm>
          <a:off x="0" y="0"/>
          <a:ext cx="0" cy="0"/>
          <a:chOff x="0" y="0"/>
          <a:chExt cx="0" cy="0"/>
        </a:xfrm>
      </p:grpSpPr>
      <p:pic>
        <p:nvPicPr>
          <p:cNvPr id="9" name="Picture 8" descr="A blurry image of a blue square&#10;&#10;Description automatically generated">
            <a:extLst>
              <a:ext uri="{FF2B5EF4-FFF2-40B4-BE49-F238E27FC236}">
                <a16:creationId xmlns:a16="http://schemas.microsoft.com/office/drawing/2014/main" id="{4E78753F-E76C-C888-73F9-60CCEF0EA96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3754381">
            <a:off x="4544536" y="3356004"/>
            <a:ext cx="3090444" cy="3101764"/>
          </a:xfrm>
          <a:prstGeom prst="rect">
            <a:avLst/>
          </a:prstGeom>
        </p:spPr>
      </p:pic>
      <p:pic>
        <p:nvPicPr>
          <p:cNvPr id="5" name="Picture 4" descr="A blurry image of a blue square&#10;&#10;Description automatically generated">
            <a:extLst>
              <a:ext uri="{FF2B5EF4-FFF2-40B4-BE49-F238E27FC236}">
                <a16:creationId xmlns:a16="http://schemas.microsoft.com/office/drawing/2014/main" id="{58862543-316D-7369-E72F-87FCFDAFEC3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565762">
            <a:off x="9190782" y="-147213"/>
            <a:ext cx="3090444" cy="3101764"/>
          </a:xfrm>
          <a:prstGeom prst="rect">
            <a:avLst/>
          </a:prstGeom>
        </p:spPr>
      </p:pic>
      <p:sp>
        <p:nvSpPr>
          <p:cNvPr id="16" name="Rectangle 15">
            <a:extLst>
              <a:ext uri="{FF2B5EF4-FFF2-40B4-BE49-F238E27FC236}">
                <a16:creationId xmlns:a16="http://schemas.microsoft.com/office/drawing/2014/main" id="{18033799-9B30-1611-807C-98B770FCFA67}"/>
              </a:ext>
            </a:extLst>
          </p:cNvPr>
          <p:cNvSpPr/>
          <p:nvPr userDrawn="1"/>
        </p:nvSpPr>
        <p:spPr>
          <a:xfrm>
            <a:off x="5784936" y="836908"/>
            <a:ext cx="5672380" cy="2284386"/>
          </a:xfrm>
          <a:prstGeom prst="rect">
            <a:avLst/>
          </a:prstGeom>
          <a:solidFill>
            <a:schemeClr val="bg1"/>
          </a:solidFill>
          <a:ln>
            <a:noFill/>
          </a:ln>
          <a:effectLst>
            <a:outerShdw blurRad="254000" sx="102000" sy="102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7" name="Rectangle 16">
            <a:extLst>
              <a:ext uri="{FF2B5EF4-FFF2-40B4-BE49-F238E27FC236}">
                <a16:creationId xmlns:a16="http://schemas.microsoft.com/office/drawing/2014/main" id="{F2E0F947-1314-5072-9CE3-D4FDCA96183C}"/>
              </a:ext>
            </a:extLst>
          </p:cNvPr>
          <p:cNvSpPr/>
          <p:nvPr userDrawn="1"/>
        </p:nvSpPr>
        <p:spPr>
          <a:xfrm>
            <a:off x="5784936" y="3429000"/>
            <a:ext cx="5672380" cy="2284386"/>
          </a:xfrm>
          <a:prstGeom prst="rect">
            <a:avLst/>
          </a:prstGeom>
          <a:solidFill>
            <a:schemeClr val="bg1"/>
          </a:solidFill>
          <a:ln>
            <a:noFill/>
          </a:ln>
          <a:effectLst>
            <a:outerShdw blurRad="254000" sx="102000" sy="102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9" name="Rectangle 18">
            <a:extLst>
              <a:ext uri="{FF2B5EF4-FFF2-40B4-BE49-F238E27FC236}">
                <a16:creationId xmlns:a16="http://schemas.microsoft.com/office/drawing/2014/main" id="{542F1A0B-962A-BEF4-3307-9B6701F30650}"/>
              </a:ext>
            </a:extLst>
          </p:cNvPr>
          <p:cNvSpPr/>
          <p:nvPr userDrawn="1"/>
        </p:nvSpPr>
        <p:spPr>
          <a:xfrm>
            <a:off x="5784936" y="836908"/>
            <a:ext cx="45719" cy="228438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0" name="Rectangle 19">
            <a:extLst>
              <a:ext uri="{FF2B5EF4-FFF2-40B4-BE49-F238E27FC236}">
                <a16:creationId xmlns:a16="http://schemas.microsoft.com/office/drawing/2014/main" id="{198B8A33-8393-E336-6FAC-699BA8554422}"/>
              </a:ext>
            </a:extLst>
          </p:cNvPr>
          <p:cNvSpPr/>
          <p:nvPr userDrawn="1"/>
        </p:nvSpPr>
        <p:spPr>
          <a:xfrm>
            <a:off x="5784936" y="3429000"/>
            <a:ext cx="45719" cy="228438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6" name="Text Placeholder 25">
            <a:extLst>
              <a:ext uri="{FF2B5EF4-FFF2-40B4-BE49-F238E27FC236}">
                <a16:creationId xmlns:a16="http://schemas.microsoft.com/office/drawing/2014/main" id="{F6682246-B1CC-3666-3068-EF22819203CD}"/>
              </a:ext>
            </a:extLst>
          </p:cNvPr>
          <p:cNvSpPr>
            <a:spLocks noGrp="1"/>
          </p:cNvSpPr>
          <p:nvPr>
            <p:ph type="body" sz="quarter" idx="11" hasCustomPrompt="1"/>
          </p:nvPr>
        </p:nvSpPr>
        <p:spPr>
          <a:xfrm>
            <a:off x="353247" y="1746748"/>
            <a:ext cx="4433887" cy="1193511"/>
          </a:xfrm>
          <a:prstGeom prst="rect">
            <a:avLst/>
          </a:prstGeom>
        </p:spPr>
        <p:txBody>
          <a:bodyPr anchor="b"/>
          <a:lstStyle>
            <a:lvl1pPr marL="0" indent="0">
              <a:spcBef>
                <a:spcPts val="0"/>
              </a:spcBef>
              <a:buNone/>
              <a:defRPr sz="3200" b="1">
                <a:solidFill>
                  <a:schemeClr val="tx1"/>
                </a:solidFill>
              </a:defRPr>
            </a:lvl1pPr>
            <a:lvl2pPr marL="457200" indent="0">
              <a:buNone/>
              <a:defRPr sz="3200"/>
            </a:lvl2pPr>
            <a:lvl3pPr marL="914400" indent="0">
              <a:buNone/>
              <a:defRPr sz="3200"/>
            </a:lvl3pPr>
            <a:lvl4pPr marL="1371600" indent="0">
              <a:buNone/>
              <a:defRPr sz="3200"/>
            </a:lvl4pPr>
            <a:lvl5pPr marL="1828800" indent="0">
              <a:buNone/>
              <a:defRPr sz="3200"/>
            </a:lvl5pPr>
          </a:lstStyle>
          <a:p>
            <a:pPr lvl="0"/>
            <a:r>
              <a:rPr lang="en-US" dirty="0"/>
              <a:t>Click to edit</a:t>
            </a:r>
            <a:br>
              <a:rPr lang="en-US" dirty="0"/>
            </a:br>
            <a:r>
              <a:rPr lang="en-US" dirty="0"/>
              <a:t>Master text styles</a:t>
            </a:r>
          </a:p>
        </p:txBody>
      </p:sp>
      <p:sp>
        <p:nvSpPr>
          <p:cNvPr id="27" name="Text Placeholder 25">
            <a:extLst>
              <a:ext uri="{FF2B5EF4-FFF2-40B4-BE49-F238E27FC236}">
                <a16:creationId xmlns:a16="http://schemas.microsoft.com/office/drawing/2014/main" id="{D57E3E6B-9C00-CC63-4E89-619706338DD0}"/>
              </a:ext>
            </a:extLst>
          </p:cNvPr>
          <p:cNvSpPr>
            <a:spLocks noGrp="1"/>
          </p:cNvSpPr>
          <p:nvPr>
            <p:ph type="body" sz="quarter" idx="12"/>
          </p:nvPr>
        </p:nvSpPr>
        <p:spPr>
          <a:xfrm>
            <a:off x="353247" y="3037779"/>
            <a:ext cx="4433887" cy="2013065"/>
          </a:xfrm>
          <a:prstGeom prst="rect">
            <a:avLst/>
          </a:prstGeom>
        </p:spPr>
        <p:txBody>
          <a:bodyPr/>
          <a:lstStyle>
            <a:lvl1pPr marL="0" indent="0">
              <a:buNone/>
              <a:defRPr/>
            </a:lvl1pPr>
          </a:lstStyle>
          <a:p>
            <a:pPr lvl="0"/>
            <a:r>
              <a:rPr lang="en-US" dirty="0"/>
              <a:t>Click to edit Master text styles</a:t>
            </a:r>
          </a:p>
        </p:txBody>
      </p:sp>
      <p:sp>
        <p:nvSpPr>
          <p:cNvPr id="35" name="Text Placeholder 30">
            <a:extLst>
              <a:ext uri="{FF2B5EF4-FFF2-40B4-BE49-F238E27FC236}">
                <a16:creationId xmlns:a16="http://schemas.microsoft.com/office/drawing/2014/main" id="{2B2BA387-093C-81B3-4AC8-2C4A4DCAC8A0}"/>
              </a:ext>
            </a:extLst>
          </p:cNvPr>
          <p:cNvSpPr>
            <a:spLocks noGrp="1"/>
          </p:cNvSpPr>
          <p:nvPr>
            <p:ph type="body" sz="quarter" idx="13"/>
          </p:nvPr>
        </p:nvSpPr>
        <p:spPr>
          <a:xfrm>
            <a:off x="6096000" y="1113521"/>
            <a:ext cx="4787900" cy="584200"/>
          </a:xfrm>
          <a:prstGeom prst="rect">
            <a:avLst/>
          </a:prstGeom>
        </p:spPr>
        <p:txBody>
          <a:bodyPr anchor="ctr"/>
          <a:lstStyle>
            <a:lvl1pPr marL="0" indent="0">
              <a:buNone/>
              <a:defRPr sz="2000" b="1"/>
            </a:lvl1pPr>
          </a:lstStyle>
          <a:p>
            <a:pPr lvl="0"/>
            <a:r>
              <a:rPr lang="en-US" dirty="0"/>
              <a:t>Click to edit Master text styles</a:t>
            </a:r>
          </a:p>
        </p:txBody>
      </p:sp>
      <p:sp>
        <p:nvSpPr>
          <p:cNvPr id="36" name="Text Placeholder 30">
            <a:extLst>
              <a:ext uri="{FF2B5EF4-FFF2-40B4-BE49-F238E27FC236}">
                <a16:creationId xmlns:a16="http://schemas.microsoft.com/office/drawing/2014/main" id="{8D3E6835-975A-842A-73C2-A1B40B8E6B4C}"/>
              </a:ext>
            </a:extLst>
          </p:cNvPr>
          <p:cNvSpPr>
            <a:spLocks noGrp="1"/>
          </p:cNvSpPr>
          <p:nvPr>
            <p:ph type="body" sz="quarter" idx="14"/>
          </p:nvPr>
        </p:nvSpPr>
        <p:spPr>
          <a:xfrm>
            <a:off x="6096000" y="1796840"/>
            <a:ext cx="4787900" cy="1094889"/>
          </a:xfrm>
          <a:prstGeom prst="rect">
            <a:avLst/>
          </a:prstGeom>
        </p:spPr>
        <p:txBody>
          <a:bodyPr anchor="t"/>
          <a:lstStyle>
            <a:lvl1pPr marL="0" indent="0">
              <a:buNone/>
              <a:defRPr sz="1800"/>
            </a:lvl1pPr>
          </a:lstStyle>
          <a:p>
            <a:pPr lvl="0"/>
            <a:r>
              <a:rPr lang="en-US" dirty="0"/>
              <a:t>Click to edit Master text styles</a:t>
            </a:r>
          </a:p>
        </p:txBody>
      </p:sp>
      <p:sp>
        <p:nvSpPr>
          <p:cNvPr id="37" name="Text Placeholder 30">
            <a:extLst>
              <a:ext uri="{FF2B5EF4-FFF2-40B4-BE49-F238E27FC236}">
                <a16:creationId xmlns:a16="http://schemas.microsoft.com/office/drawing/2014/main" id="{75714CDC-17B0-A04A-1262-AAE4F1E51491}"/>
              </a:ext>
            </a:extLst>
          </p:cNvPr>
          <p:cNvSpPr>
            <a:spLocks noGrp="1"/>
          </p:cNvSpPr>
          <p:nvPr>
            <p:ph type="body" sz="quarter" idx="15"/>
          </p:nvPr>
        </p:nvSpPr>
        <p:spPr>
          <a:xfrm>
            <a:off x="6089758" y="3676123"/>
            <a:ext cx="4787900" cy="584200"/>
          </a:xfrm>
          <a:prstGeom prst="rect">
            <a:avLst/>
          </a:prstGeom>
        </p:spPr>
        <p:txBody>
          <a:bodyPr anchor="ctr"/>
          <a:lstStyle>
            <a:lvl1pPr marL="0" indent="0">
              <a:buNone/>
              <a:defRPr sz="2000" b="1"/>
            </a:lvl1pPr>
          </a:lstStyle>
          <a:p>
            <a:pPr lvl="0"/>
            <a:r>
              <a:rPr lang="en-US" dirty="0"/>
              <a:t>Click to edit Master text styles</a:t>
            </a:r>
          </a:p>
        </p:txBody>
      </p:sp>
      <p:sp>
        <p:nvSpPr>
          <p:cNvPr id="38" name="Text Placeholder 30">
            <a:extLst>
              <a:ext uri="{FF2B5EF4-FFF2-40B4-BE49-F238E27FC236}">
                <a16:creationId xmlns:a16="http://schemas.microsoft.com/office/drawing/2014/main" id="{FB420F5B-F249-EDD3-F0FB-364F24783D33}"/>
              </a:ext>
            </a:extLst>
          </p:cNvPr>
          <p:cNvSpPr>
            <a:spLocks noGrp="1"/>
          </p:cNvSpPr>
          <p:nvPr>
            <p:ph type="body" sz="quarter" idx="16"/>
          </p:nvPr>
        </p:nvSpPr>
        <p:spPr>
          <a:xfrm>
            <a:off x="6089758" y="4359442"/>
            <a:ext cx="4787900" cy="1094889"/>
          </a:xfrm>
          <a:prstGeom prst="rect">
            <a:avLst/>
          </a:prstGeom>
        </p:spPr>
        <p:txBody>
          <a:bodyPr anchor="t"/>
          <a:lstStyle>
            <a:lvl1pPr marL="0" indent="0">
              <a:buNone/>
              <a:defRPr sz="1800"/>
            </a:lvl1pPr>
          </a:lstStyle>
          <a:p>
            <a:pPr lvl="0"/>
            <a:r>
              <a:rPr lang="en-US" dirty="0"/>
              <a:t>Click to edit Master text styles</a:t>
            </a:r>
          </a:p>
        </p:txBody>
      </p:sp>
      <p:sp>
        <p:nvSpPr>
          <p:cNvPr id="10" name="Footer Placeholder 4">
            <a:extLst>
              <a:ext uri="{FF2B5EF4-FFF2-40B4-BE49-F238E27FC236}">
                <a16:creationId xmlns:a16="http://schemas.microsoft.com/office/drawing/2014/main" id="{B05803A6-E7E7-9097-FBC1-B88D6C073A9A}"/>
              </a:ext>
            </a:extLst>
          </p:cNvPr>
          <p:cNvSpPr>
            <a:spLocks noGrp="1"/>
          </p:cNvSpPr>
          <p:nvPr>
            <p:ph type="ftr" sz="quarter" idx="3"/>
          </p:nvPr>
        </p:nvSpPr>
        <p:spPr>
          <a:xfrm>
            <a:off x="672734" y="6337453"/>
            <a:ext cx="4114800" cy="365125"/>
          </a:xfrm>
          <a:prstGeom prst="rect">
            <a:avLst/>
          </a:prstGeom>
          <a:noFill/>
        </p:spPr>
        <p:txBody>
          <a:bodyPr vert="horz" lIns="0" tIns="45720" rIns="182880" bIns="45720" rtlCol="0" anchor="ctr"/>
          <a:lstStyle>
            <a:lvl1pPr algn="l">
              <a:defRPr sz="900">
                <a:solidFill>
                  <a:schemeClr val="tx1">
                    <a:lumMod val="75000"/>
                    <a:lumOff val="25000"/>
                  </a:schemeClr>
                </a:solidFill>
              </a:defRPr>
            </a:lvl1pPr>
          </a:lstStyle>
          <a:p>
            <a:r>
              <a:rPr lang="en-US" dirty="0"/>
              <a:t>|  </a:t>
            </a:r>
            <a:r>
              <a:rPr lang="en-US" dirty="0" err="1"/>
              <a:t>Airia</a:t>
            </a:r>
            <a:endParaRPr lang="en-US" dirty="0"/>
          </a:p>
        </p:txBody>
      </p:sp>
      <p:sp>
        <p:nvSpPr>
          <p:cNvPr id="11" name="Slide Number Placeholder 5">
            <a:extLst>
              <a:ext uri="{FF2B5EF4-FFF2-40B4-BE49-F238E27FC236}">
                <a16:creationId xmlns:a16="http://schemas.microsoft.com/office/drawing/2014/main" id="{8ED3770D-D7B1-119A-629F-91FA404F6CB7}"/>
              </a:ext>
            </a:extLst>
          </p:cNvPr>
          <p:cNvSpPr>
            <a:spLocks noGrp="1"/>
          </p:cNvSpPr>
          <p:nvPr>
            <p:ph type="sldNum" sz="quarter" idx="4"/>
          </p:nvPr>
        </p:nvSpPr>
        <p:spPr>
          <a:xfrm>
            <a:off x="248206" y="6337453"/>
            <a:ext cx="334801" cy="365125"/>
          </a:xfrm>
          <a:prstGeom prst="rect">
            <a:avLst/>
          </a:prstGeom>
          <a:noFill/>
        </p:spPr>
        <p:txBody>
          <a:bodyPr vert="horz" wrap="none" lIns="0" tIns="45720" rIns="0" bIns="45720" rtlCol="0" anchor="ctr"/>
          <a:lstStyle>
            <a:lvl1pPr algn="r">
              <a:defRPr sz="800">
                <a:solidFill>
                  <a:schemeClr val="tx1">
                    <a:lumMod val="75000"/>
                    <a:lumOff val="25000"/>
                  </a:schemeClr>
                </a:solidFill>
              </a:defRPr>
            </a:lvl1pPr>
          </a:lstStyle>
          <a:p>
            <a:fld id="{6DEBB7FB-BA25-4EF9-BA52-2B8D79D1F7CA}" type="slidenum">
              <a:rPr lang="en-US" smtClean="0"/>
              <a:pPr/>
              <a:t>‹#›</a:t>
            </a:fld>
            <a:endParaRPr lang="en-US" dirty="0"/>
          </a:p>
        </p:txBody>
      </p:sp>
    </p:spTree>
    <p:extLst>
      <p:ext uri="{BB962C8B-B14F-4D97-AF65-F5344CB8AC3E}">
        <p14:creationId xmlns:p14="http://schemas.microsoft.com/office/powerpoint/2010/main" val="31620150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8 Section">
    <p:spTree>
      <p:nvGrpSpPr>
        <p:cNvPr id="1" name=""/>
        <p:cNvGrpSpPr/>
        <p:nvPr/>
      </p:nvGrpSpPr>
      <p:grpSpPr>
        <a:xfrm>
          <a:off x="0" y="0"/>
          <a:ext cx="0" cy="0"/>
          <a:chOff x="0" y="0"/>
          <a:chExt cx="0" cy="0"/>
        </a:xfrm>
      </p:grpSpPr>
      <p:sp>
        <p:nvSpPr>
          <p:cNvPr id="3" name="Text Placeholder 7">
            <a:extLst>
              <a:ext uri="{FF2B5EF4-FFF2-40B4-BE49-F238E27FC236}">
                <a16:creationId xmlns:a16="http://schemas.microsoft.com/office/drawing/2014/main" id="{DF8BD61C-8121-4961-BEA0-4DACE59B4AB2}"/>
              </a:ext>
            </a:extLst>
          </p:cNvPr>
          <p:cNvSpPr>
            <a:spLocks noGrp="1"/>
          </p:cNvSpPr>
          <p:nvPr>
            <p:ph type="body" sz="quarter" idx="10"/>
          </p:nvPr>
        </p:nvSpPr>
        <p:spPr>
          <a:xfrm>
            <a:off x="353616" y="992271"/>
            <a:ext cx="11484768" cy="385869"/>
          </a:xfrm>
          <a:prstGeom prst="rect">
            <a:avLst/>
          </a:prstGeom>
        </p:spPr>
        <p:txBody>
          <a:bodyPr>
            <a:noAutofit/>
          </a:bodyPr>
          <a:lstStyle>
            <a:lvl1pPr marL="0" indent="0">
              <a:buNone/>
              <a:defRPr sz="2000">
                <a:solidFill>
                  <a:schemeClr val="accent4"/>
                </a:solidFill>
              </a:defRPr>
            </a:lvl1pPr>
          </a:lstStyle>
          <a:p>
            <a:pPr lvl="0"/>
            <a:r>
              <a:rPr lang="en-US" dirty="0"/>
              <a:t>Click to edit Master text styles</a:t>
            </a:r>
          </a:p>
        </p:txBody>
      </p:sp>
      <p:sp>
        <p:nvSpPr>
          <p:cNvPr id="4" name="Title 3">
            <a:extLst>
              <a:ext uri="{FF2B5EF4-FFF2-40B4-BE49-F238E27FC236}">
                <a16:creationId xmlns:a16="http://schemas.microsoft.com/office/drawing/2014/main" id="{BF964E36-9199-48D9-AE21-0D187E8CE130}"/>
              </a:ext>
            </a:extLst>
          </p:cNvPr>
          <p:cNvSpPr>
            <a:spLocks noGrp="1"/>
          </p:cNvSpPr>
          <p:nvPr>
            <p:ph type="title"/>
          </p:nvPr>
        </p:nvSpPr>
        <p:spPr>
          <a:xfrm>
            <a:off x="353616" y="396076"/>
            <a:ext cx="11484769" cy="630076"/>
          </a:xfrm>
          <a:prstGeom prst="rect">
            <a:avLst/>
          </a:prstGeom>
        </p:spPr>
        <p:txBody>
          <a:bodyPr/>
          <a:lstStyle/>
          <a:p>
            <a:r>
              <a:rPr lang="en-US" dirty="0"/>
              <a:t>Click to edit Master title style</a:t>
            </a:r>
          </a:p>
        </p:txBody>
      </p:sp>
      <p:sp>
        <p:nvSpPr>
          <p:cNvPr id="36" name="Text Placeholder 34">
            <a:extLst>
              <a:ext uri="{FF2B5EF4-FFF2-40B4-BE49-F238E27FC236}">
                <a16:creationId xmlns:a16="http://schemas.microsoft.com/office/drawing/2014/main" id="{72849589-09A5-00F7-390A-2DBDE2446F3C}"/>
              </a:ext>
            </a:extLst>
          </p:cNvPr>
          <p:cNvSpPr>
            <a:spLocks noGrp="1"/>
          </p:cNvSpPr>
          <p:nvPr>
            <p:ph type="body" sz="quarter" idx="11" hasCustomPrompt="1"/>
          </p:nvPr>
        </p:nvSpPr>
        <p:spPr>
          <a:xfrm>
            <a:off x="354013" y="1804523"/>
            <a:ext cx="2495550" cy="793750"/>
          </a:xfrm>
        </p:spPr>
        <p:txBody>
          <a:bodyPr anchor="b"/>
          <a:lstStyle>
            <a:lvl1pPr marL="0" indent="0" algn="ctr">
              <a:buNone/>
              <a:defRPr sz="2000" b="1">
                <a:solidFill>
                  <a:schemeClr val="accent5"/>
                </a:solidFill>
              </a:defRPr>
            </a:lvl1pPr>
          </a:lstStyle>
          <a:p>
            <a:pPr lvl="0"/>
            <a:r>
              <a:rPr lang="en-US" dirty="0"/>
              <a:t>Click to add title</a:t>
            </a:r>
          </a:p>
        </p:txBody>
      </p:sp>
      <p:sp>
        <p:nvSpPr>
          <p:cNvPr id="37" name="Text Placeholder 34">
            <a:extLst>
              <a:ext uri="{FF2B5EF4-FFF2-40B4-BE49-F238E27FC236}">
                <a16:creationId xmlns:a16="http://schemas.microsoft.com/office/drawing/2014/main" id="{99018AC4-56F0-BC96-2F6B-F66E5D46B9D6}"/>
              </a:ext>
            </a:extLst>
          </p:cNvPr>
          <p:cNvSpPr>
            <a:spLocks noGrp="1"/>
          </p:cNvSpPr>
          <p:nvPr>
            <p:ph type="body" sz="quarter" idx="12" hasCustomPrompt="1"/>
          </p:nvPr>
        </p:nvSpPr>
        <p:spPr>
          <a:xfrm>
            <a:off x="353616" y="2648845"/>
            <a:ext cx="2495550" cy="793750"/>
          </a:xfrm>
        </p:spPr>
        <p:txBody>
          <a:bodyPr anchor="t"/>
          <a:lstStyle>
            <a:lvl1pPr marL="0" indent="0" algn="ctr">
              <a:buNone/>
              <a:defRPr sz="1600">
                <a:solidFill>
                  <a:schemeClr val="tx1"/>
                </a:solidFill>
              </a:defRPr>
            </a:lvl1pPr>
          </a:lstStyle>
          <a:p>
            <a:pPr lvl="0"/>
            <a:r>
              <a:rPr lang="en-US" dirty="0"/>
              <a:t>Click to add text</a:t>
            </a:r>
          </a:p>
        </p:txBody>
      </p:sp>
      <p:sp>
        <p:nvSpPr>
          <p:cNvPr id="38" name="Text Placeholder 34">
            <a:extLst>
              <a:ext uri="{FF2B5EF4-FFF2-40B4-BE49-F238E27FC236}">
                <a16:creationId xmlns:a16="http://schemas.microsoft.com/office/drawing/2014/main" id="{207D1065-7B15-014F-0978-C5D32D2D5290}"/>
              </a:ext>
            </a:extLst>
          </p:cNvPr>
          <p:cNvSpPr>
            <a:spLocks noGrp="1"/>
          </p:cNvSpPr>
          <p:nvPr>
            <p:ph type="body" sz="quarter" idx="13" hasCustomPrompt="1"/>
          </p:nvPr>
        </p:nvSpPr>
        <p:spPr>
          <a:xfrm>
            <a:off x="3350488" y="1804523"/>
            <a:ext cx="2495550" cy="793750"/>
          </a:xfrm>
        </p:spPr>
        <p:txBody>
          <a:bodyPr anchor="b"/>
          <a:lstStyle>
            <a:lvl1pPr marL="0" indent="0" algn="ctr">
              <a:buNone/>
              <a:defRPr sz="2000" b="1">
                <a:solidFill>
                  <a:schemeClr val="accent5"/>
                </a:solidFill>
              </a:defRPr>
            </a:lvl1pPr>
          </a:lstStyle>
          <a:p>
            <a:pPr lvl="0"/>
            <a:r>
              <a:rPr lang="en-US" dirty="0"/>
              <a:t>Click to add title</a:t>
            </a:r>
          </a:p>
        </p:txBody>
      </p:sp>
      <p:sp>
        <p:nvSpPr>
          <p:cNvPr id="39" name="Text Placeholder 34">
            <a:extLst>
              <a:ext uri="{FF2B5EF4-FFF2-40B4-BE49-F238E27FC236}">
                <a16:creationId xmlns:a16="http://schemas.microsoft.com/office/drawing/2014/main" id="{D2FF0125-995F-6833-CA89-EC29A01F281F}"/>
              </a:ext>
            </a:extLst>
          </p:cNvPr>
          <p:cNvSpPr>
            <a:spLocks noGrp="1"/>
          </p:cNvSpPr>
          <p:nvPr>
            <p:ph type="body" sz="quarter" idx="14" hasCustomPrompt="1"/>
          </p:nvPr>
        </p:nvSpPr>
        <p:spPr>
          <a:xfrm>
            <a:off x="3350091" y="2648845"/>
            <a:ext cx="2495550" cy="793750"/>
          </a:xfrm>
        </p:spPr>
        <p:txBody>
          <a:bodyPr anchor="t"/>
          <a:lstStyle>
            <a:lvl1pPr marL="0" indent="0" algn="ctr">
              <a:buNone/>
              <a:defRPr sz="1600">
                <a:solidFill>
                  <a:schemeClr val="tx1"/>
                </a:solidFill>
              </a:defRPr>
            </a:lvl1pPr>
          </a:lstStyle>
          <a:p>
            <a:pPr lvl="0"/>
            <a:r>
              <a:rPr lang="en-US" dirty="0"/>
              <a:t>Click to add text</a:t>
            </a:r>
          </a:p>
        </p:txBody>
      </p:sp>
      <p:sp>
        <p:nvSpPr>
          <p:cNvPr id="40" name="Text Placeholder 34">
            <a:extLst>
              <a:ext uri="{FF2B5EF4-FFF2-40B4-BE49-F238E27FC236}">
                <a16:creationId xmlns:a16="http://schemas.microsoft.com/office/drawing/2014/main" id="{C5BE1C1D-ED95-F742-8C2F-3E0827C2BC75}"/>
              </a:ext>
            </a:extLst>
          </p:cNvPr>
          <p:cNvSpPr>
            <a:spLocks noGrp="1"/>
          </p:cNvSpPr>
          <p:nvPr>
            <p:ph type="body" sz="quarter" idx="15" hasCustomPrompt="1"/>
          </p:nvPr>
        </p:nvSpPr>
        <p:spPr>
          <a:xfrm>
            <a:off x="6346756" y="1804523"/>
            <a:ext cx="2495550" cy="793750"/>
          </a:xfrm>
        </p:spPr>
        <p:txBody>
          <a:bodyPr anchor="b"/>
          <a:lstStyle>
            <a:lvl1pPr marL="0" indent="0" algn="ctr">
              <a:buNone/>
              <a:defRPr sz="2000" b="1">
                <a:solidFill>
                  <a:schemeClr val="accent5"/>
                </a:solidFill>
              </a:defRPr>
            </a:lvl1pPr>
          </a:lstStyle>
          <a:p>
            <a:pPr lvl="0"/>
            <a:r>
              <a:rPr lang="en-US" dirty="0"/>
              <a:t>Click to add title</a:t>
            </a:r>
          </a:p>
        </p:txBody>
      </p:sp>
      <p:sp>
        <p:nvSpPr>
          <p:cNvPr id="41" name="Text Placeholder 34">
            <a:extLst>
              <a:ext uri="{FF2B5EF4-FFF2-40B4-BE49-F238E27FC236}">
                <a16:creationId xmlns:a16="http://schemas.microsoft.com/office/drawing/2014/main" id="{5DE73DB6-384D-1DC6-3A94-DCC53D7E15A4}"/>
              </a:ext>
            </a:extLst>
          </p:cNvPr>
          <p:cNvSpPr>
            <a:spLocks noGrp="1"/>
          </p:cNvSpPr>
          <p:nvPr>
            <p:ph type="body" sz="quarter" idx="16" hasCustomPrompt="1"/>
          </p:nvPr>
        </p:nvSpPr>
        <p:spPr>
          <a:xfrm>
            <a:off x="6346359" y="2648845"/>
            <a:ext cx="2495550" cy="793750"/>
          </a:xfrm>
        </p:spPr>
        <p:txBody>
          <a:bodyPr anchor="t"/>
          <a:lstStyle>
            <a:lvl1pPr marL="0" indent="0" algn="ctr">
              <a:buNone/>
              <a:defRPr sz="1600">
                <a:solidFill>
                  <a:schemeClr val="tx1"/>
                </a:solidFill>
              </a:defRPr>
            </a:lvl1pPr>
          </a:lstStyle>
          <a:p>
            <a:pPr lvl="0"/>
            <a:r>
              <a:rPr lang="en-US" dirty="0"/>
              <a:t>Click to add text</a:t>
            </a:r>
          </a:p>
        </p:txBody>
      </p:sp>
      <p:sp>
        <p:nvSpPr>
          <p:cNvPr id="42" name="Text Placeholder 34">
            <a:extLst>
              <a:ext uri="{FF2B5EF4-FFF2-40B4-BE49-F238E27FC236}">
                <a16:creationId xmlns:a16="http://schemas.microsoft.com/office/drawing/2014/main" id="{6D80A504-C6F8-FAF9-83F3-EC97883DF549}"/>
              </a:ext>
            </a:extLst>
          </p:cNvPr>
          <p:cNvSpPr>
            <a:spLocks noGrp="1"/>
          </p:cNvSpPr>
          <p:nvPr>
            <p:ph type="body" sz="quarter" idx="17" hasCustomPrompt="1"/>
          </p:nvPr>
        </p:nvSpPr>
        <p:spPr>
          <a:xfrm>
            <a:off x="9343024" y="1804523"/>
            <a:ext cx="2495550" cy="793750"/>
          </a:xfrm>
        </p:spPr>
        <p:txBody>
          <a:bodyPr anchor="b"/>
          <a:lstStyle>
            <a:lvl1pPr marL="0" indent="0" algn="ctr">
              <a:buNone/>
              <a:defRPr sz="2000" b="1">
                <a:solidFill>
                  <a:schemeClr val="accent5"/>
                </a:solidFill>
              </a:defRPr>
            </a:lvl1pPr>
          </a:lstStyle>
          <a:p>
            <a:pPr lvl="0"/>
            <a:r>
              <a:rPr lang="en-US" dirty="0"/>
              <a:t>Click to add title</a:t>
            </a:r>
          </a:p>
        </p:txBody>
      </p:sp>
      <p:sp>
        <p:nvSpPr>
          <p:cNvPr id="43" name="Text Placeholder 34">
            <a:extLst>
              <a:ext uri="{FF2B5EF4-FFF2-40B4-BE49-F238E27FC236}">
                <a16:creationId xmlns:a16="http://schemas.microsoft.com/office/drawing/2014/main" id="{2DA74691-2A65-408D-D3EA-EF1F45335A82}"/>
              </a:ext>
            </a:extLst>
          </p:cNvPr>
          <p:cNvSpPr>
            <a:spLocks noGrp="1"/>
          </p:cNvSpPr>
          <p:nvPr>
            <p:ph type="body" sz="quarter" idx="18" hasCustomPrompt="1"/>
          </p:nvPr>
        </p:nvSpPr>
        <p:spPr>
          <a:xfrm>
            <a:off x="9342627" y="2648845"/>
            <a:ext cx="2495550" cy="793750"/>
          </a:xfrm>
        </p:spPr>
        <p:txBody>
          <a:bodyPr anchor="t"/>
          <a:lstStyle>
            <a:lvl1pPr marL="0" indent="0" algn="ctr">
              <a:buNone/>
              <a:defRPr sz="1600">
                <a:solidFill>
                  <a:schemeClr val="tx1"/>
                </a:solidFill>
              </a:defRPr>
            </a:lvl1pPr>
          </a:lstStyle>
          <a:p>
            <a:pPr lvl="0"/>
            <a:r>
              <a:rPr lang="en-US" dirty="0"/>
              <a:t>Click to add text</a:t>
            </a:r>
          </a:p>
        </p:txBody>
      </p:sp>
      <p:sp>
        <p:nvSpPr>
          <p:cNvPr id="44" name="Text Placeholder 34">
            <a:extLst>
              <a:ext uri="{FF2B5EF4-FFF2-40B4-BE49-F238E27FC236}">
                <a16:creationId xmlns:a16="http://schemas.microsoft.com/office/drawing/2014/main" id="{47B795FF-C300-0F60-F2D8-C3B931CA9F30}"/>
              </a:ext>
            </a:extLst>
          </p:cNvPr>
          <p:cNvSpPr>
            <a:spLocks noGrp="1"/>
          </p:cNvSpPr>
          <p:nvPr>
            <p:ph type="body" sz="quarter" idx="19" hasCustomPrompt="1"/>
          </p:nvPr>
        </p:nvSpPr>
        <p:spPr>
          <a:xfrm>
            <a:off x="354013" y="3757201"/>
            <a:ext cx="2495550" cy="793750"/>
          </a:xfrm>
        </p:spPr>
        <p:txBody>
          <a:bodyPr anchor="b"/>
          <a:lstStyle>
            <a:lvl1pPr marL="0" indent="0" algn="ctr">
              <a:buNone/>
              <a:defRPr sz="2000" b="1">
                <a:solidFill>
                  <a:schemeClr val="accent5"/>
                </a:solidFill>
              </a:defRPr>
            </a:lvl1pPr>
          </a:lstStyle>
          <a:p>
            <a:pPr lvl="0"/>
            <a:r>
              <a:rPr lang="en-US" dirty="0"/>
              <a:t>Click to add title</a:t>
            </a:r>
          </a:p>
        </p:txBody>
      </p:sp>
      <p:sp>
        <p:nvSpPr>
          <p:cNvPr id="45" name="Text Placeholder 34">
            <a:extLst>
              <a:ext uri="{FF2B5EF4-FFF2-40B4-BE49-F238E27FC236}">
                <a16:creationId xmlns:a16="http://schemas.microsoft.com/office/drawing/2014/main" id="{A959CD01-257A-3A51-DE99-3C68324EBDFD}"/>
              </a:ext>
            </a:extLst>
          </p:cNvPr>
          <p:cNvSpPr>
            <a:spLocks noGrp="1"/>
          </p:cNvSpPr>
          <p:nvPr>
            <p:ph type="body" sz="quarter" idx="20" hasCustomPrompt="1"/>
          </p:nvPr>
        </p:nvSpPr>
        <p:spPr>
          <a:xfrm>
            <a:off x="353616" y="4601523"/>
            <a:ext cx="2495550" cy="793750"/>
          </a:xfrm>
        </p:spPr>
        <p:txBody>
          <a:bodyPr anchor="t"/>
          <a:lstStyle>
            <a:lvl1pPr marL="0" indent="0" algn="ctr">
              <a:buNone/>
              <a:defRPr sz="1600">
                <a:solidFill>
                  <a:schemeClr val="tx1"/>
                </a:solidFill>
              </a:defRPr>
            </a:lvl1pPr>
          </a:lstStyle>
          <a:p>
            <a:pPr lvl="0"/>
            <a:r>
              <a:rPr lang="en-US" dirty="0"/>
              <a:t>Click to add text</a:t>
            </a:r>
          </a:p>
        </p:txBody>
      </p:sp>
      <p:sp>
        <p:nvSpPr>
          <p:cNvPr id="46" name="Text Placeholder 34">
            <a:extLst>
              <a:ext uri="{FF2B5EF4-FFF2-40B4-BE49-F238E27FC236}">
                <a16:creationId xmlns:a16="http://schemas.microsoft.com/office/drawing/2014/main" id="{ED02DCB2-4205-6FBF-9725-B267C781A59D}"/>
              </a:ext>
            </a:extLst>
          </p:cNvPr>
          <p:cNvSpPr>
            <a:spLocks noGrp="1"/>
          </p:cNvSpPr>
          <p:nvPr>
            <p:ph type="body" sz="quarter" idx="21" hasCustomPrompt="1"/>
          </p:nvPr>
        </p:nvSpPr>
        <p:spPr>
          <a:xfrm>
            <a:off x="3350488" y="3757201"/>
            <a:ext cx="2495550" cy="793750"/>
          </a:xfrm>
        </p:spPr>
        <p:txBody>
          <a:bodyPr anchor="b"/>
          <a:lstStyle>
            <a:lvl1pPr marL="0" indent="0" algn="ctr">
              <a:buNone/>
              <a:defRPr sz="2000" b="1">
                <a:solidFill>
                  <a:schemeClr val="accent5"/>
                </a:solidFill>
              </a:defRPr>
            </a:lvl1pPr>
          </a:lstStyle>
          <a:p>
            <a:pPr lvl="0"/>
            <a:r>
              <a:rPr lang="en-US" dirty="0"/>
              <a:t>Click to add title</a:t>
            </a:r>
          </a:p>
        </p:txBody>
      </p:sp>
      <p:sp>
        <p:nvSpPr>
          <p:cNvPr id="47" name="Text Placeholder 34">
            <a:extLst>
              <a:ext uri="{FF2B5EF4-FFF2-40B4-BE49-F238E27FC236}">
                <a16:creationId xmlns:a16="http://schemas.microsoft.com/office/drawing/2014/main" id="{9E4CD986-28C2-A466-697C-9532F787B7A0}"/>
              </a:ext>
            </a:extLst>
          </p:cNvPr>
          <p:cNvSpPr>
            <a:spLocks noGrp="1"/>
          </p:cNvSpPr>
          <p:nvPr>
            <p:ph type="body" sz="quarter" idx="22" hasCustomPrompt="1"/>
          </p:nvPr>
        </p:nvSpPr>
        <p:spPr>
          <a:xfrm>
            <a:off x="3350091" y="4601523"/>
            <a:ext cx="2495550" cy="793750"/>
          </a:xfrm>
        </p:spPr>
        <p:txBody>
          <a:bodyPr anchor="t"/>
          <a:lstStyle>
            <a:lvl1pPr marL="0" indent="0" algn="ctr">
              <a:buNone/>
              <a:defRPr sz="1600">
                <a:solidFill>
                  <a:schemeClr val="tx1"/>
                </a:solidFill>
              </a:defRPr>
            </a:lvl1pPr>
          </a:lstStyle>
          <a:p>
            <a:pPr lvl="0"/>
            <a:r>
              <a:rPr lang="en-US" dirty="0"/>
              <a:t>Click to add text</a:t>
            </a:r>
          </a:p>
        </p:txBody>
      </p:sp>
      <p:sp>
        <p:nvSpPr>
          <p:cNvPr id="48" name="Text Placeholder 34">
            <a:extLst>
              <a:ext uri="{FF2B5EF4-FFF2-40B4-BE49-F238E27FC236}">
                <a16:creationId xmlns:a16="http://schemas.microsoft.com/office/drawing/2014/main" id="{5EB336B1-75FB-CB9C-0FC9-13D05E841591}"/>
              </a:ext>
            </a:extLst>
          </p:cNvPr>
          <p:cNvSpPr>
            <a:spLocks noGrp="1"/>
          </p:cNvSpPr>
          <p:nvPr>
            <p:ph type="body" sz="quarter" idx="23" hasCustomPrompt="1"/>
          </p:nvPr>
        </p:nvSpPr>
        <p:spPr>
          <a:xfrm>
            <a:off x="6346756" y="3757201"/>
            <a:ext cx="2495550" cy="793750"/>
          </a:xfrm>
        </p:spPr>
        <p:txBody>
          <a:bodyPr anchor="b"/>
          <a:lstStyle>
            <a:lvl1pPr marL="0" indent="0" algn="ctr">
              <a:buNone/>
              <a:defRPr sz="2000" b="1">
                <a:solidFill>
                  <a:schemeClr val="accent5"/>
                </a:solidFill>
              </a:defRPr>
            </a:lvl1pPr>
          </a:lstStyle>
          <a:p>
            <a:pPr lvl="0"/>
            <a:r>
              <a:rPr lang="en-US" dirty="0"/>
              <a:t>Click to add title</a:t>
            </a:r>
          </a:p>
        </p:txBody>
      </p:sp>
      <p:sp>
        <p:nvSpPr>
          <p:cNvPr id="49" name="Text Placeholder 34">
            <a:extLst>
              <a:ext uri="{FF2B5EF4-FFF2-40B4-BE49-F238E27FC236}">
                <a16:creationId xmlns:a16="http://schemas.microsoft.com/office/drawing/2014/main" id="{AC1C089E-22E9-3CE7-B8D6-2C947D65C945}"/>
              </a:ext>
            </a:extLst>
          </p:cNvPr>
          <p:cNvSpPr>
            <a:spLocks noGrp="1"/>
          </p:cNvSpPr>
          <p:nvPr>
            <p:ph type="body" sz="quarter" idx="24" hasCustomPrompt="1"/>
          </p:nvPr>
        </p:nvSpPr>
        <p:spPr>
          <a:xfrm>
            <a:off x="6346359" y="4601523"/>
            <a:ext cx="2495550" cy="793750"/>
          </a:xfrm>
        </p:spPr>
        <p:txBody>
          <a:bodyPr anchor="t"/>
          <a:lstStyle>
            <a:lvl1pPr marL="0" indent="0" algn="ctr">
              <a:buNone/>
              <a:defRPr sz="1600">
                <a:solidFill>
                  <a:schemeClr val="tx1"/>
                </a:solidFill>
              </a:defRPr>
            </a:lvl1pPr>
          </a:lstStyle>
          <a:p>
            <a:pPr lvl="0"/>
            <a:r>
              <a:rPr lang="en-US" dirty="0"/>
              <a:t>Click to add text</a:t>
            </a:r>
          </a:p>
        </p:txBody>
      </p:sp>
      <p:sp>
        <p:nvSpPr>
          <p:cNvPr id="50" name="Text Placeholder 34">
            <a:extLst>
              <a:ext uri="{FF2B5EF4-FFF2-40B4-BE49-F238E27FC236}">
                <a16:creationId xmlns:a16="http://schemas.microsoft.com/office/drawing/2014/main" id="{F60A5E58-F4F5-4C2B-2059-7DE02BBC30D0}"/>
              </a:ext>
            </a:extLst>
          </p:cNvPr>
          <p:cNvSpPr>
            <a:spLocks noGrp="1"/>
          </p:cNvSpPr>
          <p:nvPr>
            <p:ph type="body" sz="quarter" idx="25" hasCustomPrompt="1"/>
          </p:nvPr>
        </p:nvSpPr>
        <p:spPr>
          <a:xfrm>
            <a:off x="9343024" y="3757201"/>
            <a:ext cx="2495550" cy="793750"/>
          </a:xfrm>
        </p:spPr>
        <p:txBody>
          <a:bodyPr anchor="b"/>
          <a:lstStyle>
            <a:lvl1pPr marL="0" indent="0" algn="ctr">
              <a:buNone/>
              <a:defRPr sz="2000" b="1">
                <a:solidFill>
                  <a:schemeClr val="accent5"/>
                </a:solidFill>
              </a:defRPr>
            </a:lvl1pPr>
          </a:lstStyle>
          <a:p>
            <a:pPr lvl="0"/>
            <a:r>
              <a:rPr lang="en-US" dirty="0"/>
              <a:t>Click to add title</a:t>
            </a:r>
          </a:p>
        </p:txBody>
      </p:sp>
      <p:sp>
        <p:nvSpPr>
          <p:cNvPr id="51" name="Text Placeholder 34">
            <a:extLst>
              <a:ext uri="{FF2B5EF4-FFF2-40B4-BE49-F238E27FC236}">
                <a16:creationId xmlns:a16="http://schemas.microsoft.com/office/drawing/2014/main" id="{E2C58573-8BBD-2FB0-CA87-016057B21A53}"/>
              </a:ext>
            </a:extLst>
          </p:cNvPr>
          <p:cNvSpPr>
            <a:spLocks noGrp="1"/>
          </p:cNvSpPr>
          <p:nvPr>
            <p:ph type="body" sz="quarter" idx="26" hasCustomPrompt="1"/>
          </p:nvPr>
        </p:nvSpPr>
        <p:spPr>
          <a:xfrm>
            <a:off x="9342627" y="4601523"/>
            <a:ext cx="2495550" cy="793750"/>
          </a:xfrm>
        </p:spPr>
        <p:txBody>
          <a:bodyPr anchor="t"/>
          <a:lstStyle>
            <a:lvl1pPr marL="0" indent="0" algn="ctr">
              <a:buNone/>
              <a:defRPr sz="1600">
                <a:solidFill>
                  <a:schemeClr val="tx1"/>
                </a:solidFill>
              </a:defRPr>
            </a:lvl1pPr>
          </a:lstStyle>
          <a:p>
            <a:pPr lvl="0"/>
            <a:r>
              <a:rPr lang="en-US" dirty="0"/>
              <a:t>Click to add text</a:t>
            </a:r>
          </a:p>
        </p:txBody>
      </p:sp>
      <p:sp>
        <p:nvSpPr>
          <p:cNvPr id="2" name="Footer Placeholder 4">
            <a:extLst>
              <a:ext uri="{FF2B5EF4-FFF2-40B4-BE49-F238E27FC236}">
                <a16:creationId xmlns:a16="http://schemas.microsoft.com/office/drawing/2014/main" id="{ABA11FCC-58E4-4CB7-437F-275ADC1F7572}"/>
              </a:ext>
            </a:extLst>
          </p:cNvPr>
          <p:cNvSpPr>
            <a:spLocks noGrp="1"/>
          </p:cNvSpPr>
          <p:nvPr>
            <p:ph type="ftr" sz="quarter" idx="3"/>
          </p:nvPr>
        </p:nvSpPr>
        <p:spPr>
          <a:xfrm>
            <a:off x="672734" y="6337453"/>
            <a:ext cx="4114800" cy="365125"/>
          </a:xfrm>
          <a:prstGeom prst="rect">
            <a:avLst/>
          </a:prstGeom>
          <a:noFill/>
        </p:spPr>
        <p:txBody>
          <a:bodyPr vert="horz" lIns="0" tIns="45720" rIns="182880" bIns="45720" rtlCol="0" anchor="ctr"/>
          <a:lstStyle>
            <a:lvl1pPr algn="l">
              <a:defRPr sz="900">
                <a:solidFill>
                  <a:schemeClr val="tx1">
                    <a:lumMod val="75000"/>
                    <a:lumOff val="25000"/>
                  </a:schemeClr>
                </a:solidFill>
              </a:defRPr>
            </a:lvl1pPr>
          </a:lstStyle>
          <a:p>
            <a:r>
              <a:rPr lang="en-US" dirty="0"/>
              <a:t>|  </a:t>
            </a:r>
            <a:r>
              <a:rPr lang="en-US" dirty="0" err="1"/>
              <a:t>Airia</a:t>
            </a:r>
            <a:endParaRPr lang="en-US" dirty="0"/>
          </a:p>
        </p:txBody>
      </p:sp>
      <p:sp>
        <p:nvSpPr>
          <p:cNvPr id="5" name="Slide Number Placeholder 5">
            <a:extLst>
              <a:ext uri="{FF2B5EF4-FFF2-40B4-BE49-F238E27FC236}">
                <a16:creationId xmlns:a16="http://schemas.microsoft.com/office/drawing/2014/main" id="{4981828B-E1F0-F6A0-D49D-8C3DD9D02B22}"/>
              </a:ext>
            </a:extLst>
          </p:cNvPr>
          <p:cNvSpPr>
            <a:spLocks noGrp="1"/>
          </p:cNvSpPr>
          <p:nvPr>
            <p:ph type="sldNum" sz="quarter" idx="4"/>
          </p:nvPr>
        </p:nvSpPr>
        <p:spPr>
          <a:xfrm>
            <a:off x="248206" y="6337453"/>
            <a:ext cx="334801" cy="365125"/>
          </a:xfrm>
          <a:prstGeom prst="rect">
            <a:avLst/>
          </a:prstGeom>
          <a:noFill/>
        </p:spPr>
        <p:txBody>
          <a:bodyPr vert="horz" wrap="none" lIns="0" tIns="45720" rIns="0" bIns="45720" rtlCol="0" anchor="ctr"/>
          <a:lstStyle>
            <a:lvl1pPr algn="r">
              <a:defRPr sz="800">
                <a:solidFill>
                  <a:schemeClr val="tx1">
                    <a:lumMod val="75000"/>
                    <a:lumOff val="25000"/>
                  </a:schemeClr>
                </a:solidFill>
              </a:defRPr>
            </a:lvl1pPr>
          </a:lstStyle>
          <a:p>
            <a:fld id="{6DEBB7FB-BA25-4EF9-BA52-2B8D79D1F7CA}" type="slidenum">
              <a:rPr lang="en-US" smtClean="0"/>
              <a:pPr/>
              <a:t>‹#›</a:t>
            </a:fld>
            <a:endParaRPr lang="en-US" dirty="0"/>
          </a:p>
        </p:txBody>
      </p:sp>
    </p:spTree>
    <p:extLst>
      <p:ext uri="{BB962C8B-B14F-4D97-AF65-F5344CB8AC3E}">
        <p14:creationId xmlns:p14="http://schemas.microsoft.com/office/powerpoint/2010/main" val="10721842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 Section Circle_1">
    <p:spTree>
      <p:nvGrpSpPr>
        <p:cNvPr id="1" name=""/>
        <p:cNvGrpSpPr/>
        <p:nvPr/>
      </p:nvGrpSpPr>
      <p:grpSpPr>
        <a:xfrm>
          <a:off x="0" y="0"/>
          <a:ext cx="0" cy="0"/>
          <a:chOff x="0" y="0"/>
          <a:chExt cx="0" cy="0"/>
        </a:xfrm>
      </p:grpSpPr>
      <p:pic>
        <p:nvPicPr>
          <p:cNvPr id="7" name="Picture 6" descr="A white and black background&#10;&#10;Description automatically generated">
            <a:extLst>
              <a:ext uri="{FF2B5EF4-FFF2-40B4-BE49-F238E27FC236}">
                <a16:creationId xmlns:a16="http://schemas.microsoft.com/office/drawing/2014/main" id="{8D831CCB-5425-9DE8-A756-D98610A5BAA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034520" y="2434877"/>
            <a:ext cx="4157480" cy="4282449"/>
          </a:xfrm>
          <a:prstGeom prst="rect">
            <a:avLst/>
          </a:prstGeom>
        </p:spPr>
      </p:pic>
      <p:sp>
        <p:nvSpPr>
          <p:cNvPr id="3" name="Text Placeholder 7">
            <a:extLst>
              <a:ext uri="{FF2B5EF4-FFF2-40B4-BE49-F238E27FC236}">
                <a16:creationId xmlns:a16="http://schemas.microsoft.com/office/drawing/2014/main" id="{DF8BD61C-8121-4961-BEA0-4DACE59B4AB2}"/>
              </a:ext>
            </a:extLst>
          </p:cNvPr>
          <p:cNvSpPr>
            <a:spLocks noGrp="1"/>
          </p:cNvSpPr>
          <p:nvPr>
            <p:ph type="body" sz="quarter" idx="10"/>
          </p:nvPr>
        </p:nvSpPr>
        <p:spPr>
          <a:xfrm>
            <a:off x="353616" y="992271"/>
            <a:ext cx="11484768" cy="385869"/>
          </a:xfrm>
          <a:prstGeom prst="rect">
            <a:avLst/>
          </a:prstGeom>
        </p:spPr>
        <p:txBody>
          <a:bodyPr>
            <a:noAutofit/>
          </a:bodyPr>
          <a:lstStyle>
            <a:lvl1pPr marL="0" indent="0">
              <a:buNone/>
              <a:defRPr sz="2000">
                <a:solidFill>
                  <a:schemeClr val="accent4"/>
                </a:solidFill>
              </a:defRPr>
            </a:lvl1pPr>
          </a:lstStyle>
          <a:p>
            <a:pPr lvl="0"/>
            <a:r>
              <a:rPr lang="en-US" dirty="0"/>
              <a:t>Click to edit Master text styles</a:t>
            </a:r>
          </a:p>
        </p:txBody>
      </p:sp>
      <p:sp>
        <p:nvSpPr>
          <p:cNvPr id="4" name="Title 3">
            <a:extLst>
              <a:ext uri="{FF2B5EF4-FFF2-40B4-BE49-F238E27FC236}">
                <a16:creationId xmlns:a16="http://schemas.microsoft.com/office/drawing/2014/main" id="{BF964E36-9199-48D9-AE21-0D187E8CE130}"/>
              </a:ext>
            </a:extLst>
          </p:cNvPr>
          <p:cNvSpPr>
            <a:spLocks noGrp="1"/>
          </p:cNvSpPr>
          <p:nvPr>
            <p:ph type="title"/>
          </p:nvPr>
        </p:nvSpPr>
        <p:spPr>
          <a:xfrm>
            <a:off x="353616" y="396076"/>
            <a:ext cx="11484769" cy="630076"/>
          </a:xfrm>
          <a:prstGeom prst="rect">
            <a:avLst/>
          </a:prstGeom>
        </p:spPr>
        <p:txBody>
          <a:bodyPr/>
          <a:lstStyle/>
          <a:p>
            <a:r>
              <a:rPr lang="en-US" dirty="0"/>
              <a:t>Click to edit Master title style</a:t>
            </a:r>
          </a:p>
        </p:txBody>
      </p:sp>
      <p:sp>
        <p:nvSpPr>
          <p:cNvPr id="13" name="Footer Placeholder 4">
            <a:extLst>
              <a:ext uri="{FF2B5EF4-FFF2-40B4-BE49-F238E27FC236}">
                <a16:creationId xmlns:a16="http://schemas.microsoft.com/office/drawing/2014/main" id="{CBF7387B-6268-B8A9-2CD7-5109AA64DB23}"/>
              </a:ext>
            </a:extLst>
          </p:cNvPr>
          <p:cNvSpPr>
            <a:spLocks noGrp="1"/>
          </p:cNvSpPr>
          <p:nvPr>
            <p:ph type="ftr" sz="quarter" idx="3"/>
          </p:nvPr>
        </p:nvSpPr>
        <p:spPr>
          <a:xfrm>
            <a:off x="672734" y="6337453"/>
            <a:ext cx="4114800" cy="365125"/>
          </a:xfrm>
          <a:prstGeom prst="rect">
            <a:avLst/>
          </a:prstGeom>
          <a:noFill/>
        </p:spPr>
        <p:txBody>
          <a:bodyPr vert="horz" lIns="0" tIns="45720" rIns="182880" bIns="45720" rtlCol="0" anchor="ctr"/>
          <a:lstStyle>
            <a:lvl1pPr algn="l">
              <a:defRPr sz="900">
                <a:solidFill>
                  <a:schemeClr val="tx1">
                    <a:lumMod val="75000"/>
                    <a:lumOff val="25000"/>
                  </a:schemeClr>
                </a:solidFill>
              </a:defRPr>
            </a:lvl1pPr>
          </a:lstStyle>
          <a:p>
            <a:r>
              <a:rPr lang="en-US" dirty="0"/>
              <a:t>|  </a:t>
            </a:r>
            <a:r>
              <a:rPr lang="en-US" dirty="0" err="1"/>
              <a:t>Airia</a:t>
            </a:r>
            <a:endParaRPr lang="en-US" dirty="0"/>
          </a:p>
        </p:txBody>
      </p:sp>
      <p:sp>
        <p:nvSpPr>
          <p:cNvPr id="14" name="Slide Number Placeholder 5">
            <a:extLst>
              <a:ext uri="{FF2B5EF4-FFF2-40B4-BE49-F238E27FC236}">
                <a16:creationId xmlns:a16="http://schemas.microsoft.com/office/drawing/2014/main" id="{B62548FC-CBD3-CEEA-1971-0C3F5CAB0653}"/>
              </a:ext>
            </a:extLst>
          </p:cNvPr>
          <p:cNvSpPr>
            <a:spLocks noGrp="1"/>
          </p:cNvSpPr>
          <p:nvPr>
            <p:ph type="sldNum" sz="quarter" idx="4"/>
          </p:nvPr>
        </p:nvSpPr>
        <p:spPr>
          <a:xfrm>
            <a:off x="248206" y="6337453"/>
            <a:ext cx="334801" cy="365125"/>
          </a:xfrm>
          <a:prstGeom prst="rect">
            <a:avLst/>
          </a:prstGeom>
          <a:noFill/>
        </p:spPr>
        <p:txBody>
          <a:bodyPr vert="horz" wrap="none" lIns="0" tIns="45720" rIns="0" bIns="45720" rtlCol="0" anchor="ctr"/>
          <a:lstStyle>
            <a:lvl1pPr algn="r">
              <a:defRPr sz="800">
                <a:solidFill>
                  <a:schemeClr val="tx1">
                    <a:lumMod val="75000"/>
                    <a:lumOff val="25000"/>
                  </a:schemeClr>
                </a:solidFill>
              </a:defRPr>
            </a:lvl1pPr>
          </a:lstStyle>
          <a:p>
            <a:fld id="{6DEBB7FB-BA25-4EF9-BA52-2B8D79D1F7CA}" type="slidenum">
              <a:rPr lang="en-US" smtClean="0"/>
              <a:pPr/>
              <a:t>‹#›</a:t>
            </a:fld>
            <a:endParaRPr lang="en-US" dirty="0"/>
          </a:p>
        </p:txBody>
      </p:sp>
      <p:sp>
        <p:nvSpPr>
          <p:cNvPr id="2" name="Oval 1">
            <a:extLst>
              <a:ext uri="{FF2B5EF4-FFF2-40B4-BE49-F238E27FC236}">
                <a16:creationId xmlns:a16="http://schemas.microsoft.com/office/drawing/2014/main" id="{B045B8CD-1801-B30D-814D-8955BB533EBD}"/>
              </a:ext>
            </a:extLst>
          </p:cNvPr>
          <p:cNvSpPr/>
          <p:nvPr userDrawn="1"/>
        </p:nvSpPr>
        <p:spPr>
          <a:xfrm>
            <a:off x="1769779" y="2134287"/>
            <a:ext cx="1363851" cy="1363851"/>
          </a:xfrm>
          <a:prstGeom prst="ellipse">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 name="Oval 7">
            <a:extLst>
              <a:ext uri="{FF2B5EF4-FFF2-40B4-BE49-F238E27FC236}">
                <a16:creationId xmlns:a16="http://schemas.microsoft.com/office/drawing/2014/main" id="{D5165727-75C2-563F-6564-A6112818C04E}"/>
              </a:ext>
            </a:extLst>
          </p:cNvPr>
          <p:cNvSpPr/>
          <p:nvPr userDrawn="1"/>
        </p:nvSpPr>
        <p:spPr>
          <a:xfrm>
            <a:off x="5414076" y="2134287"/>
            <a:ext cx="1363851" cy="1363851"/>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9" name="Oval 8">
            <a:extLst>
              <a:ext uri="{FF2B5EF4-FFF2-40B4-BE49-F238E27FC236}">
                <a16:creationId xmlns:a16="http://schemas.microsoft.com/office/drawing/2014/main" id="{915B45A5-D751-529A-05DA-AD77978099AF}"/>
              </a:ext>
            </a:extLst>
          </p:cNvPr>
          <p:cNvSpPr/>
          <p:nvPr userDrawn="1"/>
        </p:nvSpPr>
        <p:spPr>
          <a:xfrm>
            <a:off x="9058372" y="2134287"/>
            <a:ext cx="1363851" cy="1363851"/>
          </a:xfrm>
          <a:prstGeom prst="ellipse">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4" name="Text Placeholder 33">
            <a:extLst>
              <a:ext uri="{FF2B5EF4-FFF2-40B4-BE49-F238E27FC236}">
                <a16:creationId xmlns:a16="http://schemas.microsoft.com/office/drawing/2014/main" id="{5904CF65-6F5E-AB6A-299E-23CBB32BC3D2}"/>
              </a:ext>
            </a:extLst>
          </p:cNvPr>
          <p:cNvSpPr>
            <a:spLocks noGrp="1"/>
          </p:cNvSpPr>
          <p:nvPr>
            <p:ph type="body" sz="quarter" idx="11" hasCustomPrompt="1"/>
          </p:nvPr>
        </p:nvSpPr>
        <p:spPr>
          <a:xfrm>
            <a:off x="842963" y="3750462"/>
            <a:ext cx="3217862" cy="1806575"/>
          </a:xfrm>
          <a:prstGeom prst="rect">
            <a:avLst/>
          </a:prstGeom>
        </p:spPr>
        <p:txBody>
          <a:bodyPr/>
          <a:lstStyle>
            <a:lvl1pPr marL="0" indent="0" algn="ctr">
              <a:buNone/>
              <a:defRPr/>
            </a:lvl1pPr>
          </a:lstStyle>
          <a:p>
            <a:pPr lvl="0"/>
            <a:r>
              <a:rPr lang="en-US" dirty="0"/>
              <a:t>Click to add text here</a:t>
            </a:r>
          </a:p>
        </p:txBody>
      </p:sp>
      <p:sp>
        <p:nvSpPr>
          <p:cNvPr id="36" name="Text Placeholder 33">
            <a:extLst>
              <a:ext uri="{FF2B5EF4-FFF2-40B4-BE49-F238E27FC236}">
                <a16:creationId xmlns:a16="http://schemas.microsoft.com/office/drawing/2014/main" id="{A73BB556-14A7-CB5C-B954-54F8C3C01F07}"/>
              </a:ext>
            </a:extLst>
          </p:cNvPr>
          <p:cNvSpPr>
            <a:spLocks noGrp="1"/>
          </p:cNvSpPr>
          <p:nvPr>
            <p:ph type="body" sz="quarter" idx="12" hasCustomPrompt="1"/>
          </p:nvPr>
        </p:nvSpPr>
        <p:spPr>
          <a:xfrm>
            <a:off x="4487050" y="3749732"/>
            <a:ext cx="3217862" cy="1806575"/>
          </a:xfrm>
          <a:prstGeom prst="rect">
            <a:avLst/>
          </a:prstGeom>
        </p:spPr>
        <p:txBody>
          <a:bodyPr/>
          <a:lstStyle>
            <a:lvl1pPr marL="0" indent="0" algn="ctr">
              <a:buNone/>
              <a:defRPr/>
            </a:lvl1pPr>
          </a:lstStyle>
          <a:p>
            <a:pPr lvl="0"/>
            <a:r>
              <a:rPr lang="en-US" dirty="0"/>
              <a:t>Click to add text here</a:t>
            </a:r>
          </a:p>
        </p:txBody>
      </p:sp>
      <p:sp>
        <p:nvSpPr>
          <p:cNvPr id="37" name="Text Placeholder 33">
            <a:extLst>
              <a:ext uri="{FF2B5EF4-FFF2-40B4-BE49-F238E27FC236}">
                <a16:creationId xmlns:a16="http://schemas.microsoft.com/office/drawing/2014/main" id="{8A2D33CC-59E1-E6B9-2A7E-DAC7E025D2D7}"/>
              </a:ext>
            </a:extLst>
          </p:cNvPr>
          <p:cNvSpPr>
            <a:spLocks noGrp="1"/>
          </p:cNvSpPr>
          <p:nvPr>
            <p:ph type="body" sz="quarter" idx="13" hasCustomPrompt="1"/>
          </p:nvPr>
        </p:nvSpPr>
        <p:spPr>
          <a:xfrm>
            <a:off x="8143235" y="3749306"/>
            <a:ext cx="3217862" cy="1806575"/>
          </a:xfrm>
          <a:prstGeom prst="rect">
            <a:avLst/>
          </a:prstGeom>
        </p:spPr>
        <p:txBody>
          <a:bodyPr/>
          <a:lstStyle>
            <a:lvl1pPr marL="0" indent="0" algn="ctr">
              <a:buNone/>
              <a:defRPr/>
            </a:lvl1pPr>
          </a:lstStyle>
          <a:p>
            <a:pPr lvl="0"/>
            <a:r>
              <a:rPr lang="en-US" dirty="0"/>
              <a:t>Click to add text here</a:t>
            </a:r>
          </a:p>
        </p:txBody>
      </p:sp>
      <p:pic>
        <p:nvPicPr>
          <p:cNvPr id="10" name="Graphic 9">
            <a:extLst>
              <a:ext uri="{FF2B5EF4-FFF2-40B4-BE49-F238E27FC236}">
                <a16:creationId xmlns:a16="http://schemas.microsoft.com/office/drawing/2014/main" id="{77450FB2-71E3-F090-6C04-211E19AB428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082427" y="6367512"/>
            <a:ext cx="767105" cy="292230"/>
          </a:xfrm>
          <a:prstGeom prst="rect">
            <a:avLst/>
          </a:prstGeom>
        </p:spPr>
      </p:pic>
    </p:spTree>
    <p:extLst>
      <p:ext uri="{BB962C8B-B14F-4D97-AF65-F5344CB8AC3E}">
        <p14:creationId xmlns:p14="http://schemas.microsoft.com/office/powerpoint/2010/main" val="399960234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 Section Circle_2">
    <p:spTree>
      <p:nvGrpSpPr>
        <p:cNvPr id="1" name=""/>
        <p:cNvGrpSpPr/>
        <p:nvPr/>
      </p:nvGrpSpPr>
      <p:grpSpPr>
        <a:xfrm>
          <a:off x="0" y="0"/>
          <a:ext cx="0" cy="0"/>
          <a:chOff x="0" y="0"/>
          <a:chExt cx="0" cy="0"/>
        </a:xfrm>
      </p:grpSpPr>
      <p:pic>
        <p:nvPicPr>
          <p:cNvPr id="7" name="Picture 6" descr="A black and white background&#10;&#10;Description automatically generated">
            <a:extLst>
              <a:ext uri="{FF2B5EF4-FFF2-40B4-BE49-F238E27FC236}">
                <a16:creationId xmlns:a16="http://schemas.microsoft.com/office/drawing/2014/main" id="{07F1A11B-53EA-6305-2EEF-D573C718EC3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906503" y="0"/>
            <a:ext cx="4285497" cy="4154432"/>
          </a:xfrm>
          <a:prstGeom prst="rect">
            <a:avLst/>
          </a:prstGeom>
        </p:spPr>
      </p:pic>
      <p:sp>
        <p:nvSpPr>
          <p:cNvPr id="3" name="Text Placeholder 7">
            <a:extLst>
              <a:ext uri="{FF2B5EF4-FFF2-40B4-BE49-F238E27FC236}">
                <a16:creationId xmlns:a16="http://schemas.microsoft.com/office/drawing/2014/main" id="{DF8BD61C-8121-4961-BEA0-4DACE59B4AB2}"/>
              </a:ext>
            </a:extLst>
          </p:cNvPr>
          <p:cNvSpPr>
            <a:spLocks noGrp="1"/>
          </p:cNvSpPr>
          <p:nvPr>
            <p:ph type="body" sz="quarter" idx="10"/>
          </p:nvPr>
        </p:nvSpPr>
        <p:spPr>
          <a:xfrm>
            <a:off x="353616" y="992271"/>
            <a:ext cx="11484768" cy="385869"/>
          </a:xfrm>
          <a:prstGeom prst="rect">
            <a:avLst/>
          </a:prstGeom>
        </p:spPr>
        <p:txBody>
          <a:bodyPr>
            <a:noAutofit/>
          </a:bodyPr>
          <a:lstStyle>
            <a:lvl1pPr marL="0" indent="0">
              <a:buNone/>
              <a:defRPr sz="2000">
                <a:solidFill>
                  <a:schemeClr val="accent4"/>
                </a:solidFill>
              </a:defRPr>
            </a:lvl1pPr>
          </a:lstStyle>
          <a:p>
            <a:pPr lvl="0"/>
            <a:r>
              <a:rPr lang="en-US" dirty="0"/>
              <a:t>Click to edit Master text styles</a:t>
            </a:r>
          </a:p>
        </p:txBody>
      </p:sp>
      <p:sp>
        <p:nvSpPr>
          <p:cNvPr id="4" name="Title 3">
            <a:extLst>
              <a:ext uri="{FF2B5EF4-FFF2-40B4-BE49-F238E27FC236}">
                <a16:creationId xmlns:a16="http://schemas.microsoft.com/office/drawing/2014/main" id="{BF964E36-9199-48D9-AE21-0D187E8CE130}"/>
              </a:ext>
            </a:extLst>
          </p:cNvPr>
          <p:cNvSpPr>
            <a:spLocks noGrp="1"/>
          </p:cNvSpPr>
          <p:nvPr>
            <p:ph type="title"/>
          </p:nvPr>
        </p:nvSpPr>
        <p:spPr>
          <a:xfrm>
            <a:off x="353616" y="396076"/>
            <a:ext cx="11484769" cy="630076"/>
          </a:xfrm>
          <a:prstGeom prst="rect">
            <a:avLst/>
          </a:prstGeom>
        </p:spPr>
        <p:txBody>
          <a:bodyPr/>
          <a:lstStyle/>
          <a:p>
            <a:r>
              <a:rPr lang="en-US" dirty="0"/>
              <a:t>Click to edit Master title style</a:t>
            </a:r>
          </a:p>
        </p:txBody>
      </p:sp>
      <p:sp>
        <p:nvSpPr>
          <p:cNvPr id="13" name="Footer Placeholder 4">
            <a:extLst>
              <a:ext uri="{FF2B5EF4-FFF2-40B4-BE49-F238E27FC236}">
                <a16:creationId xmlns:a16="http://schemas.microsoft.com/office/drawing/2014/main" id="{CBF7387B-6268-B8A9-2CD7-5109AA64DB23}"/>
              </a:ext>
            </a:extLst>
          </p:cNvPr>
          <p:cNvSpPr>
            <a:spLocks noGrp="1"/>
          </p:cNvSpPr>
          <p:nvPr>
            <p:ph type="ftr" sz="quarter" idx="3"/>
          </p:nvPr>
        </p:nvSpPr>
        <p:spPr>
          <a:xfrm>
            <a:off x="672734" y="6337453"/>
            <a:ext cx="4114800" cy="365125"/>
          </a:xfrm>
          <a:prstGeom prst="rect">
            <a:avLst/>
          </a:prstGeom>
          <a:noFill/>
        </p:spPr>
        <p:txBody>
          <a:bodyPr vert="horz" lIns="0" tIns="45720" rIns="182880" bIns="45720" rtlCol="0" anchor="ctr"/>
          <a:lstStyle>
            <a:lvl1pPr algn="l">
              <a:defRPr sz="900">
                <a:solidFill>
                  <a:schemeClr val="tx1">
                    <a:lumMod val="75000"/>
                    <a:lumOff val="25000"/>
                  </a:schemeClr>
                </a:solidFill>
              </a:defRPr>
            </a:lvl1pPr>
          </a:lstStyle>
          <a:p>
            <a:r>
              <a:rPr lang="en-US" dirty="0"/>
              <a:t>|  </a:t>
            </a:r>
            <a:r>
              <a:rPr lang="en-US" dirty="0" err="1"/>
              <a:t>Airia</a:t>
            </a:r>
            <a:endParaRPr lang="en-US" dirty="0"/>
          </a:p>
        </p:txBody>
      </p:sp>
      <p:sp>
        <p:nvSpPr>
          <p:cNvPr id="14" name="Slide Number Placeholder 5">
            <a:extLst>
              <a:ext uri="{FF2B5EF4-FFF2-40B4-BE49-F238E27FC236}">
                <a16:creationId xmlns:a16="http://schemas.microsoft.com/office/drawing/2014/main" id="{B62548FC-CBD3-CEEA-1971-0C3F5CAB0653}"/>
              </a:ext>
            </a:extLst>
          </p:cNvPr>
          <p:cNvSpPr>
            <a:spLocks noGrp="1"/>
          </p:cNvSpPr>
          <p:nvPr>
            <p:ph type="sldNum" sz="quarter" idx="4"/>
          </p:nvPr>
        </p:nvSpPr>
        <p:spPr>
          <a:xfrm>
            <a:off x="248206" y="6337453"/>
            <a:ext cx="334801" cy="365125"/>
          </a:xfrm>
          <a:prstGeom prst="rect">
            <a:avLst/>
          </a:prstGeom>
          <a:noFill/>
        </p:spPr>
        <p:txBody>
          <a:bodyPr vert="horz" wrap="none" lIns="0" tIns="45720" rIns="0" bIns="45720" rtlCol="0" anchor="ctr"/>
          <a:lstStyle>
            <a:lvl1pPr algn="r">
              <a:defRPr sz="800">
                <a:solidFill>
                  <a:schemeClr val="tx1">
                    <a:lumMod val="75000"/>
                    <a:lumOff val="25000"/>
                  </a:schemeClr>
                </a:solidFill>
              </a:defRPr>
            </a:lvl1pPr>
          </a:lstStyle>
          <a:p>
            <a:fld id="{6DEBB7FB-BA25-4EF9-BA52-2B8D79D1F7CA}" type="slidenum">
              <a:rPr lang="en-US" smtClean="0"/>
              <a:pPr/>
              <a:t>‹#›</a:t>
            </a:fld>
            <a:endParaRPr lang="en-US" dirty="0"/>
          </a:p>
        </p:txBody>
      </p:sp>
      <p:sp>
        <p:nvSpPr>
          <p:cNvPr id="2" name="Oval 1">
            <a:extLst>
              <a:ext uri="{FF2B5EF4-FFF2-40B4-BE49-F238E27FC236}">
                <a16:creationId xmlns:a16="http://schemas.microsoft.com/office/drawing/2014/main" id="{B045B8CD-1801-B30D-814D-8955BB533EBD}"/>
              </a:ext>
            </a:extLst>
          </p:cNvPr>
          <p:cNvSpPr/>
          <p:nvPr userDrawn="1"/>
        </p:nvSpPr>
        <p:spPr>
          <a:xfrm>
            <a:off x="1769779" y="2134287"/>
            <a:ext cx="1363851" cy="1363851"/>
          </a:xfrm>
          <a:prstGeom prst="ellipse">
            <a:avLst/>
          </a:prstGeom>
          <a:solidFill>
            <a:schemeClr val="accent3"/>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 name="Oval 7">
            <a:extLst>
              <a:ext uri="{FF2B5EF4-FFF2-40B4-BE49-F238E27FC236}">
                <a16:creationId xmlns:a16="http://schemas.microsoft.com/office/drawing/2014/main" id="{D5165727-75C2-563F-6564-A6112818C04E}"/>
              </a:ext>
            </a:extLst>
          </p:cNvPr>
          <p:cNvSpPr/>
          <p:nvPr userDrawn="1"/>
        </p:nvSpPr>
        <p:spPr>
          <a:xfrm>
            <a:off x="5414076" y="2134287"/>
            <a:ext cx="1363851" cy="1363851"/>
          </a:xfrm>
          <a:prstGeom prst="ellipse">
            <a:avLst/>
          </a:pr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9" name="Oval 8">
            <a:extLst>
              <a:ext uri="{FF2B5EF4-FFF2-40B4-BE49-F238E27FC236}">
                <a16:creationId xmlns:a16="http://schemas.microsoft.com/office/drawing/2014/main" id="{915B45A5-D751-529A-05DA-AD77978099AF}"/>
              </a:ext>
            </a:extLst>
          </p:cNvPr>
          <p:cNvSpPr/>
          <p:nvPr userDrawn="1"/>
        </p:nvSpPr>
        <p:spPr>
          <a:xfrm>
            <a:off x="9058372" y="2134287"/>
            <a:ext cx="1363851" cy="1363851"/>
          </a:xfrm>
          <a:prstGeom prst="ellipse">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4" name="Text Placeholder 33">
            <a:extLst>
              <a:ext uri="{FF2B5EF4-FFF2-40B4-BE49-F238E27FC236}">
                <a16:creationId xmlns:a16="http://schemas.microsoft.com/office/drawing/2014/main" id="{5904CF65-6F5E-AB6A-299E-23CBB32BC3D2}"/>
              </a:ext>
            </a:extLst>
          </p:cNvPr>
          <p:cNvSpPr>
            <a:spLocks noGrp="1"/>
          </p:cNvSpPr>
          <p:nvPr>
            <p:ph type="body" sz="quarter" idx="11" hasCustomPrompt="1"/>
          </p:nvPr>
        </p:nvSpPr>
        <p:spPr>
          <a:xfrm>
            <a:off x="842963" y="3750462"/>
            <a:ext cx="3217862" cy="1806575"/>
          </a:xfrm>
          <a:prstGeom prst="rect">
            <a:avLst/>
          </a:prstGeom>
        </p:spPr>
        <p:txBody>
          <a:bodyPr/>
          <a:lstStyle>
            <a:lvl1pPr marL="0" indent="0" algn="ctr">
              <a:buNone/>
              <a:defRPr/>
            </a:lvl1pPr>
          </a:lstStyle>
          <a:p>
            <a:pPr lvl="0"/>
            <a:r>
              <a:rPr lang="en-US" dirty="0"/>
              <a:t>Click to add text here</a:t>
            </a:r>
          </a:p>
        </p:txBody>
      </p:sp>
      <p:sp>
        <p:nvSpPr>
          <p:cNvPr id="36" name="Text Placeholder 33">
            <a:extLst>
              <a:ext uri="{FF2B5EF4-FFF2-40B4-BE49-F238E27FC236}">
                <a16:creationId xmlns:a16="http://schemas.microsoft.com/office/drawing/2014/main" id="{A73BB556-14A7-CB5C-B954-54F8C3C01F07}"/>
              </a:ext>
            </a:extLst>
          </p:cNvPr>
          <p:cNvSpPr>
            <a:spLocks noGrp="1"/>
          </p:cNvSpPr>
          <p:nvPr>
            <p:ph type="body" sz="quarter" idx="12" hasCustomPrompt="1"/>
          </p:nvPr>
        </p:nvSpPr>
        <p:spPr>
          <a:xfrm>
            <a:off x="4487050" y="3749732"/>
            <a:ext cx="3217862" cy="1806575"/>
          </a:xfrm>
          <a:prstGeom prst="rect">
            <a:avLst/>
          </a:prstGeom>
        </p:spPr>
        <p:txBody>
          <a:bodyPr/>
          <a:lstStyle>
            <a:lvl1pPr marL="0" indent="0" algn="ctr">
              <a:buNone/>
              <a:defRPr/>
            </a:lvl1pPr>
          </a:lstStyle>
          <a:p>
            <a:pPr lvl="0"/>
            <a:r>
              <a:rPr lang="en-US" dirty="0"/>
              <a:t>Click to add text here</a:t>
            </a:r>
          </a:p>
        </p:txBody>
      </p:sp>
      <p:sp>
        <p:nvSpPr>
          <p:cNvPr id="37" name="Text Placeholder 33">
            <a:extLst>
              <a:ext uri="{FF2B5EF4-FFF2-40B4-BE49-F238E27FC236}">
                <a16:creationId xmlns:a16="http://schemas.microsoft.com/office/drawing/2014/main" id="{8A2D33CC-59E1-E6B9-2A7E-DAC7E025D2D7}"/>
              </a:ext>
            </a:extLst>
          </p:cNvPr>
          <p:cNvSpPr>
            <a:spLocks noGrp="1"/>
          </p:cNvSpPr>
          <p:nvPr>
            <p:ph type="body" sz="quarter" idx="13" hasCustomPrompt="1"/>
          </p:nvPr>
        </p:nvSpPr>
        <p:spPr>
          <a:xfrm>
            <a:off x="8143235" y="3749306"/>
            <a:ext cx="3217862" cy="1806575"/>
          </a:xfrm>
          <a:prstGeom prst="rect">
            <a:avLst/>
          </a:prstGeom>
        </p:spPr>
        <p:txBody>
          <a:bodyPr/>
          <a:lstStyle>
            <a:lvl1pPr marL="0" indent="0" algn="ctr">
              <a:buNone/>
              <a:defRPr/>
            </a:lvl1pPr>
          </a:lstStyle>
          <a:p>
            <a:pPr lvl="0"/>
            <a:r>
              <a:rPr lang="en-US" dirty="0"/>
              <a:t>Click to add text here</a:t>
            </a:r>
          </a:p>
        </p:txBody>
      </p:sp>
    </p:spTree>
    <p:extLst>
      <p:ext uri="{BB962C8B-B14F-4D97-AF65-F5344CB8AC3E}">
        <p14:creationId xmlns:p14="http://schemas.microsoft.com/office/powerpoint/2010/main" val="197982446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 Section Circle_3">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E8294237-C2B9-8934-61BE-7FBF1BE3EE61}"/>
              </a:ext>
            </a:extLst>
          </p:cNvPr>
          <p:cNvGrpSpPr/>
          <p:nvPr userDrawn="1"/>
        </p:nvGrpSpPr>
        <p:grpSpPr>
          <a:xfrm rot="16498579">
            <a:off x="8893774" y="1767260"/>
            <a:ext cx="2442209" cy="2253483"/>
            <a:chOff x="878213" y="1342263"/>
            <a:chExt cx="2442209" cy="2253483"/>
          </a:xfrm>
        </p:grpSpPr>
        <p:sp>
          <p:nvSpPr>
            <p:cNvPr id="19" name="Oval 18">
              <a:extLst>
                <a:ext uri="{FF2B5EF4-FFF2-40B4-BE49-F238E27FC236}">
                  <a16:creationId xmlns:a16="http://schemas.microsoft.com/office/drawing/2014/main" id="{B7D28DC1-56E6-98A3-C929-337352BCAFBD}"/>
                </a:ext>
              </a:extLst>
            </p:cNvPr>
            <p:cNvSpPr/>
            <p:nvPr userDrawn="1"/>
          </p:nvSpPr>
          <p:spPr>
            <a:xfrm>
              <a:off x="878213" y="1579762"/>
              <a:ext cx="2015984" cy="2015984"/>
            </a:xfrm>
            <a:prstGeom prst="ellipse">
              <a:avLst/>
            </a:prstGeom>
            <a:gradFill flip="none" rotWithShape="1">
              <a:gsLst>
                <a:gs pos="67000">
                  <a:schemeClr val="bg1">
                    <a:alpha val="0"/>
                  </a:schemeClr>
                </a:gs>
                <a:gs pos="9000">
                  <a:schemeClr val="accent3">
                    <a:alpha val="58044"/>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0" name="Oval 19">
              <a:extLst>
                <a:ext uri="{FF2B5EF4-FFF2-40B4-BE49-F238E27FC236}">
                  <a16:creationId xmlns:a16="http://schemas.microsoft.com/office/drawing/2014/main" id="{2DE0BD26-F705-A50E-168A-ADF3C06EF9A4}"/>
                </a:ext>
              </a:extLst>
            </p:cNvPr>
            <p:cNvSpPr/>
            <p:nvPr userDrawn="1"/>
          </p:nvSpPr>
          <p:spPr>
            <a:xfrm>
              <a:off x="1739285" y="1342263"/>
              <a:ext cx="1581137" cy="1581137"/>
            </a:xfrm>
            <a:prstGeom prst="ellipse">
              <a:avLst/>
            </a:prstGeom>
            <a:gradFill flip="none" rotWithShape="1">
              <a:gsLst>
                <a:gs pos="67000">
                  <a:schemeClr val="bg1">
                    <a:alpha val="0"/>
                  </a:schemeClr>
                </a:gs>
                <a:gs pos="9000">
                  <a:schemeClr val="accent2">
                    <a:alpha val="52439"/>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sp>
        <p:nvSpPr>
          <p:cNvPr id="15" name="Oval 14">
            <a:extLst>
              <a:ext uri="{FF2B5EF4-FFF2-40B4-BE49-F238E27FC236}">
                <a16:creationId xmlns:a16="http://schemas.microsoft.com/office/drawing/2014/main" id="{53C7FECC-B85D-0440-CA2C-B8C61E67890B}"/>
              </a:ext>
            </a:extLst>
          </p:cNvPr>
          <p:cNvSpPr/>
          <p:nvPr userDrawn="1"/>
        </p:nvSpPr>
        <p:spPr>
          <a:xfrm>
            <a:off x="5012787" y="1129162"/>
            <a:ext cx="2015984" cy="2015984"/>
          </a:xfrm>
          <a:prstGeom prst="ellipse">
            <a:avLst/>
          </a:prstGeom>
          <a:gradFill flip="none" rotWithShape="1">
            <a:gsLst>
              <a:gs pos="67000">
                <a:schemeClr val="bg1">
                  <a:alpha val="0"/>
                </a:schemeClr>
              </a:gs>
              <a:gs pos="9000">
                <a:schemeClr val="accent3">
                  <a:alpha val="58044"/>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6" name="Oval 15">
            <a:extLst>
              <a:ext uri="{FF2B5EF4-FFF2-40B4-BE49-F238E27FC236}">
                <a16:creationId xmlns:a16="http://schemas.microsoft.com/office/drawing/2014/main" id="{C98A618F-F2B5-C49F-4C84-D9AEF9869754}"/>
              </a:ext>
            </a:extLst>
          </p:cNvPr>
          <p:cNvSpPr/>
          <p:nvPr userDrawn="1"/>
        </p:nvSpPr>
        <p:spPr>
          <a:xfrm>
            <a:off x="5939982" y="2483464"/>
            <a:ext cx="1581137" cy="1581137"/>
          </a:xfrm>
          <a:prstGeom prst="ellipse">
            <a:avLst/>
          </a:prstGeom>
          <a:gradFill flip="none" rotWithShape="1">
            <a:gsLst>
              <a:gs pos="67000">
                <a:schemeClr val="bg1">
                  <a:alpha val="0"/>
                </a:schemeClr>
              </a:gs>
              <a:gs pos="9000">
                <a:schemeClr val="accent2">
                  <a:alpha val="52439"/>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nvGrpSpPr>
          <p:cNvPr id="17" name="Group 16">
            <a:extLst>
              <a:ext uri="{FF2B5EF4-FFF2-40B4-BE49-F238E27FC236}">
                <a16:creationId xmlns:a16="http://schemas.microsoft.com/office/drawing/2014/main" id="{2C5B8AE9-B67F-B4A1-531F-6A77A329D32D}"/>
              </a:ext>
            </a:extLst>
          </p:cNvPr>
          <p:cNvGrpSpPr/>
          <p:nvPr userDrawn="1"/>
        </p:nvGrpSpPr>
        <p:grpSpPr>
          <a:xfrm>
            <a:off x="878213" y="1342263"/>
            <a:ext cx="2442209" cy="2253483"/>
            <a:chOff x="878213" y="1342263"/>
            <a:chExt cx="2442209" cy="2253483"/>
          </a:xfrm>
        </p:grpSpPr>
        <p:sp>
          <p:nvSpPr>
            <p:cNvPr id="7" name="Oval 6">
              <a:extLst>
                <a:ext uri="{FF2B5EF4-FFF2-40B4-BE49-F238E27FC236}">
                  <a16:creationId xmlns:a16="http://schemas.microsoft.com/office/drawing/2014/main" id="{01BB6CD0-6A94-1787-ECC3-5051C2D95DE9}"/>
                </a:ext>
              </a:extLst>
            </p:cNvPr>
            <p:cNvSpPr/>
            <p:nvPr userDrawn="1"/>
          </p:nvSpPr>
          <p:spPr>
            <a:xfrm>
              <a:off x="878213" y="1579762"/>
              <a:ext cx="2015984" cy="2015984"/>
            </a:xfrm>
            <a:prstGeom prst="ellipse">
              <a:avLst/>
            </a:prstGeom>
            <a:gradFill flip="none" rotWithShape="1">
              <a:gsLst>
                <a:gs pos="67000">
                  <a:schemeClr val="bg1">
                    <a:alpha val="0"/>
                  </a:schemeClr>
                </a:gs>
                <a:gs pos="9000">
                  <a:schemeClr val="accent3">
                    <a:alpha val="58044"/>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0" name="Oval 9">
              <a:extLst>
                <a:ext uri="{FF2B5EF4-FFF2-40B4-BE49-F238E27FC236}">
                  <a16:creationId xmlns:a16="http://schemas.microsoft.com/office/drawing/2014/main" id="{D89A9445-C186-49CB-FA42-24A73D594B9C}"/>
                </a:ext>
              </a:extLst>
            </p:cNvPr>
            <p:cNvSpPr/>
            <p:nvPr userDrawn="1"/>
          </p:nvSpPr>
          <p:spPr>
            <a:xfrm>
              <a:off x="1739285" y="1342263"/>
              <a:ext cx="1581137" cy="1581137"/>
            </a:xfrm>
            <a:prstGeom prst="ellipse">
              <a:avLst/>
            </a:prstGeom>
            <a:gradFill flip="none" rotWithShape="1">
              <a:gsLst>
                <a:gs pos="67000">
                  <a:schemeClr val="bg1">
                    <a:alpha val="0"/>
                  </a:schemeClr>
                </a:gs>
                <a:gs pos="9000">
                  <a:schemeClr val="accent2">
                    <a:alpha val="52439"/>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sp>
        <p:nvSpPr>
          <p:cNvPr id="3" name="Text Placeholder 7">
            <a:extLst>
              <a:ext uri="{FF2B5EF4-FFF2-40B4-BE49-F238E27FC236}">
                <a16:creationId xmlns:a16="http://schemas.microsoft.com/office/drawing/2014/main" id="{DF8BD61C-8121-4961-BEA0-4DACE59B4AB2}"/>
              </a:ext>
            </a:extLst>
          </p:cNvPr>
          <p:cNvSpPr>
            <a:spLocks noGrp="1"/>
          </p:cNvSpPr>
          <p:nvPr>
            <p:ph type="body" sz="quarter" idx="10"/>
          </p:nvPr>
        </p:nvSpPr>
        <p:spPr>
          <a:xfrm>
            <a:off x="353616" y="992271"/>
            <a:ext cx="11484768" cy="385869"/>
          </a:xfrm>
          <a:prstGeom prst="rect">
            <a:avLst/>
          </a:prstGeom>
        </p:spPr>
        <p:txBody>
          <a:bodyPr>
            <a:noAutofit/>
          </a:bodyPr>
          <a:lstStyle>
            <a:lvl1pPr marL="0" indent="0">
              <a:buNone/>
              <a:defRPr sz="2000">
                <a:solidFill>
                  <a:schemeClr val="accent4"/>
                </a:solidFill>
              </a:defRPr>
            </a:lvl1pPr>
          </a:lstStyle>
          <a:p>
            <a:pPr lvl="0"/>
            <a:r>
              <a:rPr lang="en-US" dirty="0"/>
              <a:t>Click to edit Master text styles</a:t>
            </a:r>
          </a:p>
        </p:txBody>
      </p:sp>
      <p:sp>
        <p:nvSpPr>
          <p:cNvPr id="4" name="Title 3">
            <a:extLst>
              <a:ext uri="{FF2B5EF4-FFF2-40B4-BE49-F238E27FC236}">
                <a16:creationId xmlns:a16="http://schemas.microsoft.com/office/drawing/2014/main" id="{BF964E36-9199-48D9-AE21-0D187E8CE130}"/>
              </a:ext>
            </a:extLst>
          </p:cNvPr>
          <p:cNvSpPr>
            <a:spLocks noGrp="1"/>
          </p:cNvSpPr>
          <p:nvPr>
            <p:ph type="title"/>
          </p:nvPr>
        </p:nvSpPr>
        <p:spPr>
          <a:xfrm>
            <a:off x="353616" y="396076"/>
            <a:ext cx="11484769" cy="630076"/>
          </a:xfrm>
          <a:prstGeom prst="rect">
            <a:avLst/>
          </a:prstGeom>
        </p:spPr>
        <p:txBody>
          <a:bodyPr/>
          <a:lstStyle/>
          <a:p>
            <a:r>
              <a:rPr lang="en-US" dirty="0"/>
              <a:t>Click to edit Master title style</a:t>
            </a:r>
          </a:p>
        </p:txBody>
      </p:sp>
      <p:sp>
        <p:nvSpPr>
          <p:cNvPr id="13" name="Footer Placeholder 4">
            <a:extLst>
              <a:ext uri="{FF2B5EF4-FFF2-40B4-BE49-F238E27FC236}">
                <a16:creationId xmlns:a16="http://schemas.microsoft.com/office/drawing/2014/main" id="{CBF7387B-6268-B8A9-2CD7-5109AA64DB23}"/>
              </a:ext>
            </a:extLst>
          </p:cNvPr>
          <p:cNvSpPr>
            <a:spLocks noGrp="1"/>
          </p:cNvSpPr>
          <p:nvPr>
            <p:ph type="ftr" sz="quarter" idx="3"/>
          </p:nvPr>
        </p:nvSpPr>
        <p:spPr>
          <a:xfrm>
            <a:off x="672734" y="6337453"/>
            <a:ext cx="4114800" cy="365125"/>
          </a:xfrm>
          <a:prstGeom prst="rect">
            <a:avLst/>
          </a:prstGeom>
          <a:noFill/>
        </p:spPr>
        <p:txBody>
          <a:bodyPr vert="horz" lIns="0" tIns="45720" rIns="182880" bIns="45720" rtlCol="0" anchor="ctr"/>
          <a:lstStyle>
            <a:lvl1pPr algn="l">
              <a:defRPr sz="900">
                <a:solidFill>
                  <a:schemeClr val="tx1">
                    <a:lumMod val="75000"/>
                    <a:lumOff val="25000"/>
                  </a:schemeClr>
                </a:solidFill>
              </a:defRPr>
            </a:lvl1pPr>
          </a:lstStyle>
          <a:p>
            <a:r>
              <a:rPr lang="en-US"/>
              <a:t>|  Airia</a:t>
            </a:r>
            <a:endParaRPr lang="en-US" dirty="0"/>
          </a:p>
        </p:txBody>
      </p:sp>
      <p:sp>
        <p:nvSpPr>
          <p:cNvPr id="14" name="Slide Number Placeholder 5">
            <a:extLst>
              <a:ext uri="{FF2B5EF4-FFF2-40B4-BE49-F238E27FC236}">
                <a16:creationId xmlns:a16="http://schemas.microsoft.com/office/drawing/2014/main" id="{B62548FC-CBD3-CEEA-1971-0C3F5CAB0653}"/>
              </a:ext>
            </a:extLst>
          </p:cNvPr>
          <p:cNvSpPr>
            <a:spLocks noGrp="1"/>
          </p:cNvSpPr>
          <p:nvPr>
            <p:ph type="sldNum" sz="quarter" idx="4"/>
          </p:nvPr>
        </p:nvSpPr>
        <p:spPr>
          <a:xfrm>
            <a:off x="248206" y="6337453"/>
            <a:ext cx="334801" cy="365125"/>
          </a:xfrm>
          <a:prstGeom prst="rect">
            <a:avLst/>
          </a:prstGeom>
          <a:noFill/>
        </p:spPr>
        <p:txBody>
          <a:bodyPr vert="horz" wrap="none" lIns="0" tIns="45720" rIns="0" bIns="45720" rtlCol="0" anchor="ctr"/>
          <a:lstStyle>
            <a:lvl1pPr algn="r">
              <a:defRPr sz="800">
                <a:solidFill>
                  <a:schemeClr val="tx1">
                    <a:lumMod val="75000"/>
                    <a:lumOff val="25000"/>
                  </a:schemeClr>
                </a:solidFill>
              </a:defRPr>
            </a:lvl1pPr>
          </a:lstStyle>
          <a:p>
            <a:fld id="{6DEBB7FB-BA25-4EF9-BA52-2B8D79D1F7CA}" type="slidenum">
              <a:rPr lang="en-US" smtClean="0"/>
              <a:pPr/>
              <a:t>‹#›</a:t>
            </a:fld>
            <a:endParaRPr lang="en-US" dirty="0"/>
          </a:p>
        </p:txBody>
      </p:sp>
      <p:sp>
        <p:nvSpPr>
          <p:cNvPr id="2" name="Oval 1">
            <a:extLst>
              <a:ext uri="{FF2B5EF4-FFF2-40B4-BE49-F238E27FC236}">
                <a16:creationId xmlns:a16="http://schemas.microsoft.com/office/drawing/2014/main" id="{B045B8CD-1801-B30D-814D-8955BB533EBD}"/>
              </a:ext>
            </a:extLst>
          </p:cNvPr>
          <p:cNvSpPr/>
          <p:nvPr userDrawn="1"/>
        </p:nvSpPr>
        <p:spPr>
          <a:xfrm>
            <a:off x="1769779" y="2134287"/>
            <a:ext cx="1363851" cy="1363851"/>
          </a:xfrm>
          <a:prstGeom prst="ellipse">
            <a:avLst/>
          </a:prstGeom>
          <a:solidFill>
            <a:schemeClr val="bg1"/>
          </a:solidFill>
          <a:ln w="28575">
            <a:noFill/>
          </a:ln>
          <a:effectLst>
            <a:outerShdw blurRad="508000" sx="102000" sy="102000" algn="ctr"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 name="Oval 7">
            <a:extLst>
              <a:ext uri="{FF2B5EF4-FFF2-40B4-BE49-F238E27FC236}">
                <a16:creationId xmlns:a16="http://schemas.microsoft.com/office/drawing/2014/main" id="{D5165727-75C2-563F-6564-A6112818C04E}"/>
              </a:ext>
            </a:extLst>
          </p:cNvPr>
          <p:cNvSpPr/>
          <p:nvPr userDrawn="1"/>
        </p:nvSpPr>
        <p:spPr>
          <a:xfrm>
            <a:off x="5414076" y="2134287"/>
            <a:ext cx="1363851" cy="1363851"/>
          </a:xfrm>
          <a:prstGeom prst="ellipse">
            <a:avLst/>
          </a:prstGeom>
          <a:solidFill>
            <a:schemeClr val="bg1"/>
          </a:solidFill>
          <a:ln w="28575">
            <a:noFill/>
          </a:ln>
          <a:effectLst>
            <a:outerShdw blurRad="508000" sx="102000" sy="102000" algn="ctr"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9" name="Oval 8">
            <a:extLst>
              <a:ext uri="{FF2B5EF4-FFF2-40B4-BE49-F238E27FC236}">
                <a16:creationId xmlns:a16="http://schemas.microsoft.com/office/drawing/2014/main" id="{915B45A5-D751-529A-05DA-AD77978099AF}"/>
              </a:ext>
            </a:extLst>
          </p:cNvPr>
          <p:cNvSpPr/>
          <p:nvPr userDrawn="1"/>
        </p:nvSpPr>
        <p:spPr>
          <a:xfrm>
            <a:off x="9058372" y="2134287"/>
            <a:ext cx="1363851" cy="1363851"/>
          </a:xfrm>
          <a:prstGeom prst="ellipse">
            <a:avLst/>
          </a:prstGeom>
          <a:solidFill>
            <a:schemeClr val="bg1"/>
          </a:solidFill>
          <a:ln w="28575">
            <a:noFill/>
          </a:ln>
          <a:effectLst>
            <a:outerShdw blurRad="508000" sx="102000" sy="102000" algn="ctr"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4" name="Text Placeholder 33">
            <a:extLst>
              <a:ext uri="{FF2B5EF4-FFF2-40B4-BE49-F238E27FC236}">
                <a16:creationId xmlns:a16="http://schemas.microsoft.com/office/drawing/2014/main" id="{5904CF65-6F5E-AB6A-299E-23CBB32BC3D2}"/>
              </a:ext>
            </a:extLst>
          </p:cNvPr>
          <p:cNvSpPr>
            <a:spLocks noGrp="1"/>
          </p:cNvSpPr>
          <p:nvPr>
            <p:ph type="body" sz="quarter" idx="11" hasCustomPrompt="1"/>
          </p:nvPr>
        </p:nvSpPr>
        <p:spPr>
          <a:xfrm>
            <a:off x="842963" y="3750462"/>
            <a:ext cx="3217862" cy="1806575"/>
          </a:xfrm>
          <a:prstGeom prst="rect">
            <a:avLst/>
          </a:prstGeom>
        </p:spPr>
        <p:txBody>
          <a:bodyPr/>
          <a:lstStyle>
            <a:lvl1pPr marL="0" indent="0" algn="ctr">
              <a:buNone/>
              <a:defRPr/>
            </a:lvl1pPr>
          </a:lstStyle>
          <a:p>
            <a:pPr lvl="0"/>
            <a:r>
              <a:rPr lang="en-US" dirty="0"/>
              <a:t>Click to add text here</a:t>
            </a:r>
          </a:p>
        </p:txBody>
      </p:sp>
      <p:sp>
        <p:nvSpPr>
          <p:cNvPr id="36" name="Text Placeholder 33">
            <a:extLst>
              <a:ext uri="{FF2B5EF4-FFF2-40B4-BE49-F238E27FC236}">
                <a16:creationId xmlns:a16="http://schemas.microsoft.com/office/drawing/2014/main" id="{A73BB556-14A7-CB5C-B954-54F8C3C01F07}"/>
              </a:ext>
            </a:extLst>
          </p:cNvPr>
          <p:cNvSpPr>
            <a:spLocks noGrp="1"/>
          </p:cNvSpPr>
          <p:nvPr>
            <p:ph type="body" sz="quarter" idx="12" hasCustomPrompt="1"/>
          </p:nvPr>
        </p:nvSpPr>
        <p:spPr>
          <a:xfrm>
            <a:off x="4487050" y="3749732"/>
            <a:ext cx="3217862" cy="1806575"/>
          </a:xfrm>
          <a:prstGeom prst="rect">
            <a:avLst/>
          </a:prstGeom>
        </p:spPr>
        <p:txBody>
          <a:bodyPr/>
          <a:lstStyle>
            <a:lvl1pPr marL="0" indent="0" algn="ctr">
              <a:buNone/>
              <a:defRPr/>
            </a:lvl1pPr>
          </a:lstStyle>
          <a:p>
            <a:pPr lvl="0"/>
            <a:r>
              <a:rPr lang="en-US" dirty="0"/>
              <a:t>Click to add text here</a:t>
            </a:r>
          </a:p>
        </p:txBody>
      </p:sp>
      <p:sp>
        <p:nvSpPr>
          <p:cNvPr id="37" name="Text Placeholder 33">
            <a:extLst>
              <a:ext uri="{FF2B5EF4-FFF2-40B4-BE49-F238E27FC236}">
                <a16:creationId xmlns:a16="http://schemas.microsoft.com/office/drawing/2014/main" id="{8A2D33CC-59E1-E6B9-2A7E-DAC7E025D2D7}"/>
              </a:ext>
            </a:extLst>
          </p:cNvPr>
          <p:cNvSpPr>
            <a:spLocks noGrp="1"/>
          </p:cNvSpPr>
          <p:nvPr>
            <p:ph type="body" sz="quarter" idx="13" hasCustomPrompt="1"/>
          </p:nvPr>
        </p:nvSpPr>
        <p:spPr>
          <a:xfrm>
            <a:off x="8143235" y="3749306"/>
            <a:ext cx="3217862" cy="1806575"/>
          </a:xfrm>
          <a:prstGeom prst="rect">
            <a:avLst/>
          </a:prstGeom>
        </p:spPr>
        <p:txBody>
          <a:bodyPr/>
          <a:lstStyle>
            <a:lvl1pPr marL="0" indent="0" algn="ctr">
              <a:buNone/>
              <a:defRPr/>
            </a:lvl1pPr>
          </a:lstStyle>
          <a:p>
            <a:pPr lvl="0"/>
            <a:r>
              <a:rPr lang="en-US" dirty="0"/>
              <a:t>Click to add text here</a:t>
            </a:r>
          </a:p>
        </p:txBody>
      </p:sp>
    </p:spTree>
    <p:extLst>
      <p:ext uri="{BB962C8B-B14F-4D97-AF65-F5344CB8AC3E}">
        <p14:creationId xmlns:p14="http://schemas.microsoft.com/office/powerpoint/2010/main" val="357801696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 Section Box_1">
    <p:spTree>
      <p:nvGrpSpPr>
        <p:cNvPr id="1" name=""/>
        <p:cNvGrpSpPr/>
        <p:nvPr/>
      </p:nvGrpSpPr>
      <p:grpSpPr>
        <a:xfrm>
          <a:off x="0" y="0"/>
          <a:ext cx="0" cy="0"/>
          <a:chOff x="0" y="0"/>
          <a:chExt cx="0" cy="0"/>
        </a:xfrm>
      </p:grpSpPr>
      <p:pic>
        <p:nvPicPr>
          <p:cNvPr id="8" name="Picture 7" descr="A blurry image of a blue square&#10;&#10;Description automatically generated">
            <a:extLst>
              <a:ext uri="{FF2B5EF4-FFF2-40B4-BE49-F238E27FC236}">
                <a16:creationId xmlns:a16="http://schemas.microsoft.com/office/drawing/2014/main" id="{49DFF09B-4104-A90B-20BB-9BAB293B52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368140">
            <a:off x="6726863" y="405905"/>
            <a:ext cx="3090444" cy="3101764"/>
          </a:xfrm>
          <a:prstGeom prst="rect">
            <a:avLst/>
          </a:prstGeom>
        </p:spPr>
      </p:pic>
      <p:pic>
        <p:nvPicPr>
          <p:cNvPr id="6" name="Picture 5" descr="A blurry image of a blue square&#10;&#10;Description automatically generated">
            <a:extLst>
              <a:ext uri="{FF2B5EF4-FFF2-40B4-BE49-F238E27FC236}">
                <a16:creationId xmlns:a16="http://schemas.microsoft.com/office/drawing/2014/main" id="{FB594C9A-2B36-0A1D-3CDB-4DA73264F79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2376950">
            <a:off x="1839771" y="3590796"/>
            <a:ext cx="3090444" cy="3101764"/>
          </a:xfrm>
          <a:prstGeom prst="rect">
            <a:avLst/>
          </a:prstGeom>
        </p:spPr>
      </p:pic>
      <p:sp>
        <p:nvSpPr>
          <p:cNvPr id="3" name="Text Placeholder 7">
            <a:extLst>
              <a:ext uri="{FF2B5EF4-FFF2-40B4-BE49-F238E27FC236}">
                <a16:creationId xmlns:a16="http://schemas.microsoft.com/office/drawing/2014/main" id="{DF8BD61C-8121-4961-BEA0-4DACE59B4AB2}"/>
              </a:ext>
            </a:extLst>
          </p:cNvPr>
          <p:cNvSpPr>
            <a:spLocks noGrp="1"/>
          </p:cNvSpPr>
          <p:nvPr>
            <p:ph type="body" sz="quarter" idx="10"/>
          </p:nvPr>
        </p:nvSpPr>
        <p:spPr>
          <a:xfrm>
            <a:off x="353616" y="992271"/>
            <a:ext cx="11484768" cy="385869"/>
          </a:xfrm>
          <a:prstGeom prst="rect">
            <a:avLst/>
          </a:prstGeom>
        </p:spPr>
        <p:txBody>
          <a:bodyPr>
            <a:noAutofit/>
          </a:bodyPr>
          <a:lstStyle>
            <a:lvl1pPr marL="0" indent="0">
              <a:buNone/>
              <a:defRPr sz="2000">
                <a:solidFill>
                  <a:schemeClr val="accent4"/>
                </a:solidFill>
              </a:defRPr>
            </a:lvl1pPr>
          </a:lstStyle>
          <a:p>
            <a:pPr lvl="0"/>
            <a:r>
              <a:rPr lang="en-US" dirty="0"/>
              <a:t>Click to edit Master text styles</a:t>
            </a:r>
          </a:p>
        </p:txBody>
      </p:sp>
      <p:sp>
        <p:nvSpPr>
          <p:cNvPr id="4" name="Title 3">
            <a:extLst>
              <a:ext uri="{FF2B5EF4-FFF2-40B4-BE49-F238E27FC236}">
                <a16:creationId xmlns:a16="http://schemas.microsoft.com/office/drawing/2014/main" id="{BF964E36-9199-48D9-AE21-0D187E8CE130}"/>
              </a:ext>
            </a:extLst>
          </p:cNvPr>
          <p:cNvSpPr>
            <a:spLocks noGrp="1"/>
          </p:cNvSpPr>
          <p:nvPr>
            <p:ph type="title"/>
          </p:nvPr>
        </p:nvSpPr>
        <p:spPr>
          <a:xfrm>
            <a:off x="353616" y="396076"/>
            <a:ext cx="11484769" cy="630076"/>
          </a:xfrm>
          <a:prstGeom prst="rect">
            <a:avLst/>
          </a:prstGeom>
        </p:spPr>
        <p:txBody>
          <a:bodyPr/>
          <a:lstStyle/>
          <a:p>
            <a:r>
              <a:rPr lang="en-US" dirty="0"/>
              <a:t>Click to edit Master title style</a:t>
            </a:r>
          </a:p>
        </p:txBody>
      </p:sp>
      <p:sp>
        <p:nvSpPr>
          <p:cNvPr id="13" name="Footer Placeholder 4">
            <a:extLst>
              <a:ext uri="{FF2B5EF4-FFF2-40B4-BE49-F238E27FC236}">
                <a16:creationId xmlns:a16="http://schemas.microsoft.com/office/drawing/2014/main" id="{CBF7387B-6268-B8A9-2CD7-5109AA64DB23}"/>
              </a:ext>
            </a:extLst>
          </p:cNvPr>
          <p:cNvSpPr>
            <a:spLocks noGrp="1"/>
          </p:cNvSpPr>
          <p:nvPr>
            <p:ph type="ftr" sz="quarter" idx="3"/>
          </p:nvPr>
        </p:nvSpPr>
        <p:spPr>
          <a:xfrm>
            <a:off x="672734" y="6337453"/>
            <a:ext cx="4114800" cy="365125"/>
          </a:xfrm>
          <a:prstGeom prst="rect">
            <a:avLst/>
          </a:prstGeom>
          <a:noFill/>
        </p:spPr>
        <p:txBody>
          <a:bodyPr vert="horz" lIns="0" tIns="45720" rIns="182880" bIns="45720" rtlCol="0" anchor="ctr"/>
          <a:lstStyle>
            <a:lvl1pPr algn="l">
              <a:defRPr sz="900">
                <a:solidFill>
                  <a:schemeClr val="tx1">
                    <a:lumMod val="75000"/>
                    <a:lumOff val="25000"/>
                  </a:schemeClr>
                </a:solidFill>
              </a:defRPr>
            </a:lvl1pPr>
          </a:lstStyle>
          <a:p>
            <a:r>
              <a:rPr lang="en-US" dirty="0"/>
              <a:t>|  </a:t>
            </a:r>
            <a:r>
              <a:rPr lang="en-US" dirty="0" err="1"/>
              <a:t>Airia</a:t>
            </a:r>
            <a:endParaRPr lang="en-US" dirty="0"/>
          </a:p>
        </p:txBody>
      </p:sp>
      <p:sp>
        <p:nvSpPr>
          <p:cNvPr id="14" name="Slide Number Placeholder 5">
            <a:extLst>
              <a:ext uri="{FF2B5EF4-FFF2-40B4-BE49-F238E27FC236}">
                <a16:creationId xmlns:a16="http://schemas.microsoft.com/office/drawing/2014/main" id="{B62548FC-CBD3-CEEA-1971-0C3F5CAB0653}"/>
              </a:ext>
            </a:extLst>
          </p:cNvPr>
          <p:cNvSpPr>
            <a:spLocks noGrp="1"/>
          </p:cNvSpPr>
          <p:nvPr>
            <p:ph type="sldNum" sz="quarter" idx="4"/>
          </p:nvPr>
        </p:nvSpPr>
        <p:spPr>
          <a:xfrm>
            <a:off x="248206" y="6337453"/>
            <a:ext cx="334801" cy="365125"/>
          </a:xfrm>
          <a:prstGeom prst="rect">
            <a:avLst/>
          </a:prstGeom>
          <a:noFill/>
        </p:spPr>
        <p:txBody>
          <a:bodyPr vert="horz" wrap="none" lIns="0" tIns="45720" rIns="0" bIns="45720" rtlCol="0" anchor="ctr"/>
          <a:lstStyle>
            <a:lvl1pPr algn="r">
              <a:defRPr sz="800">
                <a:solidFill>
                  <a:schemeClr val="tx1">
                    <a:lumMod val="75000"/>
                    <a:lumOff val="25000"/>
                  </a:schemeClr>
                </a:solidFill>
              </a:defRPr>
            </a:lvl1pPr>
          </a:lstStyle>
          <a:p>
            <a:fld id="{6DEBB7FB-BA25-4EF9-BA52-2B8D79D1F7CA}" type="slidenum">
              <a:rPr lang="en-US" smtClean="0"/>
              <a:pPr/>
              <a:t>‹#›</a:t>
            </a:fld>
            <a:endParaRPr lang="en-US" dirty="0"/>
          </a:p>
        </p:txBody>
      </p:sp>
      <p:sp>
        <p:nvSpPr>
          <p:cNvPr id="5" name="Rectangle 4">
            <a:extLst>
              <a:ext uri="{FF2B5EF4-FFF2-40B4-BE49-F238E27FC236}">
                <a16:creationId xmlns:a16="http://schemas.microsoft.com/office/drawing/2014/main" id="{F27A9D89-A6FA-A369-D258-D51F84DEA1EE}"/>
              </a:ext>
            </a:extLst>
          </p:cNvPr>
          <p:cNvSpPr/>
          <p:nvPr userDrawn="1"/>
        </p:nvSpPr>
        <p:spPr>
          <a:xfrm>
            <a:off x="707903" y="1874920"/>
            <a:ext cx="3323417" cy="3722340"/>
          </a:xfrm>
          <a:prstGeom prst="rect">
            <a:avLst/>
          </a:prstGeom>
          <a:solidFill>
            <a:schemeClr val="bg1"/>
          </a:solidFill>
          <a:ln>
            <a:noFill/>
          </a:ln>
          <a:effectLst>
            <a:outerShdw blurRad="508000" sx="102000" sy="102000" algn="ctr"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err="1"/>
          </a:p>
        </p:txBody>
      </p:sp>
      <p:sp>
        <p:nvSpPr>
          <p:cNvPr id="11" name="Rectangle 10">
            <a:extLst>
              <a:ext uri="{FF2B5EF4-FFF2-40B4-BE49-F238E27FC236}">
                <a16:creationId xmlns:a16="http://schemas.microsoft.com/office/drawing/2014/main" id="{A795080D-D303-2830-1151-2F983EE7FFF7}"/>
              </a:ext>
            </a:extLst>
          </p:cNvPr>
          <p:cNvSpPr/>
          <p:nvPr userDrawn="1"/>
        </p:nvSpPr>
        <p:spPr>
          <a:xfrm>
            <a:off x="4435239" y="1874920"/>
            <a:ext cx="3323417" cy="3722340"/>
          </a:xfrm>
          <a:prstGeom prst="rect">
            <a:avLst/>
          </a:prstGeom>
          <a:solidFill>
            <a:schemeClr val="bg1"/>
          </a:solidFill>
          <a:ln>
            <a:noFill/>
          </a:ln>
          <a:effectLst>
            <a:outerShdw blurRad="508000" sx="102000" sy="102000" algn="ctr"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err="1"/>
          </a:p>
        </p:txBody>
      </p:sp>
      <p:sp>
        <p:nvSpPr>
          <p:cNvPr id="12" name="Rectangle 11">
            <a:extLst>
              <a:ext uri="{FF2B5EF4-FFF2-40B4-BE49-F238E27FC236}">
                <a16:creationId xmlns:a16="http://schemas.microsoft.com/office/drawing/2014/main" id="{647B3C36-901E-296F-C94E-650B688281C8}"/>
              </a:ext>
            </a:extLst>
          </p:cNvPr>
          <p:cNvSpPr/>
          <p:nvPr userDrawn="1"/>
        </p:nvSpPr>
        <p:spPr>
          <a:xfrm>
            <a:off x="8162576" y="1874920"/>
            <a:ext cx="3323417" cy="3722340"/>
          </a:xfrm>
          <a:prstGeom prst="rect">
            <a:avLst/>
          </a:prstGeom>
          <a:solidFill>
            <a:schemeClr val="bg1"/>
          </a:solidFill>
          <a:ln>
            <a:noFill/>
          </a:ln>
          <a:effectLst>
            <a:outerShdw blurRad="508000" sx="102000" sy="102000" algn="ctr"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err="1"/>
          </a:p>
        </p:txBody>
      </p:sp>
      <p:sp>
        <p:nvSpPr>
          <p:cNvPr id="35" name="Text Placeholder 34">
            <a:extLst>
              <a:ext uri="{FF2B5EF4-FFF2-40B4-BE49-F238E27FC236}">
                <a16:creationId xmlns:a16="http://schemas.microsoft.com/office/drawing/2014/main" id="{2F12EAF5-5D46-A0B1-BEDC-E32D007A513E}"/>
              </a:ext>
            </a:extLst>
          </p:cNvPr>
          <p:cNvSpPr>
            <a:spLocks noGrp="1"/>
          </p:cNvSpPr>
          <p:nvPr>
            <p:ph type="body" sz="quarter" idx="11"/>
          </p:nvPr>
        </p:nvSpPr>
        <p:spPr>
          <a:xfrm>
            <a:off x="1003567" y="2212275"/>
            <a:ext cx="2732088" cy="890587"/>
          </a:xfrm>
        </p:spPr>
        <p:txBody>
          <a:bodyPr/>
          <a:lstStyle>
            <a:lvl1pPr marL="0" indent="0">
              <a:buNone/>
              <a:defRPr/>
            </a:lvl1pPr>
          </a:lstStyle>
          <a:p>
            <a:pPr lvl="0"/>
            <a:r>
              <a:rPr lang="en-US" dirty="0"/>
              <a:t>Click to edit Master text styles</a:t>
            </a:r>
          </a:p>
        </p:txBody>
      </p:sp>
      <p:sp>
        <p:nvSpPr>
          <p:cNvPr id="38" name="Text Placeholder 34">
            <a:extLst>
              <a:ext uri="{FF2B5EF4-FFF2-40B4-BE49-F238E27FC236}">
                <a16:creationId xmlns:a16="http://schemas.microsoft.com/office/drawing/2014/main" id="{1B3D45C5-D4CE-3F7C-A21E-D65027368FFE}"/>
              </a:ext>
            </a:extLst>
          </p:cNvPr>
          <p:cNvSpPr>
            <a:spLocks noGrp="1"/>
          </p:cNvSpPr>
          <p:nvPr>
            <p:ph type="body" sz="quarter" idx="12"/>
          </p:nvPr>
        </p:nvSpPr>
        <p:spPr>
          <a:xfrm>
            <a:off x="1003567" y="3213378"/>
            <a:ext cx="2732088" cy="2032000"/>
          </a:xfrm>
        </p:spPr>
        <p:txBody>
          <a:bodyPr/>
          <a:lstStyle>
            <a:lvl1pPr marL="0" indent="0">
              <a:buNone/>
              <a:defRPr sz="1800"/>
            </a:lvl1pPr>
          </a:lstStyle>
          <a:p>
            <a:pPr lvl="0"/>
            <a:r>
              <a:rPr lang="en-US" dirty="0"/>
              <a:t>Click to edit Master text styles</a:t>
            </a:r>
          </a:p>
        </p:txBody>
      </p:sp>
      <p:sp>
        <p:nvSpPr>
          <p:cNvPr id="39" name="Text Placeholder 34">
            <a:extLst>
              <a:ext uri="{FF2B5EF4-FFF2-40B4-BE49-F238E27FC236}">
                <a16:creationId xmlns:a16="http://schemas.microsoft.com/office/drawing/2014/main" id="{CD02F1A7-E021-206B-A08C-BEF8BD6F5B64}"/>
              </a:ext>
            </a:extLst>
          </p:cNvPr>
          <p:cNvSpPr>
            <a:spLocks noGrp="1"/>
          </p:cNvSpPr>
          <p:nvPr>
            <p:ph type="body" sz="quarter" idx="13"/>
          </p:nvPr>
        </p:nvSpPr>
        <p:spPr>
          <a:xfrm>
            <a:off x="4730903" y="2212275"/>
            <a:ext cx="2732088" cy="890587"/>
          </a:xfrm>
        </p:spPr>
        <p:txBody>
          <a:bodyPr/>
          <a:lstStyle>
            <a:lvl1pPr marL="0" indent="0">
              <a:buNone/>
              <a:defRPr/>
            </a:lvl1pPr>
          </a:lstStyle>
          <a:p>
            <a:pPr lvl="0"/>
            <a:r>
              <a:rPr lang="en-US" dirty="0"/>
              <a:t>Click to edit Master text styles</a:t>
            </a:r>
          </a:p>
        </p:txBody>
      </p:sp>
      <p:sp>
        <p:nvSpPr>
          <p:cNvPr id="40" name="Text Placeholder 34">
            <a:extLst>
              <a:ext uri="{FF2B5EF4-FFF2-40B4-BE49-F238E27FC236}">
                <a16:creationId xmlns:a16="http://schemas.microsoft.com/office/drawing/2014/main" id="{4781CAFC-1BC9-3855-E0F5-4F6508C05EB4}"/>
              </a:ext>
            </a:extLst>
          </p:cNvPr>
          <p:cNvSpPr>
            <a:spLocks noGrp="1"/>
          </p:cNvSpPr>
          <p:nvPr>
            <p:ph type="body" sz="quarter" idx="14"/>
          </p:nvPr>
        </p:nvSpPr>
        <p:spPr>
          <a:xfrm>
            <a:off x="4730903" y="3213378"/>
            <a:ext cx="2732088" cy="2032000"/>
          </a:xfrm>
        </p:spPr>
        <p:txBody>
          <a:bodyPr/>
          <a:lstStyle>
            <a:lvl1pPr marL="0" indent="0">
              <a:buNone/>
              <a:defRPr sz="1800"/>
            </a:lvl1pPr>
          </a:lstStyle>
          <a:p>
            <a:pPr lvl="0"/>
            <a:r>
              <a:rPr lang="en-US" dirty="0"/>
              <a:t>Click to edit Master text styles</a:t>
            </a:r>
          </a:p>
        </p:txBody>
      </p:sp>
      <p:sp>
        <p:nvSpPr>
          <p:cNvPr id="41" name="Text Placeholder 34">
            <a:extLst>
              <a:ext uri="{FF2B5EF4-FFF2-40B4-BE49-F238E27FC236}">
                <a16:creationId xmlns:a16="http://schemas.microsoft.com/office/drawing/2014/main" id="{3B509C29-FC8C-CE92-E606-4A9C43E725CE}"/>
              </a:ext>
            </a:extLst>
          </p:cNvPr>
          <p:cNvSpPr>
            <a:spLocks noGrp="1"/>
          </p:cNvSpPr>
          <p:nvPr>
            <p:ph type="body" sz="quarter" idx="15"/>
          </p:nvPr>
        </p:nvSpPr>
        <p:spPr>
          <a:xfrm>
            <a:off x="8458240" y="2212275"/>
            <a:ext cx="2732088" cy="890587"/>
          </a:xfrm>
        </p:spPr>
        <p:txBody>
          <a:bodyPr/>
          <a:lstStyle>
            <a:lvl1pPr marL="0" indent="0">
              <a:buNone/>
              <a:defRPr/>
            </a:lvl1pPr>
          </a:lstStyle>
          <a:p>
            <a:pPr lvl="0"/>
            <a:r>
              <a:rPr lang="en-US" dirty="0"/>
              <a:t>Click to edit Master text styles</a:t>
            </a:r>
          </a:p>
        </p:txBody>
      </p:sp>
      <p:sp>
        <p:nvSpPr>
          <p:cNvPr id="42" name="Text Placeholder 34">
            <a:extLst>
              <a:ext uri="{FF2B5EF4-FFF2-40B4-BE49-F238E27FC236}">
                <a16:creationId xmlns:a16="http://schemas.microsoft.com/office/drawing/2014/main" id="{AFF5FE64-2085-B921-D412-D01BBDF23E19}"/>
              </a:ext>
            </a:extLst>
          </p:cNvPr>
          <p:cNvSpPr>
            <a:spLocks noGrp="1"/>
          </p:cNvSpPr>
          <p:nvPr>
            <p:ph type="body" sz="quarter" idx="16"/>
          </p:nvPr>
        </p:nvSpPr>
        <p:spPr>
          <a:xfrm>
            <a:off x="8458240" y="3213378"/>
            <a:ext cx="2732088" cy="2032000"/>
          </a:xfrm>
        </p:spPr>
        <p:txBody>
          <a:bodyPr/>
          <a:lstStyle>
            <a:lvl1pPr marL="0" indent="0">
              <a:buNone/>
              <a:defRPr sz="1800"/>
            </a:lvl1pPr>
          </a:lstStyle>
          <a:p>
            <a:pPr lvl="0"/>
            <a:r>
              <a:rPr lang="en-US" dirty="0"/>
              <a:t>Click to edit Master text styles</a:t>
            </a:r>
          </a:p>
        </p:txBody>
      </p:sp>
    </p:spTree>
    <p:extLst>
      <p:ext uri="{BB962C8B-B14F-4D97-AF65-F5344CB8AC3E}">
        <p14:creationId xmlns:p14="http://schemas.microsoft.com/office/powerpoint/2010/main" val="194993817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 Section Box_2">
    <p:spTree>
      <p:nvGrpSpPr>
        <p:cNvPr id="1" name=""/>
        <p:cNvGrpSpPr/>
        <p:nvPr/>
      </p:nvGrpSpPr>
      <p:grpSpPr>
        <a:xfrm>
          <a:off x="0" y="0"/>
          <a:ext cx="0" cy="0"/>
          <a:chOff x="0" y="0"/>
          <a:chExt cx="0" cy="0"/>
        </a:xfrm>
      </p:grpSpPr>
      <p:pic>
        <p:nvPicPr>
          <p:cNvPr id="7" name="Picture 6" descr="A blurry image of a blue square&#10;&#10;Description automatically generated">
            <a:extLst>
              <a:ext uri="{FF2B5EF4-FFF2-40B4-BE49-F238E27FC236}">
                <a16:creationId xmlns:a16="http://schemas.microsoft.com/office/drawing/2014/main" id="{FCD7E9F5-D1A0-142A-FF24-F421AFCC07E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368140">
            <a:off x="6726863" y="405905"/>
            <a:ext cx="3090444" cy="3101764"/>
          </a:xfrm>
          <a:prstGeom prst="rect">
            <a:avLst/>
          </a:prstGeom>
        </p:spPr>
      </p:pic>
      <p:pic>
        <p:nvPicPr>
          <p:cNvPr id="8" name="Picture 7" descr="A blurry image of a blue square&#10;&#10;Description automatically generated">
            <a:extLst>
              <a:ext uri="{FF2B5EF4-FFF2-40B4-BE49-F238E27FC236}">
                <a16:creationId xmlns:a16="http://schemas.microsoft.com/office/drawing/2014/main" id="{2C1BE75E-DE2C-C688-291B-A83345A6188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2376950">
            <a:off x="1839771" y="3590796"/>
            <a:ext cx="3090444" cy="3101764"/>
          </a:xfrm>
          <a:prstGeom prst="rect">
            <a:avLst/>
          </a:prstGeom>
        </p:spPr>
      </p:pic>
      <p:sp>
        <p:nvSpPr>
          <p:cNvPr id="3" name="Text Placeholder 7">
            <a:extLst>
              <a:ext uri="{FF2B5EF4-FFF2-40B4-BE49-F238E27FC236}">
                <a16:creationId xmlns:a16="http://schemas.microsoft.com/office/drawing/2014/main" id="{DF8BD61C-8121-4961-BEA0-4DACE59B4AB2}"/>
              </a:ext>
            </a:extLst>
          </p:cNvPr>
          <p:cNvSpPr>
            <a:spLocks noGrp="1"/>
          </p:cNvSpPr>
          <p:nvPr>
            <p:ph type="body" sz="quarter" idx="10"/>
          </p:nvPr>
        </p:nvSpPr>
        <p:spPr>
          <a:xfrm>
            <a:off x="353616" y="992271"/>
            <a:ext cx="11484768" cy="385869"/>
          </a:xfrm>
          <a:prstGeom prst="rect">
            <a:avLst/>
          </a:prstGeom>
        </p:spPr>
        <p:txBody>
          <a:bodyPr>
            <a:noAutofit/>
          </a:bodyPr>
          <a:lstStyle>
            <a:lvl1pPr marL="0" indent="0">
              <a:buNone/>
              <a:defRPr sz="2000">
                <a:solidFill>
                  <a:schemeClr val="accent4"/>
                </a:solidFill>
              </a:defRPr>
            </a:lvl1pPr>
          </a:lstStyle>
          <a:p>
            <a:pPr lvl="0"/>
            <a:r>
              <a:rPr lang="en-US" dirty="0"/>
              <a:t>Click to edit Master text styles</a:t>
            </a:r>
          </a:p>
        </p:txBody>
      </p:sp>
      <p:sp>
        <p:nvSpPr>
          <p:cNvPr id="4" name="Title 3">
            <a:extLst>
              <a:ext uri="{FF2B5EF4-FFF2-40B4-BE49-F238E27FC236}">
                <a16:creationId xmlns:a16="http://schemas.microsoft.com/office/drawing/2014/main" id="{BF964E36-9199-48D9-AE21-0D187E8CE130}"/>
              </a:ext>
            </a:extLst>
          </p:cNvPr>
          <p:cNvSpPr>
            <a:spLocks noGrp="1"/>
          </p:cNvSpPr>
          <p:nvPr>
            <p:ph type="title"/>
          </p:nvPr>
        </p:nvSpPr>
        <p:spPr>
          <a:xfrm>
            <a:off x="353616" y="396076"/>
            <a:ext cx="11484769" cy="630076"/>
          </a:xfrm>
          <a:prstGeom prst="rect">
            <a:avLst/>
          </a:prstGeom>
        </p:spPr>
        <p:txBody>
          <a:bodyPr/>
          <a:lstStyle/>
          <a:p>
            <a:r>
              <a:rPr lang="en-US" dirty="0"/>
              <a:t>Click to edit Master title style</a:t>
            </a:r>
          </a:p>
        </p:txBody>
      </p:sp>
      <p:sp>
        <p:nvSpPr>
          <p:cNvPr id="13" name="Footer Placeholder 4">
            <a:extLst>
              <a:ext uri="{FF2B5EF4-FFF2-40B4-BE49-F238E27FC236}">
                <a16:creationId xmlns:a16="http://schemas.microsoft.com/office/drawing/2014/main" id="{CBF7387B-6268-B8A9-2CD7-5109AA64DB23}"/>
              </a:ext>
            </a:extLst>
          </p:cNvPr>
          <p:cNvSpPr>
            <a:spLocks noGrp="1"/>
          </p:cNvSpPr>
          <p:nvPr>
            <p:ph type="ftr" sz="quarter" idx="3"/>
          </p:nvPr>
        </p:nvSpPr>
        <p:spPr>
          <a:xfrm>
            <a:off x="672734" y="6337453"/>
            <a:ext cx="4114800" cy="365125"/>
          </a:xfrm>
          <a:prstGeom prst="rect">
            <a:avLst/>
          </a:prstGeom>
          <a:noFill/>
        </p:spPr>
        <p:txBody>
          <a:bodyPr vert="horz" lIns="0" tIns="45720" rIns="182880" bIns="45720" rtlCol="0" anchor="ctr"/>
          <a:lstStyle>
            <a:lvl1pPr algn="l">
              <a:defRPr sz="900">
                <a:solidFill>
                  <a:schemeClr val="tx1">
                    <a:lumMod val="75000"/>
                    <a:lumOff val="25000"/>
                  </a:schemeClr>
                </a:solidFill>
              </a:defRPr>
            </a:lvl1pPr>
          </a:lstStyle>
          <a:p>
            <a:r>
              <a:rPr lang="en-US" dirty="0"/>
              <a:t>|  </a:t>
            </a:r>
            <a:r>
              <a:rPr lang="en-US" dirty="0" err="1"/>
              <a:t>Airia</a:t>
            </a:r>
            <a:endParaRPr lang="en-US" dirty="0"/>
          </a:p>
        </p:txBody>
      </p:sp>
      <p:sp>
        <p:nvSpPr>
          <p:cNvPr id="14" name="Slide Number Placeholder 5">
            <a:extLst>
              <a:ext uri="{FF2B5EF4-FFF2-40B4-BE49-F238E27FC236}">
                <a16:creationId xmlns:a16="http://schemas.microsoft.com/office/drawing/2014/main" id="{B62548FC-CBD3-CEEA-1971-0C3F5CAB0653}"/>
              </a:ext>
            </a:extLst>
          </p:cNvPr>
          <p:cNvSpPr>
            <a:spLocks noGrp="1"/>
          </p:cNvSpPr>
          <p:nvPr>
            <p:ph type="sldNum" sz="quarter" idx="4"/>
          </p:nvPr>
        </p:nvSpPr>
        <p:spPr>
          <a:xfrm>
            <a:off x="248206" y="6337453"/>
            <a:ext cx="334801" cy="365125"/>
          </a:xfrm>
          <a:prstGeom prst="rect">
            <a:avLst/>
          </a:prstGeom>
          <a:noFill/>
        </p:spPr>
        <p:txBody>
          <a:bodyPr vert="horz" wrap="none" lIns="0" tIns="45720" rIns="0" bIns="45720" rtlCol="0" anchor="ctr"/>
          <a:lstStyle>
            <a:lvl1pPr algn="r">
              <a:defRPr sz="800">
                <a:solidFill>
                  <a:schemeClr val="tx1">
                    <a:lumMod val="75000"/>
                    <a:lumOff val="25000"/>
                  </a:schemeClr>
                </a:solidFill>
              </a:defRPr>
            </a:lvl1pPr>
          </a:lstStyle>
          <a:p>
            <a:fld id="{6DEBB7FB-BA25-4EF9-BA52-2B8D79D1F7CA}" type="slidenum">
              <a:rPr lang="en-US" smtClean="0"/>
              <a:pPr/>
              <a:t>‹#›</a:t>
            </a:fld>
            <a:endParaRPr lang="en-US" dirty="0"/>
          </a:p>
        </p:txBody>
      </p:sp>
      <p:sp>
        <p:nvSpPr>
          <p:cNvPr id="5" name="Rectangle 4">
            <a:extLst>
              <a:ext uri="{FF2B5EF4-FFF2-40B4-BE49-F238E27FC236}">
                <a16:creationId xmlns:a16="http://schemas.microsoft.com/office/drawing/2014/main" id="{F27A9D89-A6FA-A369-D258-D51F84DEA1EE}"/>
              </a:ext>
            </a:extLst>
          </p:cNvPr>
          <p:cNvSpPr/>
          <p:nvPr userDrawn="1"/>
        </p:nvSpPr>
        <p:spPr>
          <a:xfrm>
            <a:off x="707903" y="1874920"/>
            <a:ext cx="3323417" cy="3722340"/>
          </a:xfrm>
          <a:prstGeom prst="rect">
            <a:avLst/>
          </a:prstGeom>
          <a:solidFill>
            <a:schemeClr val="bg1"/>
          </a:solidFill>
          <a:ln>
            <a:noFill/>
          </a:ln>
          <a:effectLst>
            <a:outerShdw blurRad="508000" sx="102000" sy="102000" algn="ctr"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err="1"/>
          </a:p>
        </p:txBody>
      </p:sp>
      <p:sp>
        <p:nvSpPr>
          <p:cNvPr id="11" name="Rectangle 10">
            <a:extLst>
              <a:ext uri="{FF2B5EF4-FFF2-40B4-BE49-F238E27FC236}">
                <a16:creationId xmlns:a16="http://schemas.microsoft.com/office/drawing/2014/main" id="{A795080D-D303-2830-1151-2F983EE7FFF7}"/>
              </a:ext>
            </a:extLst>
          </p:cNvPr>
          <p:cNvSpPr/>
          <p:nvPr userDrawn="1"/>
        </p:nvSpPr>
        <p:spPr>
          <a:xfrm>
            <a:off x="4435239" y="1874920"/>
            <a:ext cx="3323417" cy="3722340"/>
          </a:xfrm>
          <a:prstGeom prst="rect">
            <a:avLst/>
          </a:prstGeom>
          <a:solidFill>
            <a:schemeClr val="bg1"/>
          </a:solidFill>
          <a:ln>
            <a:noFill/>
          </a:ln>
          <a:effectLst>
            <a:outerShdw blurRad="508000" sx="102000" sy="102000" algn="ctr"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err="1"/>
          </a:p>
        </p:txBody>
      </p:sp>
      <p:sp>
        <p:nvSpPr>
          <p:cNvPr id="12" name="Rectangle 11">
            <a:extLst>
              <a:ext uri="{FF2B5EF4-FFF2-40B4-BE49-F238E27FC236}">
                <a16:creationId xmlns:a16="http://schemas.microsoft.com/office/drawing/2014/main" id="{647B3C36-901E-296F-C94E-650B688281C8}"/>
              </a:ext>
            </a:extLst>
          </p:cNvPr>
          <p:cNvSpPr/>
          <p:nvPr userDrawn="1"/>
        </p:nvSpPr>
        <p:spPr>
          <a:xfrm>
            <a:off x="8162576" y="1874920"/>
            <a:ext cx="3323417" cy="3722340"/>
          </a:xfrm>
          <a:prstGeom prst="rect">
            <a:avLst/>
          </a:prstGeom>
          <a:solidFill>
            <a:schemeClr val="bg1"/>
          </a:solidFill>
          <a:ln>
            <a:noFill/>
          </a:ln>
          <a:effectLst>
            <a:outerShdw blurRad="508000" sx="102000" sy="102000" algn="ctr"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err="1"/>
          </a:p>
        </p:txBody>
      </p:sp>
      <p:sp>
        <p:nvSpPr>
          <p:cNvPr id="35" name="Text Placeholder 34">
            <a:extLst>
              <a:ext uri="{FF2B5EF4-FFF2-40B4-BE49-F238E27FC236}">
                <a16:creationId xmlns:a16="http://schemas.microsoft.com/office/drawing/2014/main" id="{2F12EAF5-5D46-A0B1-BEDC-E32D007A513E}"/>
              </a:ext>
            </a:extLst>
          </p:cNvPr>
          <p:cNvSpPr>
            <a:spLocks noGrp="1"/>
          </p:cNvSpPr>
          <p:nvPr>
            <p:ph type="body" sz="quarter" idx="11"/>
          </p:nvPr>
        </p:nvSpPr>
        <p:spPr>
          <a:xfrm>
            <a:off x="912091" y="4058093"/>
            <a:ext cx="2915040" cy="1371137"/>
          </a:xfrm>
        </p:spPr>
        <p:txBody>
          <a:bodyPr/>
          <a:lstStyle>
            <a:lvl1pPr marL="0" indent="0">
              <a:buNone/>
              <a:defRPr/>
            </a:lvl1pPr>
          </a:lstStyle>
          <a:p>
            <a:pPr lvl="0"/>
            <a:r>
              <a:rPr lang="en-US" dirty="0"/>
              <a:t>Click to edit Master text styles</a:t>
            </a:r>
          </a:p>
        </p:txBody>
      </p:sp>
      <p:sp>
        <p:nvSpPr>
          <p:cNvPr id="2" name="Text Placeholder 34">
            <a:extLst>
              <a:ext uri="{FF2B5EF4-FFF2-40B4-BE49-F238E27FC236}">
                <a16:creationId xmlns:a16="http://schemas.microsoft.com/office/drawing/2014/main" id="{C5F07848-1857-2037-C68A-671355505E4A}"/>
              </a:ext>
            </a:extLst>
          </p:cNvPr>
          <p:cNvSpPr>
            <a:spLocks noGrp="1"/>
          </p:cNvSpPr>
          <p:nvPr>
            <p:ph type="body" sz="quarter" idx="12"/>
          </p:nvPr>
        </p:nvSpPr>
        <p:spPr>
          <a:xfrm>
            <a:off x="4639427" y="4032916"/>
            <a:ext cx="2915040" cy="1371137"/>
          </a:xfrm>
        </p:spPr>
        <p:txBody>
          <a:bodyPr/>
          <a:lstStyle>
            <a:lvl1pPr marL="0" indent="0">
              <a:buNone/>
              <a:defRPr/>
            </a:lvl1pPr>
          </a:lstStyle>
          <a:p>
            <a:pPr lvl="0"/>
            <a:r>
              <a:rPr lang="en-US" dirty="0"/>
              <a:t>Click to edit Master text styles</a:t>
            </a:r>
          </a:p>
        </p:txBody>
      </p:sp>
      <p:sp>
        <p:nvSpPr>
          <p:cNvPr id="6" name="Text Placeholder 34">
            <a:extLst>
              <a:ext uri="{FF2B5EF4-FFF2-40B4-BE49-F238E27FC236}">
                <a16:creationId xmlns:a16="http://schemas.microsoft.com/office/drawing/2014/main" id="{C0B8B07F-598B-E00C-6B39-0FA7B702A3FB}"/>
              </a:ext>
            </a:extLst>
          </p:cNvPr>
          <p:cNvSpPr>
            <a:spLocks noGrp="1"/>
          </p:cNvSpPr>
          <p:nvPr>
            <p:ph type="body" sz="quarter" idx="13"/>
          </p:nvPr>
        </p:nvSpPr>
        <p:spPr>
          <a:xfrm>
            <a:off x="8366764" y="4058093"/>
            <a:ext cx="2915040" cy="1371137"/>
          </a:xfrm>
        </p:spPr>
        <p:txBody>
          <a:bodyPr/>
          <a:lstStyle>
            <a:lvl1pPr marL="0" indent="0">
              <a:buNone/>
              <a:defRPr/>
            </a:lvl1pPr>
          </a:lstStyle>
          <a:p>
            <a:pPr lvl="0"/>
            <a:r>
              <a:rPr lang="en-US" dirty="0"/>
              <a:t>Click to edit Master text styles</a:t>
            </a:r>
          </a:p>
        </p:txBody>
      </p:sp>
    </p:spTree>
    <p:extLst>
      <p:ext uri="{BB962C8B-B14F-4D97-AF65-F5344CB8AC3E}">
        <p14:creationId xmlns:p14="http://schemas.microsoft.com/office/powerpoint/2010/main" val="296332735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 Section Box_3">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2332BD78-D4C1-DA8A-B928-561A80A04CAA}"/>
              </a:ext>
            </a:extLst>
          </p:cNvPr>
          <p:cNvGrpSpPr/>
          <p:nvPr userDrawn="1"/>
        </p:nvGrpSpPr>
        <p:grpSpPr>
          <a:xfrm>
            <a:off x="5595666" y="583419"/>
            <a:ext cx="3922146" cy="3743851"/>
            <a:chOff x="6421118" y="-79455"/>
            <a:chExt cx="2222967" cy="2121914"/>
          </a:xfrm>
        </p:grpSpPr>
        <p:sp>
          <p:nvSpPr>
            <p:cNvPr id="10" name="Oval 9">
              <a:extLst>
                <a:ext uri="{FF2B5EF4-FFF2-40B4-BE49-F238E27FC236}">
                  <a16:creationId xmlns:a16="http://schemas.microsoft.com/office/drawing/2014/main" id="{D3099F18-5B66-C4A8-D342-4BE5A64BF0EA}"/>
                </a:ext>
              </a:extLst>
            </p:cNvPr>
            <p:cNvSpPr/>
            <p:nvPr/>
          </p:nvSpPr>
          <p:spPr>
            <a:xfrm>
              <a:off x="6421118" y="26475"/>
              <a:ext cx="2015984" cy="2015984"/>
            </a:xfrm>
            <a:prstGeom prst="ellipse">
              <a:avLst/>
            </a:prstGeom>
            <a:gradFill flip="none" rotWithShape="1">
              <a:gsLst>
                <a:gs pos="67000">
                  <a:schemeClr val="bg1">
                    <a:alpha val="0"/>
                  </a:schemeClr>
                </a:gs>
                <a:gs pos="9000">
                  <a:schemeClr val="accent3">
                    <a:alpha val="58044"/>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5" name="Oval 14">
              <a:extLst>
                <a:ext uri="{FF2B5EF4-FFF2-40B4-BE49-F238E27FC236}">
                  <a16:creationId xmlns:a16="http://schemas.microsoft.com/office/drawing/2014/main" id="{41DFE4B2-9B42-03DD-5BDB-CB990297DB44}"/>
                </a:ext>
              </a:extLst>
            </p:cNvPr>
            <p:cNvSpPr/>
            <p:nvPr/>
          </p:nvSpPr>
          <p:spPr>
            <a:xfrm>
              <a:off x="7062948" y="-79455"/>
              <a:ext cx="1581137" cy="1581137"/>
            </a:xfrm>
            <a:prstGeom prst="ellipse">
              <a:avLst/>
            </a:prstGeom>
            <a:gradFill flip="none" rotWithShape="1">
              <a:gsLst>
                <a:gs pos="67000">
                  <a:schemeClr val="bg1">
                    <a:alpha val="0"/>
                  </a:schemeClr>
                </a:gs>
                <a:gs pos="9000">
                  <a:schemeClr val="accent2">
                    <a:alpha val="52439"/>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grpSp>
        <p:nvGrpSpPr>
          <p:cNvPr id="16" name="Group 15">
            <a:extLst>
              <a:ext uri="{FF2B5EF4-FFF2-40B4-BE49-F238E27FC236}">
                <a16:creationId xmlns:a16="http://schemas.microsoft.com/office/drawing/2014/main" id="{E3F390E9-BF63-C32E-99C8-D77835F951AB}"/>
              </a:ext>
            </a:extLst>
          </p:cNvPr>
          <p:cNvGrpSpPr/>
          <p:nvPr userDrawn="1"/>
        </p:nvGrpSpPr>
        <p:grpSpPr>
          <a:xfrm rot="16884892">
            <a:off x="2783844" y="4034364"/>
            <a:ext cx="2777113" cy="2650870"/>
            <a:chOff x="6421118" y="-79455"/>
            <a:chExt cx="2222967" cy="2121914"/>
          </a:xfrm>
        </p:grpSpPr>
        <p:sp>
          <p:nvSpPr>
            <p:cNvPr id="17" name="Oval 16">
              <a:extLst>
                <a:ext uri="{FF2B5EF4-FFF2-40B4-BE49-F238E27FC236}">
                  <a16:creationId xmlns:a16="http://schemas.microsoft.com/office/drawing/2014/main" id="{BCCAA944-D7DD-F35B-5FE1-F6BEE0AD7DC1}"/>
                </a:ext>
              </a:extLst>
            </p:cNvPr>
            <p:cNvSpPr/>
            <p:nvPr/>
          </p:nvSpPr>
          <p:spPr>
            <a:xfrm>
              <a:off x="6421118" y="26475"/>
              <a:ext cx="2015984" cy="2015984"/>
            </a:xfrm>
            <a:prstGeom prst="ellipse">
              <a:avLst/>
            </a:prstGeom>
            <a:gradFill flip="none" rotWithShape="1">
              <a:gsLst>
                <a:gs pos="67000">
                  <a:schemeClr val="bg1">
                    <a:alpha val="0"/>
                  </a:schemeClr>
                </a:gs>
                <a:gs pos="9000">
                  <a:schemeClr val="accent3">
                    <a:alpha val="58044"/>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8" name="Oval 17">
              <a:extLst>
                <a:ext uri="{FF2B5EF4-FFF2-40B4-BE49-F238E27FC236}">
                  <a16:creationId xmlns:a16="http://schemas.microsoft.com/office/drawing/2014/main" id="{6FB77F04-43AD-2BFF-2704-72C3BC5485E5}"/>
                </a:ext>
              </a:extLst>
            </p:cNvPr>
            <p:cNvSpPr/>
            <p:nvPr/>
          </p:nvSpPr>
          <p:spPr>
            <a:xfrm>
              <a:off x="7062948" y="-79455"/>
              <a:ext cx="1581137" cy="1581137"/>
            </a:xfrm>
            <a:prstGeom prst="ellipse">
              <a:avLst/>
            </a:prstGeom>
            <a:gradFill flip="none" rotWithShape="1">
              <a:gsLst>
                <a:gs pos="67000">
                  <a:schemeClr val="bg1">
                    <a:alpha val="0"/>
                  </a:schemeClr>
                </a:gs>
                <a:gs pos="9000">
                  <a:schemeClr val="accent2">
                    <a:alpha val="52439"/>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sp>
        <p:nvSpPr>
          <p:cNvPr id="3" name="Text Placeholder 7">
            <a:extLst>
              <a:ext uri="{FF2B5EF4-FFF2-40B4-BE49-F238E27FC236}">
                <a16:creationId xmlns:a16="http://schemas.microsoft.com/office/drawing/2014/main" id="{DF8BD61C-8121-4961-BEA0-4DACE59B4AB2}"/>
              </a:ext>
            </a:extLst>
          </p:cNvPr>
          <p:cNvSpPr>
            <a:spLocks noGrp="1"/>
          </p:cNvSpPr>
          <p:nvPr>
            <p:ph type="body" sz="quarter" idx="10"/>
          </p:nvPr>
        </p:nvSpPr>
        <p:spPr>
          <a:xfrm>
            <a:off x="353616" y="992271"/>
            <a:ext cx="11484768" cy="385869"/>
          </a:xfrm>
          <a:prstGeom prst="rect">
            <a:avLst/>
          </a:prstGeom>
        </p:spPr>
        <p:txBody>
          <a:bodyPr>
            <a:noAutofit/>
          </a:bodyPr>
          <a:lstStyle>
            <a:lvl1pPr marL="0" indent="0">
              <a:buNone/>
              <a:defRPr sz="2000">
                <a:solidFill>
                  <a:schemeClr val="accent4"/>
                </a:solidFill>
              </a:defRPr>
            </a:lvl1pPr>
          </a:lstStyle>
          <a:p>
            <a:pPr lvl="0"/>
            <a:r>
              <a:rPr lang="en-US" dirty="0"/>
              <a:t>Click to edit Master text styles</a:t>
            </a:r>
          </a:p>
        </p:txBody>
      </p:sp>
      <p:sp>
        <p:nvSpPr>
          <p:cNvPr id="4" name="Title 3">
            <a:extLst>
              <a:ext uri="{FF2B5EF4-FFF2-40B4-BE49-F238E27FC236}">
                <a16:creationId xmlns:a16="http://schemas.microsoft.com/office/drawing/2014/main" id="{BF964E36-9199-48D9-AE21-0D187E8CE130}"/>
              </a:ext>
            </a:extLst>
          </p:cNvPr>
          <p:cNvSpPr>
            <a:spLocks noGrp="1"/>
          </p:cNvSpPr>
          <p:nvPr>
            <p:ph type="title"/>
          </p:nvPr>
        </p:nvSpPr>
        <p:spPr>
          <a:xfrm>
            <a:off x="353616" y="396076"/>
            <a:ext cx="11484769" cy="630076"/>
          </a:xfrm>
          <a:prstGeom prst="rect">
            <a:avLst/>
          </a:prstGeom>
        </p:spPr>
        <p:txBody>
          <a:bodyPr/>
          <a:lstStyle/>
          <a:p>
            <a:r>
              <a:rPr lang="en-US" dirty="0"/>
              <a:t>Click to edit Master title style</a:t>
            </a:r>
          </a:p>
        </p:txBody>
      </p:sp>
      <p:sp>
        <p:nvSpPr>
          <p:cNvPr id="13" name="Footer Placeholder 4">
            <a:extLst>
              <a:ext uri="{FF2B5EF4-FFF2-40B4-BE49-F238E27FC236}">
                <a16:creationId xmlns:a16="http://schemas.microsoft.com/office/drawing/2014/main" id="{CBF7387B-6268-B8A9-2CD7-5109AA64DB23}"/>
              </a:ext>
            </a:extLst>
          </p:cNvPr>
          <p:cNvSpPr>
            <a:spLocks noGrp="1"/>
          </p:cNvSpPr>
          <p:nvPr>
            <p:ph type="ftr" sz="quarter" idx="3"/>
          </p:nvPr>
        </p:nvSpPr>
        <p:spPr>
          <a:xfrm>
            <a:off x="672734" y="6337453"/>
            <a:ext cx="4114800" cy="365125"/>
          </a:xfrm>
          <a:prstGeom prst="rect">
            <a:avLst/>
          </a:prstGeom>
          <a:noFill/>
        </p:spPr>
        <p:txBody>
          <a:bodyPr vert="horz" lIns="0" tIns="45720" rIns="182880" bIns="45720" rtlCol="0" anchor="ctr"/>
          <a:lstStyle>
            <a:lvl1pPr algn="l">
              <a:defRPr sz="900">
                <a:solidFill>
                  <a:schemeClr val="tx1">
                    <a:lumMod val="75000"/>
                    <a:lumOff val="25000"/>
                  </a:schemeClr>
                </a:solidFill>
              </a:defRPr>
            </a:lvl1pPr>
          </a:lstStyle>
          <a:p>
            <a:r>
              <a:rPr lang="en-US" dirty="0"/>
              <a:t>|  </a:t>
            </a:r>
            <a:r>
              <a:rPr lang="en-US" dirty="0" err="1"/>
              <a:t>Airia</a:t>
            </a:r>
            <a:endParaRPr lang="en-US" dirty="0"/>
          </a:p>
        </p:txBody>
      </p:sp>
      <p:sp>
        <p:nvSpPr>
          <p:cNvPr id="14" name="Slide Number Placeholder 5">
            <a:extLst>
              <a:ext uri="{FF2B5EF4-FFF2-40B4-BE49-F238E27FC236}">
                <a16:creationId xmlns:a16="http://schemas.microsoft.com/office/drawing/2014/main" id="{B62548FC-CBD3-CEEA-1971-0C3F5CAB0653}"/>
              </a:ext>
            </a:extLst>
          </p:cNvPr>
          <p:cNvSpPr>
            <a:spLocks noGrp="1"/>
          </p:cNvSpPr>
          <p:nvPr>
            <p:ph type="sldNum" sz="quarter" idx="4"/>
          </p:nvPr>
        </p:nvSpPr>
        <p:spPr>
          <a:xfrm>
            <a:off x="248206" y="6337453"/>
            <a:ext cx="334801" cy="365125"/>
          </a:xfrm>
          <a:prstGeom prst="rect">
            <a:avLst/>
          </a:prstGeom>
          <a:noFill/>
        </p:spPr>
        <p:txBody>
          <a:bodyPr vert="horz" wrap="none" lIns="0" tIns="45720" rIns="0" bIns="45720" rtlCol="0" anchor="ctr"/>
          <a:lstStyle>
            <a:lvl1pPr algn="r">
              <a:defRPr sz="800">
                <a:solidFill>
                  <a:schemeClr val="tx1">
                    <a:lumMod val="75000"/>
                    <a:lumOff val="25000"/>
                  </a:schemeClr>
                </a:solidFill>
              </a:defRPr>
            </a:lvl1pPr>
          </a:lstStyle>
          <a:p>
            <a:fld id="{6DEBB7FB-BA25-4EF9-BA52-2B8D79D1F7CA}" type="slidenum">
              <a:rPr lang="en-US" smtClean="0"/>
              <a:pPr/>
              <a:t>‹#›</a:t>
            </a:fld>
            <a:endParaRPr lang="en-US" dirty="0"/>
          </a:p>
        </p:txBody>
      </p:sp>
      <p:sp>
        <p:nvSpPr>
          <p:cNvPr id="5" name="Rectangle 4">
            <a:extLst>
              <a:ext uri="{FF2B5EF4-FFF2-40B4-BE49-F238E27FC236}">
                <a16:creationId xmlns:a16="http://schemas.microsoft.com/office/drawing/2014/main" id="{F27A9D89-A6FA-A369-D258-D51F84DEA1EE}"/>
              </a:ext>
            </a:extLst>
          </p:cNvPr>
          <p:cNvSpPr/>
          <p:nvPr userDrawn="1"/>
        </p:nvSpPr>
        <p:spPr>
          <a:xfrm>
            <a:off x="707903" y="1874920"/>
            <a:ext cx="3323417" cy="3722340"/>
          </a:xfrm>
          <a:prstGeom prst="rect">
            <a:avLst/>
          </a:prstGeom>
          <a:solidFill>
            <a:schemeClr val="bg1"/>
          </a:solidFill>
          <a:ln>
            <a:noFill/>
          </a:ln>
          <a:effectLst>
            <a:outerShdw blurRad="508000" sx="102000" sy="102000" algn="ctr"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err="1"/>
          </a:p>
        </p:txBody>
      </p:sp>
      <p:sp>
        <p:nvSpPr>
          <p:cNvPr id="11" name="Rectangle 10">
            <a:extLst>
              <a:ext uri="{FF2B5EF4-FFF2-40B4-BE49-F238E27FC236}">
                <a16:creationId xmlns:a16="http://schemas.microsoft.com/office/drawing/2014/main" id="{A795080D-D303-2830-1151-2F983EE7FFF7}"/>
              </a:ext>
            </a:extLst>
          </p:cNvPr>
          <p:cNvSpPr/>
          <p:nvPr userDrawn="1"/>
        </p:nvSpPr>
        <p:spPr>
          <a:xfrm>
            <a:off x="4435239" y="1874920"/>
            <a:ext cx="3323417" cy="3722340"/>
          </a:xfrm>
          <a:prstGeom prst="rect">
            <a:avLst/>
          </a:prstGeom>
          <a:solidFill>
            <a:schemeClr val="bg1"/>
          </a:solidFill>
          <a:ln>
            <a:noFill/>
          </a:ln>
          <a:effectLst>
            <a:outerShdw blurRad="508000" sx="102000" sy="102000" algn="ctr"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err="1"/>
          </a:p>
        </p:txBody>
      </p:sp>
      <p:sp>
        <p:nvSpPr>
          <p:cNvPr id="12" name="Rectangle 11">
            <a:extLst>
              <a:ext uri="{FF2B5EF4-FFF2-40B4-BE49-F238E27FC236}">
                <a16:creationId xmlns:a16="http://schemas.microsoft.com/office/drawing/2014/main" id="{647B3C36-901E-296F-C94E-650B688281C8}"/>
              </a:ext>
            </a:extLst>
          </p:cNvPr>
          <p:cNvSpPr/>
          <p:nvPr userDrawn="1"/>
        </p:nvSpPr>
        <p:spPr>
          <a:xfrm>
            <a:off x="8162576" y="1874920"/>
            <a:ext cx="3323417" cy="3722340"/>
          </a:xfrm>
          <a:prstGeom prst="rect">
            <a:avLst/>
          </a:prstGeom>
          <a:solidFill>
            <a:schemeClr val="bg1"/>
          </a:solidFill>
          <a:ln>
            <a:noFill/>
          </a:ln>
          <a:effectLst>
            <a:outerShdw blurRad="508000" sx="102000" sy="102000" algn="ctr"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err="1"/>
          </a:p>
        </p:txBody>
      </p:sp>
      <p:sp>
        <p:nvSpPr>
          <p:cNvPr id="35" name="Text Placeholder 34">
            <a:extLst>
              <a:ext uri="{FF2B5EF4-FFF2-40B4-BE49-F238E27FC236}">
                <a16:creationId xmlns:a16="http://schemas.microsoft.com/office/drawing/2014/main" id="{2F12EAF5-5D46-A0B1-BEDC-E32D007A513E}"/>
              </a:ext>
            </a:extLst>
          </p:cNvPr>
          <p:cNvSpPr>
            <a:spLocks noGrp="1"/>
          </p:cNvSpPr>
          <p:nvPr>
            <p:ph type="body" sz="quarter" idx="11"/>
          </p:nvPr>
        </p:nvSpPr>
        <p:spPr>
          <a:xfrm>
            <a:off x="912091" y="4058093"/>
            <a:ext cx="2915040" cy="1371137"/>
          </a:xfrm>
        </p:spPr>
        <p:txBody>
          <a:bodyPr/>
          <a:lstStyle>
            <a:lvl1pPr marL="0" indent="0">
              <a:buNone/>
              <a:defRPr/>
            </a:lvl1pPr>
          </a:lstStyle>
          <a:p>
            <a:pPr lvl="0"/>
            <a:r>
              <a:rPr lang="en-US" dirty="0"/>
              <a:t>Click to edit Master text styles</a:t>
            </a:r>
          </a:p>
        </p:txBody>
      </p:sp>
      <p:sp>
        <p:nvSpPr>
          <p:cNvPr id="2" name="Text Placeholder 34">
            <a:extLst>
              <a:ext uri="{FF2B5EF4-FFF2-40B4-BE49-F238E27FC236}">
                <a16:creationId xmlns:a16="http://schemas.microsoft.com/office/drawing/2014/main" id="{C5F07848-1857-2037-C68A-671355505E4A}"/>
              </a:ext>
            </a:extLst>
          </p:cNvPr>
          <p:cNvSpPr>
            <a:spLocks noGrp="1"/>
          </p:cNvSpPr>
          <p:nvPr>
            <p:ph type="body" sz="quarter" idx="12"/>
          </p:nvPr>
        </p:nvSpPr>
        <p:spPr>
          <a:xfrm>
            <a:off x="4639427" y="4032916"/>
            <a:ext cx="2915040" cy="1371137"/>
          </a:xfrm>
        </p:spPr>
        <p:txBody>
          <a:bodyPr/>
          <a:lstStyle>
            <a:lvl1pPr marL="0" indent="0">
              <a:buNone/>
              <a:defRPr/>
            </a:lvl1pPr>
          </a:lstStyle>
          <a:p>
            <a:pPr lvl="0"/>
            <a:r>
              <a:rPr lang="en-US" dirty="0"/>
              <a:t>Click to edit Master text styles</a:t>
            </a:r>
          </a:p>
        </p:txBody>
      </p:sp>
      <p:sp>
        <p:nvSpPr>
          <p:cNvPr id="6" name="Text Placeholder 34">
            <a:extLst>
              <a:ext uri="{FF2B5EF4-FFF2-40B4-BE49-F238E27FC236}">
                <a16:creationId xmlns:a16="http://schemas.microsoft.com/office/drawing/2014/main" id="{C0B8B07F-598B-E00C-6B39-0FA7B702A3FB}"/>
              </a:ext>
            </a:extLst>
          </p:cNvPr>
          <p:cNvSpPr>
            <a:spLocks noGrp="1"/>
          </p:cNvSpPr>
          <p:nvPr>
            <p:ph type="body" sz="quarter" idx="13"/>
          </p:nvPr>
        </p:nvSpPr>
        <p:spPr>
          <a:xfrm>
            <a:off x="8366764" y="4058093"/>
            <a:ext cx="2915040" cy="1371137"/>
          </a:xfrm>
        </p:spPr>
        <p:txBody>
          <a:bodyPr/>
          <a:lstStyle>
            <a:lvl1pPr marL="0" indent="0">
              <a:buNone/>
              <a:defRPr/>
            </a:lvl1pPr>
          </a:lstStyle>
          <a:p>
            <a:pPr lvl="0"/>
            <a:r>
              <a:rPr lang="en-US" dirty="0"/>
              <a:t>Click to edit Master text styles</a:t>
            </a:r>
          </a:p>
        </p:txBody>
      </p:sp>
    </p:spTree>
    <p:extLst>
      <p:ext uri="{BB962C8B-B14F-4D97-AF65-F5344CB8AC3E}">
        <p14:creationId xmlns:p14="http://schemas.microsoft.com/office/powerpoint/2010/main" val="12179133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Title Slide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7380033-3674-480B-14F7-1E42253B50B8}"/>
              </a:ext>
            </a:extLst>
          </p:cNvPr>
          <p:cNvSpPr/>
          <p:nvPr userDrawn="1"/>
        </p:nvSpPr>
        <p:spPr>
          <a:xfrm>
            <a:off x="0" y="0"/>
            <a:ext cx="12243141"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pic>
        <p:nvPicPr>
          <p:cNvPr id="32" name="Picture 31" descr="A black screen with blue and purple dots&#10;&#10;Description automatically generated">
            <a:extLst>
              <a:ext uri="{FF2B5EF4-FFF2-40B4-BE49-F238E27FC236}">
                <a16:creationId xmlns:a16="http://schemas.microsoft.com/office/drawing/2014/main" id="{44524B86-90D4-814E-3167-B19AA88DCC3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2269" r="1737" b="17962"/>
          <a:stretch/>
        </p:blipFill>
        <p:spPr>
          <a:xfrm>
            <a:off x="0" y="0"/>
            <a:ext cx="12243141" cy="6858000"/>
          </a:xfrm>
          <a:prstGeom prst="rect">
            <a:avLst/>
          </a:prstGeom>
        </p:spPr>
      </p:pic>
      <p:sp>
        <p:nvSpPr>
          <p:cNvPr id="15" name="Title 1">
            <a:extLst>
              <a:ext uri="{FF2B5EF4-FFF2-40B4-BE49-F238E27FC236}">
                <a16:creationId xmlns:a16="http://schemas.microsoft.com/office/drawing/2014/main" id="{49080735-8ED3-9242-8DB1-8EFAAAAB8627}"/>
              </a:ext>
            </a:extLst>
          </p:cNvPr>
          <p:cNvSpPr>
            <a:spLocks noGrp="1"/>
          </p:cNvSpPr>
          <p:nvPr>
            <p:ph type="ctrTitle"/>
          </p:nvPr>
        </p:nvSpPr>
        <p:spPr>
          <a:xfrm>
            <a:off x="895716" y="2561391"/>
            <a:ext cx="5802528" cy="1436023"/>
          </a:xfrm>
          <a:prstGeom prst="rect">
            <a:avLst/>
          </a:prstGeom>
        </p:spPr>
        <p:txBody>
          <a:bodyPr anchor="b">
            <a:noAutofit/>
          </a:bodyPr>
          <a:lstStyle>
            <a:lvl1pPr algn="l">
              <a:defRPr sz="4800" b="0">
                <a:solidFill>
                  <a:schemeClr val="accent3"/>
                </a:solidFill>
                <a:latin typeface="+mn-lt"/>
              </a:defRPr>
            </a:lvl1pPr>
          </a:lstStyle>
          <a:p>
            <a:r>
              <a:rPr lang="en-US" dirty="0"/>
              <a:t>Click to edit Master title style</a:t>
            </a:r>
          </a:p>
        </p:txBody>
      </p:sp>
      <p:sp>
        <p:nvSpPr>
          <p:cNvPr id="16" name="Subtitle 2">
            <a:extLst>
              <a:ext uri="{FF2B5EF4-FFF2-40B4-BE49-F238E27FC236}">
                <a16:creationId xmlns:a16="http://schemas.microsoft.com/office/drawing/2014/main" id="{E7BE3CDB-BAEF-7144-A195-647086422627}"/>
              </a:ext>
            </a:extLst>
          </p:cNvPr>
          <p:cNvSpPr>
            <a:spLocks noGrp="1"/>
          </p:cNvSpPr>
          <p:nvPr>
            <p:ph type="subTitle" idx="1"/>
          </p:nvPr>
        </p:nvSpPr>
        <p:spPr>
          <a:xfrm>
            <a:off x="895717" y="4063832"/>
            <a:ext cx="5802528" cy="587583"/>
          </a:xfrm>
          <a:prstGeom prst="rect">
            <a:avLst/>
          </a:prstGeom>
        </p:spPr>
        <p:txBody>
          <a:bodyPr>
            <a:noAutofit/>
          </a:bodyPr>
          <a:lstStyle>
            <a:lvl1pPr marL="0" indent="0" algn="l">
              <a:buNone/>
              <a:defRPr sz="2600" cap="none" baseline="0">
                <a:solidFill>
                  <a:schemeClr val="bg1"/>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US" dirty="0"/>
          </a:p>
        </p:txBody>
      </p:sp>
      <p:sp>
        <p:nvSpPr>
          <p:cNvPr id="13" name="Text Placeholder 12">
            <a:extLst>
              <a:ext uri="{FF2B5EF4-FFF2-40B4-BE49-F238E27FC236}">
                <a16:creationId xmlns:a16="http://schemas.microsoft.com/office/drawing/2014/main" id="{B9CD7DF1-C535-F2FA-C993-FFA4FC9D560B}"/>
              </a:ext>
            </a:extLst>
          </p:cNvPr>
          <p:cNvSpPr>
            <a:spLocks noGrp="1"/>
          </p:cNvSpPr>
          <p:nvPr>
            <p:ph type="body" sz="quarter" idx="10" hasCustomPrompt="1"/>
          </p:nvPr>
        </p:nvSpPr>
        <p:spPr>
          <a:xfrm>
            <a:off x="1081636" y="5036956"/>
            <a:ext cx="5802528" cy="587583"/>
          </a:xfrm>
          <a:prstGeom prst="rect">
            <a:avLst/>
          </a:prstGeom>
        </p:spPr>
        <p:txBody>
          <a:bodyPr anchor="ctr"/>
          <a:lstStyle>
            <a:lvl1pPr marL="0" indent="0">
              <a:buNone/>
              <a:defRPr sz="1600" cap="all" baseline="0">
                <a:solidFill>
                  <a:schemeClr val="bg1"/>
                </a:solidFill>
              </a:defRPr>
            </a:lvl1pPr>
            <a:lvl2pPr marL="457200" indent="0">
              <a:buNone/>
              <a:defRPr/>
            </a:lvl2pPr>
          </a:lstStyle>
          <a:p>
            <a:pPr lvl="0"/>
            <a:r>
              <a:rPr lang="en-US" dirty="0"/>
              <a:t>DATE</a:t>
            </a:r>
          </a:p>
        </p:txBody>
      </p:sp>
      <p:grpSp>
        <p:nvGrpSpPr>
          <p:cNvPr id="7" name="Group 6">
            <a:extLst>
              <a:ext uri="{FF2B5EF4-FFF2-40B4-BE49-F238E27FC236}">
                <a16:creationId xmlns:a16="http://schemas.microsoft.com/office/drawing/2014/main" id="{49FEF2BD-BD6D-9F3B-BF7C-B09DDA5D5C1A}"/>
              </a:ext>
            </a:extLst>
          </p:cNvPr>
          <p:cNvGrpSpPr/>
          <p:nvPr userDrawn="1"/>
        </p:nvGrpSpPr>
        <p:grpSpPr>
          <a:xfrm>
            <a:off x="8466237" y="928021"/>
            <a:ext cx="3172485" cy="992353"/>
            <a:chOff x="3867912" y="2735389"/>
            <a:chExt cx="4465605" cy="1396841"/>
          </a:xfrm>
        </p:grpSpPr>
        <p:grpSp>
          <p:nvGrpSpPr>
            <p:cNvPr id="9" name="Graphic 11">
              <a:extLst>
                <a:ext uri="{FF2B5EF4-FFF2-40B4-BE49-F238E27FC236}">
                  <a16:creationId xmlns:a16="http://schemas.microsoft.com/office/drawing/2014/main" id="{C4F37041-1BD8-4D1B-F85C-856A0D6BDA34}"/>
                </a:ext>
              </a:extLst>
            </p:cNvPr>
            <p:cNvGrpSpPr/>
            <p:nvPr/>
          </p:nvGrpSpPr>
          <p:grpSpPr>
            <a:xfrm>
              <a:off x="5483923" y="2797873"/>
              <a:ext cx="2849594" cy="1051655"/>
              <a:chOff x="5483923" y="2797873"/>
              <a:chExt cx="2849594" cy="1051655"/>
            </a:xfrm>
            <a:solidFill>
              <a:srgbClr val="FFFFFF"/>
            </a:solidFill>
          </p:grpSpPr>
          <p:sp>
            <p:nvSpPr>
              <p:cNvPr id="19" name="Freeform: Shape 18">
                <a:extLst>
                  <a:ext uri="{FF2B5EF4-FFF2-40B4-BE49-F238E27FC236}">
                    <a16:creationId xmlns:a16="http://schemas.microsoft.com/office/drawing/2014/main" id="{7992EF34-29C1-A226-D1B1-9DF631D5B609}"/>
                  </a:ext>
                </a:extLst>
              </p:cNvPr>
              <p:cNvSpPr/>
              <p:nvPr/>
            </p:nvSpPr>
            <p:spPr>
              <a:xfrm>
                <a:off x="5483923" y="3085052"/>
                <a:ext cx="768096" cy="764476"/>
              </a:xfrm>
              <a:custGeom>
                <a:avLst/>
                <a:gdLst>
                  <a:gd name="connsiteX0" fmla="*/ 219932 w 768096"/>
                  <a:gd name="connsiteY0" fmla="*/ 548735 h 764476"/>
                  <a:gd name="connsiteX1" fmla="*/ 384905 w 768096"/>
                  <a:gd name="connsiteY1" fmla="*/ 614458 h 764476"/>
                  <a:gd name="connsiteX2" fmla="*/ 548164 w 768096"/>
                  <a:gd name="connsiteY2" fmla="*/ 548735 h 764476"/>
                  <a:gd name="connsiteX3" fmla="*/ 613601 w 768096"/>
                  <a:gd name="connsiteY3" fmla="*/ 382143 h 764476"/>
                  <a:gd name="connsiteX4" fmla="*/ 548164 w 768096"/>
                  <a:gd name="connsiteY4" fmla="*/ 216408 h 764476"/>
                  <a:gd name="connsiteX5" fmla="*/ 384905 w 768096"/>
                  <a:gd name="connsiteY5" fmla="*/ 149828 h 764476"/>
                  <a:gd name="connsiteX6" fmla="*/ 219932 w 768096"/>
                  <a:gd name="connsiteY6" fmla="*/ 216408 h 764476"/>
                  <a:gd name="connsiteX7" fmla="*/ 156210 w 768096"/>
                  <a:gd name="connsiteY7" fmla="*/ 382143 h 764476"/>
                  <a:gd name="connsiteX8" fmla="*/ 219932 w 768096"/>
                  <a:gd name="connsiteY8" fmla="*/ 548735 h 764476"/>
                  <a:gd name="connsiteX9" fmla="*/ 613601 w 768096"/>
                  <a:gd name="connsiteY9" fmla="*/ 19240 h 764476"/>
                  <a:gd name="connsiteX10" fmla="*/ 768096 w 768096"/>
                  <a:gd name="connsiteY10" fmla="*/ 19240 h 764476"/>
                  <a:gd name="connsiteX11" fmla="*/ 768096 w 768096"/>
                  <a:gd name="connsiteY11" fmla="*/ 745141 h 764476"/>
                  <a:gd name="connsiteX12" fmla="*/ 613601 w 768096"/>
                  <a:gd name="connsiteY12" fmla="*/ 745141 h 764476"/>
                  <a:gd name="connsiteX13" fmla="*/ 613601 w 768096"/>
                  <a:gd name="connsiteY13" fmla="*/ 640842 h 764476"/>
                  <a:gd name="connsiteX14" fmla="*/ 359569 w 768096"/>
                  <a:gd name="connsiteY14" fmla="*/ 764476 h 764476"/>
                  <a:gd name="connsiteX15" fmla="*/ 105632 w 768096"/>
                  <a:gd name="connsiteY15" fmla="*/ 653129 h 764476"/>
                  <a:gd name="connsiteX16" fmla="*/ 0 w 768096"/>
                  <a:gd name="connsiteY16" fmla="*/ 382238 h 764476"/>
                  <a:gd name="connsiteX17" fmla="*/ 105632 w 768096"/>
                  <a:gd name="connsiteY17" fmla="*/ 111347 h 764476"/>
                  <a:gd name="connsiteX18" fmla="*/ 359569 w 768096"/>
                  <a:gd name="connsiteY18" fmla="*/ 0 h 764476"/>
                  <a:gd name="connsiteX19" fmla="*/ 613601 w 768096"/>
                  <a:gd name="connsiteY19" fmla="*/ 121825 h 764476"/>
                  <a:gd name="connsiteX20" fmla="*/ 613601 w 768096"/>
                  <a:gd name="connsiteY20" fmla="*/ 19240 h 764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8096" h="764476">
                    <a:moveTo>
                      <a:pt x="219932" y="548735"/>
                    </a:moveTo>
                    <a:cubicBezTo>
                      <a:pt x="263557" y="592550"/>
                      <a:pt x="317659" y="614458"/>
                      <a:pt x="384905" y="614458"/>
                    </a:cubicBezTo>
                    <a:cubicBezTo>
                      <a:pt x="452152" y="614458"/>
                      <a:pt x="504444" y="592550"/>
                      <a:pt x="548164" y="548735"/>
                    </a:cubicBezTo>
                    <a:cubicBezTo>
                      <a:pt x="590931" y="504063"/>
                      <a:pt x="613601" y="449675"/>
                      <a:pt x="613601" y="382143"/>
                    </a:cubicBezTo>
                    <a:cubicBezTo>
                      <a:pt x="613601" y="314611"/>
                      <a:pt x="590836" y="260318"/>
                      <a:pt x="548164" y="216408"/>
                    </a:cubicBezTo>
                    <a:cubicBezTo>
                      <a:pt x="504539" y="171736"/>
                      <a:pt x="450437" y="149828"/>
                      <a:pt x="384905" y="149828"/>
                    </a:cubicBezTo>
                    <a:cubicBezTo>
                      <a:pt x="319373" y="149828"/>
                      <a:pt x="263557" y="171736"/>
                      <a:pt x="219932" y="216408"/>
                    </a:cubicBezTo>
                    <a:cubicBezTo>
                      <a:pt x="177165" y="260223"/>
                      <a:pt x="156210" y="316325"/>
                      <a:pt x="156210" y="382143"/>
                    </a:cubicBezTo>
                    <a:cubicBezTo>
                      <a:pt x="156210" y="447961"/>
                      <a:pt x="177165" y="503968"/>
                      <a:pt x="219932" y="548735"/>
                    </a:cubicBezTo>
                    <a:close/>
                    <a:moveTo>
                      <a:pt x="613601" y="19240"/>
                    </a:moveTo>
                    <a:lnTo>
                      <a:pt x="768096" y="19240"/>
                    </a:lnTo>
                    <a:lnTo>
                      <a:pt x="768096" y="745141"/>
                    </a:lnTo>
                    <a:lnTo>
                      <a:pt x="613601" y="745141"/>
                    </a:lnTo>
                    <a:lnTo>
                      <a:pt x="613601" y="640842"/>
                    </a:lnTo>
                    <a:cubicBezTo>
                      <a:pt x="554260" y="724090"/>
                      <a:pt x="469583" y="764476"/>
                      <a:pt x="359569" y="764476"/>
                    </a:cubicBezTo>
                    <a:cubicBezTo>
                      <a:pt x="260128" y="764476"/>
                      <a:pt x="175451" y="726757"/>
                      <a:pt x="105632" y="653129"/>
                    </a:cubicBezTo>
                    <a:cubicBezTo>
                      <a:pt x="34957" y="579501"/>
                      <a:pt x="0" y="490061"/>
                      <a:pt x="0" y="382238"/>
                    </a:cubicBezTo>
                    <a:cubicBezTo>
                      <a:pt x="0" y="274415"/>
                      <a:pt x="34957" y="184975"/>
                      <a:pt x="105632" y="111347"/>
                    </a:cubicBezTo>
                    <a:cubicBezTo>
                      <a:pt x="175451" y="36862"/>
                      <a:pt x="260128" y="0"/>
                      <a:pt x="359569" y="0"/>
                    </a:cubicBezTo>
                    <a:cubicBezTo>
                      <a:pt x="469583" y="0"/>
                      <a:pt x="554165" y="40386"/>
                      <a:pt x="613601" y="121825"/>
                    </a:cubicBezTo>
                    <a:lnTo>
                      <a:pt x="613601" y="19240"/>
                    </a:lnTo>
                    <a:close/>
                  </a:path>
                </a:pathLst>
              </a:custGeom>
              <a:solidFill>
                <a:srgbClr val="FFFFFF"/>
              </a:solidFill>
              <a:ln w="0"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80E78846-5A84-864B-06BE-503D60BDC4B5}"/>
                  </a:ext>
                </a:extLst>
              </p:cNvPr>
              <p:cNvSpPr/>
              <p:nvPr/>
            </p:nvSpPr>
            <p:spPr>
              <a:xfrm>
                <a:off x="6413468" y="2797873"/>
                <a:ext cx="200882" cy="1033653"/>
              </a:xfrm>
              <a:custGeom>
                <a:avLst/>
                <a:gdLst>
                  <a:gd name="connsiteX0" fmla="*/ 21050 w 200882"/>
                  <a:gd name="connsiteY0" fmla="*/ 308991 h 1033653"/>
                  <a:gd name="connsiteX1" fmla="*/ 178118 w 200882"/>
                  <a:gd name="connsiteY1" fmla="*/ 308991 h 1033653"/>
                  <a:gd name="connsiteX2" fmla="*/ 178118 w 200882"/>
                  <a:gd name="connsiteY2" fmla="*/ 1033653 h 1033653"/>
                  <a:gd name="connsiteX3" fmla="*/ 21050 w 200882"/>
                  <a:gd name="connsiteY3" fmla="*/ 1033653 h 1033653"/>
                  <a:gd name="connsiteX4" fmla="*/ 21050 w 200882"/>
                  <a:gd name="connsiteY4" fmla="*/ 308991 h 1033653"/>
                  <a:gd name="connsiteX5" fmla="*/ 170212 w 200882"/>
                  <a:gd name="connsiteY5" fmla="*/ 169831 h 1033653"/>
                  <a:gd name="connsiteX6" fmla="*/ 100013 w 200882"/>
                  <a:gd name="connsiteY6" fmla="*/ 200406 h 1033653"/>
                  <a:gd name="connsiteX7" fmla="*/ 28956 w 200882"/>
                  <a:gd name="connsiteY7" fmla="*/ 169831 h 1033653"/>
                  <a:gd name="connsiteX8" fmla="*/ 0 w 200882"/>
                  <a:gd name="connsiteY8" fmla="*/ 100679 h 1033653"/>
                  <a:gd name="connsiteX9" fmla="*/ 28956 w 200882"/>
                  <a:gd name="connsiteY9" fmla="*/ 30671 h 1033653"/>
                  <a:gd name="connsiteX10" fmla="*/ 100013 w 200882"/>
                  <a:gd name="connsiteY10" fmla="*/ 0 h 1033653"/>
                  <a:gd name="connsiteX11" fmla="*/ 171926 w 200882"/>
                  <a:gd name="connsiteY11" fmla="*/ 30671 h 1033653"/>
                  <a:gd name="connsiteX12" fmla="*/ 200883 w 200882"/>
                  <a:gd name="connsiteY12" fmla="*/ 100679 h 1033653"/>
                  <a:gd name="connsiteX13" fmla="*/ 170117 w 200882"/>
                  <a:gd name="connsiteY13" fmla="*/ 169831 h 1033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0882" h="1033653">
                    <a:moveTo>
                      <a:pt x="21050" y="308991"/>
                    </a:moveTo>
                    <a:lnTo>
                      <a:pt x="178118" y="308991"/>
                    </a:lnTo>
                    <a:lnTo>
                      <a:pt x="178118" y="1033653"/>
                    </a:lnTo>
                    <a:lnTo>
                      <a:pt x="21050" y="1033653"/>
                    </a:lnTo>
                    <a:lnTo>
                      <a:pt x="21050" y="308991"/>
                    </a:lnTo>
                    <a:close/>
                    <a:moveTo>
                      <a:pt x="170212" y="169831"/>
                    </a:moveTo>
                    <a:cubicBezTo>
                      <a:pt x="150876" y="190786"/>
                      <a:pt x="127254" y="200406"/>
                      <a:pt x="100013" y="200406"/>
                    </a:cubicBezTo>
                    <a:cubicBezTo>
                      <a:pt x="72771" y="200406"/>
                      <a:pt x="50006" y="190786"/>
                      <a:pt x="28956" y="169831"/>
                    </a:cubicBezTo>
                    <a:cubicBezTo>
                      <a:pt x="9620" y="150590"/>
                      <a:pt x="0" y="126968"/>
                      <a:pt x="0" y="100679"/>
                    </a:cubicBezTo>
                    <a:cubicBezTo>
                      <a:pt x="0" y="74390"/>
                      <a:pt x="9620" y="49911"/>
                      <a:pt x="28956" y="30671"/>
                    </a:cubicBezTo>
                    <a:cubicBezTo>
                      <a:pt x="48292" y="9620"/>
                      <a:pt x="71914" y="0"/>
                      <a:pt x="100013" y="0"/>
                    </a:cubicBezTo>
                    <a:cubicBezTo>
                      <a:pt x="128111" y="0"/>
                      <a:pt x="150876" y="9620"/>
                      <a:pt x="171926" y="30671"/>
                    </a:cubicBezTo>
                    <a:cubicBezTo>
                      <a:pt x="191262" y="49911"/>
                      <a:pt x="200883" y="73533"/>
                      <a:pt x="200883" y="100679"/>
                    </a:cubicBezTo>
                    <a:cubicBezTo>
                      <a:pt x="200883" y="127826"/>
                      <a:pt x="189452" y="150590"/>
                      <a:pt x="170117" y="169831"/>
                    </a:cubicBezTo>
                    <a:close/>
                  </a:path>
                </a:pathLst>
              </a:custGeom>
              <a:solidFill>
                <a:srgbClr val="FFFFFF"/>
              </a:solidFill>
              <a:ln w="0"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9BC0C35C-6547-465F-015C-9295CC2C6169}"/>
                  </a:ext>
                </a:extLst>
              </p:cNvPr>
              <p:cNvSpPr/>
              <p:nvPr/>
            </p:nvSpPr>
            <p:spPr>
              <a:xfrm>
                <a:off x="6772370" y="3092196"/>
                <a:ext cx="376808" cy="739235"/>
              </a:xfrm>
              <a:custGeom>
                <a:avLst/>
                <a:gdLst>
                  <a:gd name="connsiteX0" fmla="*/ 155448 w 376808"/>
                  <a:gd name="connsiteY0" fmla="*/ 134302 h 739235"/>
                  <a:gd name="connsiteX1" fmla="*/ 376809 w 376808"/>
                  <a:gd name="connsiteY1" fmla="*/ 0 h 739235"/>
                  <a:gd name="connsiteX2" fmla="*/ 376809 w 376808"/>
                  <a:gd name="connsiteY2" fmla="*/ 170307 h 739235"/>
                  <a:gd name="connsiteX3" fmla="*/ 222313 w 376808"/>
                  <a:gd name="connsiteY3" fmla="*/ 211550 h 739235"/>
                  <a:gd name="connsiteX4" fmla="*/ 155448 w 376808"/>
                  <a:gd name="connsiteY4" fmla="*/ 372237 h 739235"/>
                  <a:gd name="connsiteX5" fmla="*/ 155448 w 376808"/>
                  <a:gd name="connsiteY5" fmla="*/ 739235 h 739235"/>
                  <a:gd name="connsiteX6" fmla="*/ 0 w 376808"/>
                  <a:gd name="connsiteY6" fmla="*/ 739235 h 739235"/>
                  <a:gd name="connsiteX7" fmla="*/ 0 w 376808"/>
                  <a:gd name="connsiteY7" fmla="*/ 12192 h 739235"/>
                  <a:gd name="connsiteX8" fmla="*/ 155448 w 376808"/>
                  <a:gd name="connsiteY8" fmla="*/ 12192 h 739235"/>
                  <a:gd name="connsiteX9" fmla="*/ 155448 w 376808"/>
                  <a:gd name="connsiteY9" fmla="*/ 134207 h 739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6808" h="739235">
                    <a:moveTo>
                      <a:pt x="155448" y="134302"/>
                    </a:moveTo>
                    <a:cubicBezTo>
                      <a:pt x="195358" y="44767"/>
                      <a:pt x="268319" y="0"/>
                      <a:pt x="376809" y="0"/>
                    </a:cubicBezTo>
                    <a:lnTo>
                      <a:pt x="376809" y="170307"/>
                    </a:lnTo>
                    <a:cubicBezTo>
                      <a:pt x="317754" y="165068"/>
                      <a:pt x="265652" y="179927"/>
                      <a:pt x="222313" y="211550"/>
                    </a:cubicBezTo>
                    <a:cubicBezTo>
                      <a:pt x="178022" y="245745"/>
                      <a:pt x="155448" y="298513"/>
                      <a:pt x="155448" y="372237"/>
                    </a:cubicBezTo>
                    <a:lnTo>
                      <a:pt x="155448" y="739235"/>
                    </a:lnTo>
                    <a:lnTo>
                      <a:pt x="0" y="739235"/>
                    </a:lnTo>
                    <a:lnTo>
                      <a:pt x="0" y="12192"/>
                    </a:lnTo>
                    <a:lnTo>
                      <a:pt x="155448" y="12192"/>
                    </a:lnTo>
                    <a:lnTo>
                      <a:pt x="155448" y="134207"/>
                    </a:lnTo>
                    <a:close/>
                  </a:path>
                </a:pathLst>
              </a:custGeom>
              <a:solidFill>
                <a:srgbClr val="FFFFFF"/>
              </a:solidFill>
              <a:ln w="0"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E7780773-7224-4CB9-E669-B43DC28172CD}"/>
                  </a:ext>
                </a:extLst>
              </p:cNvPr>
              <p:cNvSpPr/>
              <p:nvPr/>
            </p:nvSpPr>
            <p:spPr>
              <a:xfrm>
                <a:off x="7246048" y="2797873"/>
                <a:ext cx="197453" cy="1033653"/>
              </a:xfrm>
              <a:custGeom>
                <a:avLst/>
                <a:gdLst>
                  <a:gd name="connsiteX0" fmla="*/ 21622 w 197453"/>
                  <a:gd name="connsiteY0" fmla="*/ 308991 h 1033653"/>
                  <a:gd name="connsiteX1" fmla="*/ 176784 w 197453"/>
                  <a:gd name="connsiteY1" fmla="*/ 308991 h 1033653"/>
                  <a:gd name="connsiteX2" fmla="*/ 176784 w 197453"/>
                  <a:gd name="connsiteY2" fmla="*/ 1033653 h 1033653"/>
                  <a:gd name="connsiteX3" fmla="*/ 21622 w 197453"/>
                  <a:gd name="connsiteY3" fmla="*/ 1033653 h 1033653"/>
                  <a:gd name="connsiteX4" fmla="*/ 21622 w 197453"/>
                  <a:gd name="connsiteY4" fmla="*/ 308991 h 1033653"/>
                  <a:gd name="connsiteX5" fmla="*/ 168974 w 197453"/>
                  <a:gd name="connsiteY5" fmla="*/ 169831 h 1033653"/>
                  <a:gd name="connsiteX6" fmla="*/ 99155 w 197453"/>
                  <a:gd name="connsiteY6" fmla="*/ 200406 h 1033653"/>
                  <a:gd name="connsiteX7" fmla="*/ 30194 w 197453"/>
                  <a:gd name="connsiteY7" fmla="*/ 169831 h 1033653"/>
                  <a:gd name="connsiteX8" fmla="*/ 0 w 197453"/>
                  <a:gd name="connsiteY8" fmla="*/ 100679 h 1033653"/>
                  <a:gd name="connsiteX9" fmla="*/ 28480 w 197453"/>
                  <a:gd name="connsiteY9" fmla="*/ 30671 h 1033653"/>
                  <a:gd name="connsiteX10" fmla="*/ 99155 w 197453"/>
                  <a:gd name="connsiteY10" fmla="*/ 0 h 1033653"/>
                  <a:gd name="connsiteX11" fmla="*/ 168974 w 197453"/>
                  <a:gd name="connsiteY11" fmla="*/ 30671 h 1033653"/>
                  <a:gd name="connsiteX12" fmla="*/ 197453 w 197453"/>
                  <a:gd name="connsiteY12" fmla="*/ 100679 h 1033653"/>
                  <a:gd name="connsiteX13" fmla="*/ 168974 w 197453"/>
                  <a:gd name="connsiteY13" fmla="*/ 169831 h 1033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7453" h="1033653">
                    <a:moveTo>
                      <a:pt x="21622" y="308991"/>
                    </a:moveTo>
                    <a:lnTo>
                      <a:pt x="176784" y="308991"/>
                    </a:lnTo>
                    <a:lnTo>
                      <a:pt x="176784" y="1033653"/>
                    </a:lnTo>
                    <a:lnTo>
                      <a:pt x="21622" y="1033653"/>
                    </a:lnTo>
                    <a:lnTo>
                      <a:pt x="21622" y="308991"/>
                    </a:lnTo>
                    <a:close/>
                    <a:moveTo>
                      <a:pt x="168974" y="169831"/>
                    </a:moveTo>
                    <a:cubicBezTo>
                      <a:pt x="148304" y="190786"/>
                      <a:pt x="125921" y="200406"/>
                      <a:pt x="99155" y="200406"/>
                    </a:cubicBezTo>
                    <a:cubicBezTo>
                      <a:pt x="72390" y="200406"/>
                      <a:pt x="49149" y="190786"/>
                      <a:pt x="30194" y="169831"/>
                    </a:cubicBezTo>
                    <a:cubicBezTo>
                      <a:pt x="9525" y="150590"/>
                      <a:pt x="0" y="126968"/>
                      <a:pt x="0" y="100679"/>
                    </a:cubicBezTo>
                    <a:cubicBezTo>
                      <a:pt x="0" y="74390"/>
                      <a:pt x="9430" y="49911"/>
                      <a:pt x="28480" y="30671"/>
                    </a:cubicBezTo>
                    <a:cubicBezTo>
                      <a:pt x="47435" y="9620"/>
                      <a:pt x="70676" y="0"/>
                      <a:pt x="99155" y="0"/>
                    </a:cubicBezTo>
                    <a:cubicBezTo>
                      <a:pt x="125921" y="0"/>
                      <a:pt x="150019" y="9620"/>
                      <a:pt x="168974" y="30671"/>
                    </a:cubicBezTo>
                    <a:cubicBezTo>
                      <a:pt x="187928" y="49911"/>
                      <a:pt x="197453" y="73533"/>
                      <a:pt x="197453" y="100679"/>
                    </a:cubicBezTo>
                    <a:cubicBezTo>
                      <a:pt x="197453" y="127826"/>
                      <a:pt x="188024" y="150590"/>
                      <a:pt x="168974" y="169831"/>
                    </a:cubicBezTo>
                    <a:close/>
                  </a:path>
                </a:pathLst>
              </a:custGeom>
              <a:solidFill>
                <a:srgbClr val="FFFFFF"/>
              </a:solidFill>
              <a:ln w="0"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F33DD58D-F88E-FB10-84EC-02BF46A0EFCD}"/>
                  </a:ext>
                </a:extLst>
              </p:cNvPr>
              <p:cNvSpPr/>
              <p:nvPr/>
            </p:nvSpPr>
            <p:spPr>
              <a:xfrm>
                <a:off x="7561802" y="3085052"/>
                <a:ext cx="771715" cy="764476"/>
              </a:xfrm>
              <a:custGeom>
                <a:avLst/>
                <a:gdLst>
                  <a:gd name="connsiteX0" fmla="*/ 222313 w 771715"/>
                  <a:gd name="connsiteY0" fmla="*/ 548735 h 764476"/>
                  <a:gd name="connsiteX1" fmla="*/ 385858 w 771715"/>
                  <a:gd name="connsiteY1" fmla="*/ 614458 h 764476"/>
                  <a:gd name="connsiteX2" fmla="*/ 549402 w 771715"/>
                  <a:gd name="connsiteY2" fmla="*/ 548735 h 764476"/>
                  <a:gd name="connsiteX3" fmla="*/ 615029 w 771715"/>
                  <a:gd name="connsiteY3" fmla="*/ 382143 h 764476"/>
                  <a:gd name="connsiteX4" fmla="*/ 549402 w 771715"/>
                  <a:gd name="connsiteY4" fmla="*/ 216408 h 764476"/>
                  <a:gd name="connsiteX5" fmla="*/ 385858 w 771715"/>
                  <a:gd name="connsiteY5" fmla="*/ 149828 h 764476"/>
                  <a:gd name="connsiteX6" fmla="*/ 222313 w 771715"/>
                  <a:gd name="connsiteY6" fmla="*/ 216408 h 764476"/>
                  <a:gd name="connsiteX7" fmla="*/ 156686 w 771715"/>
                  <a:gd name="connsiteY7" fmla="*/ 382143 h 764476"/>
                  <a:gd name="connsiteX8" fmla="*/ 222313 w 771715"/>
                  <a:gd name="connsiteY8" fmla="*/ 548735 h 764476"/>
                  <a:gd name="connsiteX9" fmla="*/ 615124 w 771715"/>
                  <a:gd name="connsiteY9" fmla="*/ 19240 h 764476"/>
                  <a:gd name="connsiteX10" fmla="*/ 771715 w 771715"/>
                  <a:gd name="connsiteY10" fmla="*/ 19240 h 764476"/>
                  <a:gd name="connsiteX11" fmla="*/ 771715 w 771715"/>
                  <a:gd name="connsiteY11" fmla="*/ 745141 h 764476"/>
                  <a:gd name="connsiteX12" fmla="*/ 615124 w 771715"/>
                  <a:gd name="connsiteY12" fmla="*/ 745141 h 764476"/>
                  <a:gd name="connsiteX13" fmla="*/ 615124 w 771715"/>
                  <a:gd name="connsiteY13" fmla="*/ 640842 h 764476"/>
                  <a:gd name="connsiteX14" fmla="*/ 362235 w 771715"/>
                  <a:gd name="connsiteY14" fmla="*/ 764476 h 764476"/>
                  <a:gd name="connsiteX15" fmla="*/ 105918 w 771715"/>
                  <a:gd name="connsiteY15" fmla="*/ 653129 h 764476"/>
                  <a:gd name="connsiteX16" fmla="*/ 0 w 771715"/>
                  <a:gd name="connsiteY16" fmla="*/ 382238 h 764476"/>
                  <a:gd name="connsiteX17" fmla="*/ 105918 w 771715"/>
                  <a:gd name="connsiteY17" fmla="*/ 111347 h 764476"/>
                  <a:gd name="connsiteX18" fmla="*/ 362235 w 771715"/>
                  <a:gd name="connsiteY18" fmla="*/ 0 h 764476"/>
                  <a:gd name="connsiteX19" fmla="*/ 615124 w 771715"/>
                  <a:gd name="connsiteY19" fmla="*/ 121825 h 764476"/>
                  <a:gd name="connsiteX20" fmla="*/ 615124 w 771715"/>
                  <a:gd name="connsiteY20" fmla="*/ 19240 h 764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71715" h="764476">
                    <a:moveTo>
                      <a:pt x="222313" y="548735"/>
                    </a:moveTo>
                    <a:cubicBezTo>
                      <a:pt x="266033" y="592550"/>
                      <a:pt x="320326" y="614458"/>
                      <a:pt x="385858" y="614458"/>
                    </a:cubicBezTo>
                    <a:cubicBezTo>
                      <a:pt x="451390" y="614458"/>
                      <a:pt x="505682" y="592550"/>
                      <a:pt x="549402" y="548735"/>
                    </a:cubicBezTo>
                    <a:cubicBezTo>
                      <a:pt x="592264" y="504063"/>
                      <a:pt x="615029" y="449675"/>
                      <a:pt x="615029" y="382143"/>
                    </a:cubicBezTo>
                    <a:cubicBezTo>
                      <a:pt x="615029" y="314611"/>
                      <a:pt x="592264" y="260318"/>
                      <a:pt x="549402" y="216408"/>
                    </a:cubicBezTo>
                    <a:cubicBezTo>
                      <a:pt x="505682" y="171736"/>
                      <a:pt x="451390" y="149828"/>
                      <a:pt x="385858" y="149828"/>
                    </a:cubicBezTo>
                    <a:cubicBezTo>
                      <a:pt x="320326" y="149828"/>
                      <a:pt x="266033" y="171736"/>
                      <a:pt x="222313" y="216408"/>
                    </a:cubicBezTo>
                    <a:cubicBezTo>
                      <a:pt x="179451" y="260223"/>
                      <a:pt x="156686" y="316325"/>
                      <a:pt x="156686" y="382143"/>
                    </a:cubicBezTo>
                    <a:cubicBezTo>
                      <a:pt x="156686" y="447961"/>
                      <a:pt x="179451" y="503968"/>
                      <a:pt x="222313" y="548735"/>
                    </a:cubicBezTo>
                    <a:close/>
                    <a:moveTo>
                      <a:pt x="615124" y="19240"/>
                    </a:moveTo>
                    <a:lnTo>
                      <a:pt x="771715" y="19240"/>
                    </a:lnTo>
                    <a:lnTo>
                      <a:pt x="771715" y="745141"/>
                    </a:lnTo>
                    <a:lnTo>
                      <a:pt x="615124" y="745141"/>
                    </a:lnTo>
                    <a:lnTo>
                      <a:pt x="615124" y="640842"/>
                    </a:lnTo>
                    <a:cubicBezTo>
                      <a:pt x="555593" y="724090"/>
                      <a:pt x="470821" y="764476"/>
                      <a:pt x="362235" y="764476"/>
                    </a:cubicBezTo>
                    <a:cubicBezTo>
                      <a:pt x="262509" y="764476"/>
                      <a:pt x="175926" y="726757"/>
                      <a:pt x="105918" y="653129"/>
                    </a:cubicBezTo>
                    <a:cubicBezTo>
                      <a:pt x="35052" y="579501"/>
                      <a:pt x="0" y="490061"/>
                      <a:pt x="0" y="382238"/>
                    </a:cubicBezTo>
                    <a:cubicBezTo>
                      <a:pt x="0" y="274415"/>
                      <a:pt x="34957" y="184975"/>
                      <a:pt x="105918" y="111347"/>
                    </a:cubicBezTo>
                    <a:cubicBezTo>
                      <a:pt x="175926" y="36862"/>
                      <a:pt x="262509" y="0"/>
                      <a:pt x="362235" y="0"/>
                    </a:cubicBezTo>
                    <a:cubicBezTo>
                      <a:pt x="470725" y="0"/>
                      <a:pt x="555593" y="40386"/>
                      <a:pt x="615124" y="121825"/>
                    </a:cubicBezTo>
                    <a:lnTo>
                      <a:pt x="615124" y="19240"/>
                    </a:lnTo>
                    <a:close/>
                  </a:path>
                </a:pathLst>
              </a:custGeom>
              <a:solidFill>
                <a:srgbClr val="FFFFFF"/>
              </a:solidFill>
              <a:ln w="0" cap="flat">
                <a:noFill/>
                <a:prstDash val="solid"/>
                <a:miter/>
              </a:ln>
            </p:spPr>
            <p:txBody>
              <a:bodyPr rtlCol="0" anchor="ctr"/>
              <a:lstStyle/>
              <a:p>
                <a:endParaRPr lang="en-US"/>
              </a:p>
            </p:txBody>
          </p:sp>
        </p:grpSp>
        <p:grpSp>
          <p:nvGrpSpPr>
            <p:cNvPr id="10" name="Graphic 11">
              <a:extLst>
                <a:ext uri="{FF2B5EF4-FFF2-40B4-BE49-F238E27FC236}">
                  <a16:creationId xmlns:a16="http://schemas.microsoft.com/office/drawing/2014/main" id="{0D2443AF-8C7B-8633-B979-FF44641BCB55}"/>
                </a:ext>
              </a:extLst>
            </p:cNvPr>
            <p:cNvGrpSpPr/>
            <p:nvPr/>
          </p:nvGrpSpPr>
          <p:grpSpPr>
            <a:xfrm>
              <a:off x="3867912" y="2735389"/>
              <a:ext cx="1393983" cy="1396841"/>
              <a:chOff x="3867912" y="2735389"/>
              <a:chExt cx="1393983" cy="1396841"/>
            </a:xfrm>
            <a:solidFill>
              <a:srgbClr val="FFFFFF"/>
            </a:solidFill>
          </p:grpSpPr>
          <p:grpSp>
            <p:nvGrpSpPr>
              <p:cNvPr id="11" name="Graphic 11">
                <a:extLst>
                  <a:ext uri="{FF2B5EF4-FFF2-40B4-BE49-F238E27FC236}">
                    <a16:creationId xmlns:a16="http://schemas.microsoft.com/office/drawing/2014/main" id="{E579E97F-CE70-3AC7-EAB6-90A3E2101ED5}"/>
                  </a:ext>
                </a:extLst>
              </p:cNvPr>
              <p:cNvGrpSpPr/>
              <p:nvPr/>
            </p:nvGrpSpPr>
            <p:grpSpPr>
              <a:xfrm>
                <a:off x="3867912" y="2735389"/>
                <a:ext cx="1393983" cy="1396841"/>
                <a:chOff x="3867912" y="2735389"/>
                <a:chExt cx="1393983" cy="1396841"/>
              </a:xfrm>
              <a:solidFill>
                <a:srgbClr val="FFFFFF"/>
              </a:solidFill>
            </p:grpSpPr>
            <p:sp>
              <p:nvSpPr>
                <p:cNvPr id="14" name="Freeform: Shape 13">
                  <a:extLst>
                    <a:ext uri="{FF2B5EF4-FFF2-40B4-BE49-F238E27FC236}">
                      <a16:creationId xmlns:a16="http://schemas.microsoft.com/office/drawing/2014/main" id="{928FB0B5-2269-9AC1-F664-1EC59A115C06}"/>
                    </a:ext>
                  </a:extLst>
                </p:cNvPr>
                <p:cNvSpPr/>
                <p:nvPr/>
              </p:nvSpPr>
              <p:spPr>
                <a:xfrm>
                  <a:off x="4145565" y="3574065"/>
                  <a:ext cx="558165" cy="558164"/>
                </a:xfrm>
                <a:custGeom>
                  <a:avLst/>
                  <a:gdLst>
                    <a:gd name="connsiteX0" fmla="*/ 418624 w 558165"/>
                    <a:gd name="connsiteY0" fmla="*/ 279082 h 558164"/>
                    <a:gd name="connsiteX1" fmla="*/ 279083 w 558165"/>
                    <a:gd name="connsiteY1" fmla="*/ 139541 h 558164"/>
                    <a:gd name="connsiteX2" fmla="*/ 139541 w 558165"/>
                    <a:gd name="connsiteY2" fmla="*/ 0 h 558164"/>
                    <a:gd name="connsiteX3" fmla="*/ 0 w 558165"/>
                    <a:gd name="connsiteY3" fmla="*/ 139541 h 558164"/>
                    <a:gd name="connsiteX4" fmla="*/ 139541 w 558165"/>
                    <a:gd name="connsiteY4" fmla="*/ 279082 h 558164"/>
                    <a:gd name="connsiteX5" fmla="*/ 279083 w 558165"/>
                    <a:gd name="connsiteY5" fmla="*/ 418624 h 558164"/>
                    <a:gd name="connsiteX6" fmla="*/ 418624 w 558165"/>
                    <a:gd name="connsiteY6" fmla="*/ 558165 h 558164"/>
                    <a:gd name="connsiteX7" fmla="*/ 558165 w 558165"/>
                    <a:gd name="connsiteY7" fmla="*/ 418624 h 558164"/>
                    <a:gd name="connsiteX8" fmla="*/ 418624 w 558165"/>
                    <a:gd name="connsiteY8" fmla="*/ 279082 h 558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8165" h="558164">
                      <a:moveTo>
                        <a:pt x="418624" y="279082"/>
                      </a:moveTo>
                      <a:cubicBezTo>
                        <a:pt x="342424" y="279082"/>
                        <a:pt x="279083" y="215837"/>
                        <a:pt x="279083" y="139541"/>
                      </a:cubicBezTo>
                      <a:cubicBezTo>
                        <a:pt x="279083" y="63246"/>
                        <a:pt x="217265" y="0"/>
                        <a:pt x="139541" y="0"/>
                      </a:cubicBezTo>
                      <a:cubicBezTo>
                        <a:pt x="61817" y="0"/>
                        <a:pt x="0" y="61913"/>
                        <a:pt x="0" y="139541"/>
                      </a:cubicBezTo>
                      <a:cubicBezTo>
                        <a:pt x="0" y="217170"/>
                        <a:pt x="63341" y="279082"/>
                        <a:pt x="139541" y="279082"/>
                      </a:cubicBezTo>
                      <a:cubicBezTo>
                        <a:pt x="215741" y="279082"/>
                        <a:pt x="279083" y="340995"/>
                        <a:pt x="279083" y="418624"/>
                      </a:cubicBezTo>
                      <a:cubicBezTo>
                        <a:pt x="279083" y="496252"/>
                        <a:pt x="342424" y="558165"/>
                        <a:pt x="418624" y="558165"/>
                      </a:cubicBezTo>
                      <a:cubicBezTo>
                        <a:pt x="494824" y="558165"/>
                        <a:pt x="558165" y="494919"/>
                        <a:pt x="558165" y="418624"/>
                      </a:cubicBezTo>
                      <a:cubicBezTo>
                        <a:pt x="558165" y="342329"/>
                        <a:pt x="496348" y="279082"/>
                        <a:pt x="418624" y="279082"/>
                      </a:cubicBezTo>
                      <a:close/>
                    </a:path>
                  </a:pathLst>
                </a:custGeom>
                <a:solidFill>
                  <a:srgbClr val="FFFFFF"/>
                </a:solidFill>
                <a:ln w="0"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DD1A7F3E-578B-C75A-0A35-C2919416BDB7}"/>
                    </a:ext>
                  </a:extLst>
                </p:cNvPr>
                <p:cNvSpPr/>
                <p:nvPr/>
              </p:nvSpPr>
              <p:spPr>
                <a:xfrm>
                  <a:off x="3867912" y="2735389"/>
                  <a:ext cx="835723" cy="838771"/>
                </a:xfrm>
                <a:custGeom>
                  <a:avLst/>
                  <a:gdLst>
                    <a:gd name="connsiteX0" fmla="*/ 416433 w 835723"/>
                    <a:gd name="connsiteY0" fmla="*/ 559594 h 838771"/>
                    <a:gd name="connsiteX1" fmla="*/ 505682 w 835723"/>
                    <a:gd name="connsiteY1" fmla="*/ 526828 h 838771"/>
                    <a:gd name="connsiteX2" fmla="*/ 556641 w 835723"/>
                    <a:gd name="connsiteY2" fmla="*/ 418624 h 838771"/>
                    <a:gd name="connsiteX3" fmla="*/ 696182 w 835723"/>
                    <a:gd name="connsiteY3" fmla="*/ 279083 h 838771"/>
                    <a:gd name="connsiteX4" fmla="*/ 835724 w 835723"/>
                    <a:gd name="connsiteY4" fmla="*/ 139541 h 838771"/>
                    <a:gd name="connsiteX5" fmla="*/ 696182 w 835723"/>
                    <a:gd name="connsiteY5" fmla="*/ 0 h 838771"/>
                    <a:gd name="connsiteX6" fmla="*/ 556641 w 835723"/>
                    <a:gd name="connsiteY6" fmla="*/ 139541 h 838771"/>
                    <a:gd name="connsiteX7" fmla="*/ 417100 w 835723"/>
                    <a:gd name="connsiteY7" fmla="*/ 279083 h 838771"/>
                    <a:gd name="connsiteX8" fmla="*/ 277559 w 835723"/>
                    <a:gd name="connsiteY8" fmla="*/ 418624 h 838771"/>
                    <a:gd name="connsiteX9" fmla="*/ 277559 w 835723"/>
                    <a:gd name="connsiteY9" fmla="*/ 419386 h 838771"/>
                    <a:gd name="connsiteX10" fmla="*/ 277559 w 835723"/>
                    <a:gd name="connsiteY10" fmla="*/ 420148 h 838771"/>
                    <a:gd name="connsiteX11" fmla="*/ 138779 w 835723"/>
                    <a:gd name="connsiteY11" fmla="*/ 559689 h 838771"/>
                    <a:gd name="connsiteX12" fmla="*/ 0 w 835723"/>
                    <a:gd name="connsiteY12" fmla="*/ 699230 h 838771"/>
                    <a:gd name="connsiteX13" fmla="*/ 138779 w 835723"/>
                    <a:gd name="connsiteY13" fmla="*/ 838772 h 838771"/>
                    <a:gd name="connsiteX14" fmla="*/ 277559 w 835723"/>
                    <a:gd name="connsiteY14" fmla="*/ 699230 h 838771"/>
                    <a:gd name="connsiteX15" fmla="*/ 416338 w 835723"/>
                    <a:gd name="connsiteY15" fmla="*/ 559689 h 838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5723" h="838771">
                      <a:moveTo>
                        <a:pt x="416433" y="559594"/>
                      </a:moveTo>
                      <a:cubicBezTo>
                        <a:pt x="450628" y="559594"/>
                        <a:pt x="481679" y="547211"/>
                        <a:pt x="505682" y="526828"/>
                      </a:cubicBezTo>
                      <a:cubicBezTo>
                        <a:pt x="536924" y="501301"/>
                        <a:pt x="556641" y="462534"/>
                        <a:pt x="556641" y="418624"/>
                      </a:cubicBezTo>
                      <a:cubicBezTo>
                        <a:pt x="556641" y="342329"/>
                        <a:pt x="619982" y="279083"/>
                        <a:pt x="696182" y="279083"/>
                      </a:cubicBezTo>
                      <a:cubicBezTo>
                        <a:pt x="772382" y="279083"/>
                        <a:pt x="835724" y="217170"/>
                        <a:pt x="835724" y="139541"/>
                      </a:cubicBezTo>
                      <a:cubicBezTo>
                        <a:pt x="835724" y="61913"/>
                        <a:pt x="773906" y="0"/>
                        <a:pt x="696182" y="0"/>
                      </a:cubicBezTo>
                      <a:cubicBezTo>
                        <a:pt x="618458" y="0"/>
                        <a:pt x="556641" y="62579"/>
                        <a:pt x="556641" y="139541"/>
                      </a:cubicBezTo>
                      <a:cubicBezTo>
                        <a:pt x="556641" y="216503"/>
                        <a:pt x="494824" y="279083"/>
                        <a:pt x="417100" y="279083"/>
                      </a:cubicBezTo>
                      <a:cubicBezTo>
                        <a:pt x="339376" y="279083"/>
                        <a:pt x="277559" y="342329"/>
                        <a:pt x="277559" y="418624"/>
                      </a:cubicBezTo>
                      <a:cubicBezTo>
                        <a:pt x="277559" y="418910"/>
                        <a:pt x="277559" y="419100"/>
                        <a:pt x="277559" y="419386"/>
                      </a:cubicBezTo>
                      <a:cubicBezTo>
                        <a:pt x="277559" y="419671"/>
                        <a:pt x="277559" y="419862"/>
                        <a:pt x="277559" y="420148"/>
                      </a:cubicBezTo>
                      <a:cubicBezTo>
                        <a:pt x="277559" y="496443"/>
                        <a:pt x="216027" y="559689"/>
                        <a:pt x="138779" y="559689"/>
                      </a:cubicBezTo>
                      <a:cubicBezTo>
                        <a:pt x="61531" y="559689"/>
                        <a:pt x="0" y="621602"/>
                        <a:pt x="0" y="699230"/>
                      </a:cubicBezTo>
                      <a:cubicBezTo>
                        <a:pt x="0" y="776859"/>
                        <a:pt x="62960" y="838772"/>
                        <a:pt x="138779" y="838772"/>
                      </a:cubicBezTo>
                      <a:cubicBezTo>
                        <a:pt x="214598" y="838772"/>
                        <a:pt x="277559" y="775526"/>
                        <a:pt x="277559" y="699230"/>
                      </a:cubicBezTo>
                      <a:cubicBezTo>
                        <a:pt x="277559" y="622935"/>
                        <a:pt x="340519" y="559689"/>
                        <a:pt x="416338" y="559689"/>
                      </a:cubicBezTo>
                      <a:close/>
                    </a:path>
                  </a:pathLst>
                </a:custGeom>
                <a:solidFill>
                  <a:srgbClr val="FFFFFF"/>
                </a:solidFill>
                <a:ln w="0"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BF45E70C-E0F4-0489-D1F9-92AAB5D60976}"/>
                    </a:ext>
                  </a:extLst>
                </p:cNvPr>
                <p:cNvSpPr/>
                <p:nvPr/>
              </p:nvSpPr>
              <p:spPr>
                <a:xfrm>
                  <a:off x="4423124" y="3015900"/>
                  <a:ext cx="838771" cy="558165"/>
                </a:xfrm>
                <a:custGeom>
                  <a:avLst/>
                  <a:gdLst>
                    <a:gd name="connsiteX0" fmla="*/ 699230 w 838771"/>
                    <a:gd name="connsiteY0" fmla="*/ 279082 h 558165"/>
                    <a:gd name="connsiteX1" fmla="*/ 559689 w 838771"/>
                    <a:gd name="connsiteY1" fmla="*/ 139541 h 558165"/>
                    <a:gd name="connsiteX2" fmla="*/ 420148 w 838771"/>
                    <a:gd name="connsiteY2" fmla="*/ 0 h 558165"/>
                    <a:gd name="connsiteX3" fmla="*/ 419386 w 838771"/>
                    <a:gd name="connsiteY3" fmla="*/ 0 h 558165"/>
                    <a:gd name="connsiteX4" fmla="*/ 418624 w 838771"/>
                    <a:gd name="connsiteY4" fmla="*/ 0 h 558165"/>
                    <a:gd name="connsiteX5" fmla="*/ 279083 w 838771"/>
                    <a:gd name="connsiteY5" fmla="*/ 139541 h 558165"/>
                    <a:gd name="connsiteX6" fmla="*/ 139541 w 838771"/>
                    <a:gd name="connsiteY6" fmla="*/ 279082 h 558165"/>
                    <a:gd name="connsiteX7" fmla="*/ 0 w 838771"/>
                    <a:gd name="connsiteY7" fmla="*/ 418624 h 558165"/>
                    <a:gd name="connsiteX8" fmla="*/ 139541 w 838771"/>
                    <a:gd name="connsiteY8" fmla="*/ 558165 h 558165"/>
                    <a:gd name="connsiteX9" fmla="*/ 279083 w 838771"/>
                    <a:gd name="connsiteY9" fmla="*/ 418624 h 558165"/>
                    <a:gd name="connsiteX10" fmla="*/ 418624 w 838771"/>
                    <a:gd name="connsiteY10" fmla="*/ 279082 h 558165"/>
                    <a:gd name="connsiteX11" fmla="*/ 419386 w 838771"/>
                    <a:gd name="connsiteY11" fmla="*/ 279082 h 558165"/>
                    <a:gd name="connsiteX12" fmla="*/ 420148 w 838771"/>
                    <a:gd name="connsiteY12" fmla="*/ 279082 h 558165"/>
                    <a:gd name="connsiteX13" fmla="*/ 559689 w 838771"/>
                    <a:gd name="connsiteY13" fmla="*/ 418624 h 558165"/>
                    <a:gd name="connsiteX14" fmla="*/ 699230 w 838771"/>
                    <a:gd name="connsiteY14" fmla="*/ 558165 h 558165"/>
                    <a:gd name="connsiteX15" fmla="*/ 838772 w 838771"/>
                    <a:gd name="connsiteY15" fmla="*/ 418624 h 558165"/>
                    <a:gd name="connsiteX16" fmla="*/ 699230 w 838771"/>
                    <a:gd name="connsiteY16" fmla="*/ 279082 h 55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38771" h="558165">
                      <a:moveTo>
                        <a:pt x="699230" y="279082"/>
                      </a:moveTo>
                      <a:cubicBezTo>
                        <a:pt x="622935" y="279082"/>
                        <a:pt x="559689" y="215837"/>
                        <a:pt x="559689" y="139541"/>
                      </a:cubicBezTo>
                      <a:cubicBezTo>
                        <a:pt x="559689" y="63246"/>
                        <a:pt x="497777" y="0"/>
                        <a:pt x="420148" y="0"/>
                      </a:cubicBezTo>
                      <a:cubicBezTo>
                        <a:pt x="419862" y="0"/>
                        <a:pt x="419671" y="0"/>
                        <a:pt x="419386" y="0"/>
                      </a:cubicBezTo>
                      <a:cubicBezTo>
                        <a:pt x="419100" y="0"/>
                        <a:pt x="418910" y="0"/>
                        <a:pt x="418624" y="0"/>
                      </a:cubicBezTo>
                      <a:cubicBezTo>
                        <a:pt x="342329" y="0"/>
                        <a:pt x="279083" y="61913"/>
                        <a:pt x="279083" y="139541"/>
                      </a:cubicBezTo>
                      <a:cubicBezTo>
                        <a:pt x="279083" y="217170"/>
                        <a:pt x="217265" y="279082"/>
                        <a:pt x="139541" y="279082"/>
                      </a:cubicBezTo>
                      <a:cubicBezTo>
                        <a:pt x="61817" y="279082"/>
                        <a:pt x="0" y="340995"/>
                        <a:pt x="0" y="418624"/>
                      </a:cubicBezTo>
                      <a:cubicBezTo>
                        <a:pt x="0" y="496253"/>
                        <a:pt x="63341" y="558165"/>
                        <a:pt x="139541" y="558165"/>
                      </a:cubicBezTo>
                      <a:cubicBezTo>
                        <a:pt x="215741" y="558165"/>
                        <a:pt x="279083" y="494919"/>
                        <a:pt x="279083" y="418624"/>
                      </a:cubicBezTo>
                      <a:cubicBezTo>
                        <a:pt x="279083" y="342329"/>
                        <a:pt x="342329" y="279082"/>
                        <a:pt x="418624" y="279082"/>
                      </a:cubicBezTo>
                      <a:cubicBezTo>
                        <a:pt x="418910" y="279082"/>
                        <a:pt x="419100" y="279082"/>
                        <a:pt x="419386" y="279082"/>
                      </a:cubicBezTo>
                      <a:cubicBezTo>
                        <a:pt x="419671" y="279082"/>
                        <a:pt x="419862" y="279082"/>
                        <a:pt x="420148" y="279082"/>
                      </a:cubicBezTo>
                      <a:cubicBezTo>
                        <a:pt x="497777" y="279082"/>
                        <a:pt x="559689" y="340995"/>
                        <a:pt x="559689" y="418624"/>
                      </a:cubicBezTo>
                      <a:cubicBezTo>
                        <a:pt x="559689" y="496253"/>
                        <a:pt x="622935" y="558165"/>
                        <a:pt x="699230" y="558165"/>
                      </a:cubicBezTo>
                      <a:cubicBezTo>
                        <a:pt x="775526" y="558165"/>
                        <a:pt x="838772" y="494919"/>
                        <a:pt x="838772" y="418624"/>
                      </a:cubicBezTo>
                      <a:cubicBezTo>
                        <a:pt x="838772" y="342329"/>
                        <a:pt x="776859" y="279082"/>
                        <a:pt x="699230" y="279082"/>
                      </a:cubicBezTo>
                      <a:close/>
                    </a:path>
                  </a:pathLst>
                </a:custGeom>
                <a:solidFill>
                  <a:srgbClr val="FFFFFF"/>
                </a:solidFill>
                <a:ln w="0" cap="flat">
                  <a:noFill/>
                  <a:prstDash val="solid"/>
                  <a:miter/>
                </a:ln>
              </p:spPr>
              <p:txBody>
                <a:bodyPr rtlCol="0" anchor="ctr"/>
                <a:lstStyle/>
                <a:p>
                  <a:endParaRPr lang="en-US"/>
                </a:p>
              </p:txBody>
            </p:sp>
          </p:grpSp>
          <p:sp>
            <p:nvSpPr>
              <p:cNvPr id="12" name="Freeform: Shape 11">
                <a:extLst>
                  <a:ext uri="{FF2B5EF4-FFF2-40B4-BE49-F238E27FC236}">
                    <a16:creationId xmlns:a16="http://schemas.microsoft.com/office/drawing/2014/main" id="{ADFEF875-CF1E-4FED-F30F-423132DD160A}"/>
                  </a:ext>
                </a:extLst>
              </p:cNvPr>
              <p:cNvSpPr/>
              <p:nvPr/>
            </p:nvSpPr>
            <p:spPr>
              <a:xfrm>
                <a:off x="4703730" y="3574065"/>
                <a:ext cx="277558" cy="280606"/>
              </a:xfrm>
              <a:custGeom>
                <a:avLst/>
                <a:gdLst>
                  <a:gd name="connsiteX0" fmla="*/ 138779 w 277558"/>
                  <a:gd name="connsiteY0" fmla="*/ 0 h 280606"/>
                  <a:gd name="connsiteX1" fmla="*/ 0 w 277558"/>
                  <a:gd name="connsiteY1" fmla="*/ 140303 h 280606"/>
                  <a:gd name="connsiteX2" fmla="*/ 138779 w 277558"/>
                  <a:gd name="connsiteY2" fmla="*/ 280606 h 280606"/>
                  <a:gd name="connsiteX3" fmla="*/ 277559 w 277558"/>
                  <a:gd name="connsiteY3" fmla="*/ 140303 h 280606"/>
                  <a:gd name="connsiteX4" fmla="*/ 138779 w 277558"/>
                  <a:gd name="connsiteY4" fmla="*/ 0 h 2806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558" h="280606">
                    <a:moveTo>
                      <a:pt x="138779" y="0"/>
                    </a:moveTo>
                    <a:cubicBezTo>
                      <a:pt x="62960" y="0"/>
                      <a:pt x="0" y="62198"/>
                      <a:pt x="0" y="140303"/>
                    </a:cubicBezTo>
                    <a:cubicBezTo>
                      <a:pt x="0" y="218408"/>
                      <a:pt x="62960" y="280606"/>
                      <a:pt x="138779" y="280606"/>
                    </a:cubicBezTo>
                    <a:cubicBezTo>
                      <a:pt x="214598" y="280606"/>
                      <a:pt x="277559" y="216979"/>
                      <a:pt x="277559" y="140303"/>
                    </a:cubicBezTo>
                    <a:cubicBezTo>
                      <a:pt x="277559" y="63627"/>
                      <a:pt x="216027" y="0"/>
                      <a:pt x="138779" y="0"/>
                    </a:cubicBezTo>
                    <a:close/>
                  </a:path>
                </a:pathLst>
              </a:custGeom>
              <a:solidFill>
                <a:srgbClr val="FFFFFF"/>
              </a:solidFill>
              <a:ln w="0" cap="flat">
                <a:noFill/>
                <a:prstDash val="solid"/>
                <a:miter/>
              </a:ln>
            </p:spPr>
            <p:txBody>
              <a:bodyPr rtlCol="0" anchor="ctr"/>
              <a:lstStyle/>
              <a:p>
                <a:endParaRPr lang="en-US"/>
              </a:p>
            </p:txBody>
          </p:sp>
        </p:grpSp>
      </p:grpSp>
      <p:cxnSp>
        <p:nvCxnSpPr>
          <p:cNvPr id="34" name="Straight Connector 33">
            <a:extLst>
              <a:ext uri="{FF2B5EF4-FFF2-40B4-BE49-F238E27FC236}">
                <a16:creationId xmlns:a16="http://schemas.microsoft.com/office/drawing/2014/main" id="{0E5840A3-61B4-DCE7-B052-27B89C9D1EDE}"/>
              </a:ext>
            </a:extLst>
          </p:cNvPr>
          <p:cNvCxnSpPr>
            <a:cxnSpLocks/>
          </p:cNvCxnSpPr>
          <p:nvPr userDrawn="1"/>
        </p:nvCxnSpPr>
        <p:spPr>
          <a:xfrm>
            <a:off x="1019908" y="5119396"/>
            <a:ext cx="0" cy="406914"/>
          </a:xfrm>
          <a:prstGeom prst="line">
            <a:avLst/>
          </a:prstGeom>
          <a:ln w="19050" cap="rnd">
            <a:solidFill>
              <a:schemeClr val="accent3"/>
            </a:solidFill>
            <a:prstDash val="solid"/>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8618185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 Section Circle_4">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98E0A548-91FA-0B88-BD9D-69B1CEC4255F}"/>
              </a:ext>
            </a:extLst>
          </p:cNvPr>
          <p:cNvSpPr>
            <a:spLocks noGrp="1"/>
          </p:cNvSpPr>
          <p:nvPr>
            <p:ph type="ftr" sz="quarter" idx="10"/>
          </p:nvPr>
        </p:nvSpPr>
        <p:spPr/>
        <p:txBody>
          <a:bodyPr/>
          <a:lstStyle/>
          <a:p>
            <a:r>
              <a:rPr lang="en-US" dirty="0"/>
              <a:t>|  </a:t>
            </a:r>
            <a:r>
              <a:rPr lang="en-US" dirty="0" err="1"/>
              <a:t>Airia</a:t>
            </a:r>
            <a:endParaRPr lang="en-US" dirty="0"/>
          </a:p>
        </p:txBody>
      </p:sp>
      <p:sp>
        <p:nvSpPr>
          <p:cNvPr id="4" name="Slide Number Placeholder 3">
            <a:extLst>
              <a:ext uri="{FF2B5EF4-FFF2-40B4-BE49-F238E27FC236}">
                <a16:creationId xmlns:a16="http://schemas.microsoft.com/office/drawing/2014/main" id="{A8A3C577-39B4-5079-D1A4-44531F74A3D5}"/>
              </a:ext>
            </a:extLst>
          </p:cNvPr>
          <p:cNvSpPr>
            <a:spLocks noGrp="1"/>
          </p:cNvSpPr>
          <p:nvPr>
            <p:ph type="sldNum" sz="quarter" idx="11"/>
          </p:nvPr>
        </p:nvSpPr>
        <p:spPr/>
        <p:txBody>
          <a:bodyPr/>
          <a:lstStyle/>
          <a:p>
            <a:fld id="{6DEBB7FB-BA25-4EF9-BA52-2B8D79D1F7CA}" type="slidenum">
              <a:rPr lang="en-US" smtClean="0"/>
              <a:pPr/>
              <a:t>‹#›</a:t>
            </a:fld>
            <a:endParaRPr lang="en-US" dirty="0"/>
          </a:p>
        </p:txBody>
      </p:sp>
      <p:grpSp>
        <p:nvGrpSpPr>
          <p:cNvPr id="5" name="Google Shape;383;p44">
            <a:extLst>
              <a:ext uri="{FF2B5EF4-FFF2-40B4-BE49-F238E27FC236}">
                <a16:creationId xmlns:a16="http://schemas.microsoft.com/office/drawing/2014/main" id="{D3FD9010-EE94-7918-73F6-6E0FFA66A59D}"/>
              </a:ext>
            </a:extLst>
          </p:cNvPr>
          <p:cNvGrpSpPr/>
          <p:nvPr userDrawn="1"/>
        </p:nvGrpSpPr>
        <p:grpSpPr>
          <a:xfrm>
            <a:off x="1041970" y="1743305"/>
            <a:ext cx="10108060" cy="3526187"/>
            <a:chOff x="779064" y="1249727"/>
            <a:chExt cx="7581045" cy="2644640"/>
          </a:xfrm>
          <a:gradFill flip="none" rotWithShape="1">
            <a:gsLst>
              <a:gs pos="0">
                <a:schemeClr val="accent3"/>
              </a:gs>
              <a:gs pos="50000">
                <a:schemeClr val="accent1"/>
              </a:gs>
              <a:gs pos="100000">
                <a:schemeClr val="accent2"/>
              </a:gs>
            </a:gsLst>
            <a:lin ang="0" scaled="1"/>
            <a:tileRect/>
          </a:gradFill>
        </p:grpSpPr>
        <p:sp>
          <p:nvSpPr>
            <p:cNvPr id="6" name="Google Shape;384;p44">
              <a:extLst>
                <a:ext uri="{FF2B5EF4-FFF2-40B4-BE49-F238E27FC236}">
                  <a16:creationId xmlns:a16="http://schemas.microsoft.com/office/drawing/2014/main" id="{CBD520BC-07D2-7E3A-9F5F-AAA5CE5A9239}"/>
                </a:ext>
              </a:extLst>
            </p:cNvPr>
            <p:cNvSpPr/>
            <p:nvPr/>
          </p:nvSpPr>
          <p:spPr>
            <a:xfrm>
              <a:off x="3369270" y="1253291"/>
              <a:ext cx="4990839" cy="2639843"/>
            </a:xfrm>
            <a:custGeom>
              <a:avLst/>
              <a:gdLst/>
              <a:ahLst/>
              <a:cxnLst/>
              <a:rect l="l" t="t" r="r" b="b"/>
              <a:pathLst>
                <a:path w="4990839" h="2639843" extrusionOk="0">
                  <a:moveTo>
                    <a:pt x="4603693" y="386221"/>
                  </a:moveTo>
                  <a:cubicBezTo>
                    <a:pt x="4088359" y="-129056"/>
                    <a:pt x="3252936" y="-129027"/>
                    <a:pt x="2737659" y="386283"/>
                  </a:cubicBezTo>
                  <a:cubicBezTo>
                    <a:pt x="2490244" y="633715"/>
                    <a:pt x="2351216" y="969297"/>
                    <a:pt x="2351216" y="1319209"/>
                  </a:cubicBezTo>
                  <a:cubicBezTo>
                    <a:pt x="2351216" y="1952554"/>
                    <a:pt x="1835940" y="2467830"/>
                    <a:pt x="1202594" y="2467830"/>
                  </a:cubicBezTo>
                  <a:cubicBezTo>
                    <a:pt x="661004" y="2467830"/>
                    <a:pt x="205873" y="2090956"/>
                    <a:pt x="85298" y="1585704"/>
                  </a:cubicBezTo>
                  <a:cubicBezTo>
                    <a:pt x="66753" y="1680899"/>
                    <a:pt x="38116" y="1773845"/>
                    <a:pt x="-135" y="1862963"/>
                  </a:cubicBezTo>
                  <a:cubicBezTo>
                    <a:pt x="300447" y="2527024"/>
                    <a:pt x="1082447" y="2821678"/>
                    <a:pt x="1746508" y="2521095"/>
                  </a:cubicBezTo>
                  <a:cubicBezTo>
                    <a:pt x="2218538" y="2307432"/>
                    <a:pt x="2521912" y="1837344"/>
                    <a:pt x="2522083" y="1319209"/>
                  </a:cubicBezTo>
                  <a:cubicBezTo>
                    <a:pt x="2522083" y="685863"/>
                    <a:pt x="3037302" y="170587"/>
                    <a:pt x="3670647" y="170587"/>
                  </a:cubicBezTo>
                  <a:cubicBezTo>
                    <a:pt x="4303993" y="170587"/>
                    <a:pt x="4819269" y="685863"/>
                    <a:pt x="4819269" y="1319209"/>
                  </a:cubicBezTo>
                  <a:cubicBezTo>
                    <a:pt x="4819269" y="1952554"/>
                    <a:pt x="4303993" y="2467830"/>
                    <a:pt x="3670647" y="2467830"/>
                  </a:cubicBezTo>
                  <a:cubicBezTo>
                    <a:pt x="3129057" y="2467830"/>
                    <a:pt x="2673926" y="2090956"/>
                    <a:pt x="2553351" y="1585704"/>
                  </a:cubicBezTo>
                  <a:cubicBezTo>
                    <a:pt x="2534841" y="1680905"/>
                    <a:pt x="2506192" y="1773850"/>
                    <a:pt x="2467918" y="1862963"/>
                  </a:cubicBezTo>
                  <a:cubicBezTo>
                    <a:pt x="2768073" y="2527195"/>
                    <a:pt x="3549845" y="2822356"/>
                    <a:pt x="4214060" y="2522223"/>
                  </a:cubicBezTo>
                  <a:cubicBezTo>
                    <a:pt x="4878275" y="2222090"/>
                    <a:pt x="5173419" y="1440319"/>
                    <a:pt x="4873320" y="776087"/>
                  </a:cubicBezTo>
                  <a:cubicBezTo>
                    <a:pt x="4807707" y="630930"/>
                    <a:pt x="4716407" y="498844"/>
                    <a:pt x="4603750" y="386221"/>
                  </a:cubicBezTo>
                  <a:close/>
                </a:path>
              </a:pathLst>
            </a:custGeom>
            <a:grpFill/>
            <a:ln>
              <a:noFill/>
            </a:ln>
          </p:spPr>
          <p:txBody>
            <a:bodyPr spcFirstLastPara="1" wrap="square" lIns="121900" tIns="60933" rIns="121900" bIns="60933" anchor="ctr" anchorCtr="0">
              <a:noAutofit/>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sz="1867"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7" name="Google Shape;385;p44">
              <a:extLst>
                <a:ext uri="{FF2B5EF4-FFF2-40B4-BE49-F238E27FC236}">
                  <a16:creationId xmlns:a16="http://schemas.microsoft.com/office/drawing/2014/main" id="{8ECE8CCF-BCB5-F907-7C7A-1F6AA3B44F81}"/>
                </a:ext>
              </a:extLst>
            </p:cNvPr>
            <p:cNvSpPr/>
            <p:nvPr/>
          </p:nvSpPr>
          <p:spPr>
            <a:xfrm>
              <a:off x="779064" y="1249727"/>
              <a:ext cx="4995664" cy="2644640"/>
            </a:xfrm>
            <a:custGeom>
              <a:avLst/>
              <a:gdLst/>
              <a:ahLst/>
              <a:cxnLst/>
              <a:rect l="l" t="t" r="r" b="b"/>
              <a:pathLst>
                <a:path w="4995664" h="2644640" extrusionOk="0">
                  <a:moveTo>
                    <a:pt x="3792800" y="174151"/>
                  </a:moveTo>
                  <a:cubicBezTo>
                    <a:pt x="4334390" y="174151"/>
                    <a:pt x="4789522" y="551025"/>
                    <a:pt x="4910096" y="1056277"/>
                  </a:cubicBezTo>
                  <a:cubicBezTo>
                    <a:pt x="4928641" y="961082"/>
                    <a:pt x="4957256" y="868136"/>
                    <a:pt x="4995530" y="779018"/>
                  </a:cubicBezTo>
                  <a:cubicBezTo>
                    <a:pt x="4694947" y="114957"/>
                    <a:pt x="3912948" y="-179697"/>
                    <a:pt x="3248887" y="120886"/>
                  </a:cubicBezTo>
                  <a:cubicBezTo>
                    <a:pt x="2776856" y="334549"/>
                    <a:pt x="2473511" y="804637"/>
                    <a:pt x="2473312" y="1322772"/>
                  </a:cubicBezTo>
                  <a:cubicBezTo>
                    <a:pt x="2473312" y="1956118"/>
                    <a:pt x="1958093" y="2471394"/>
                    <a:pt x="1324747" y="2471394"/>
                  </a:cubicBezTo>
                  <a:cubicBezTo>
                    <a:pt x="691402" y="2471394"/>
                    <a:pt x="176126" y="1956118"/>
                    <a:pt x="176126" y="1322772"/>
                  </a:cubicBezTo>
                  <a:cubicBezTo>
                    <a:pt x="176126" y="689427"/>
                    <a:pt x="691402" y="174151"/>
                    <a:pt x="1324747" y="174151"/>
                  </a:cubicBezTo>
                  <a:cubicBezTo>
                    <a:pt x="1866337" y="174151"/>
                    <a:pt x="2321469" y="551025"/>
                    <a:pt x="2442044" y="1056277"/>
                  </a:cubicBezTo>
                  <a:cubicBezTo>
                    <a:pt x="2460560" y="961076"/>
                    <a:pt x="2489203" y="868131"/>
                    <a:pt x="2527477" y="779018"/>
                  </a:cubicBezTo>
                  <a:cubicBezTo>
                    <a:pt x="2227538" y="113356"/>
                    <a:pt x="1444764" y="-183126"/>
                    <a:pt x="779102" y="116808"/>
                  </a:cubicBezTo>
                  <a:cubicBezTo>
                    <a:pt x="113435" y="416747"/>
                    <a:pt x="-183041" y="1199521"/>
                    <a:pt x="116892" y="1865182"/>
                  </a:cubicBezTo>
                  <a:cubicBezTo>
                    <a:pt x="416831" y="2530850"/>
                    <a:pt x="1199605" y="2827332"/>
                    <a:pt x="1865266" y="2527393"/>
                  </a:cubicBezTo>
                  <a:cubicBezTo>
                    <a:pt x="2339131" y="2313878"/>
                    <a:pt x="2643917" y="1842514"/>
                    <a:pt x="2644179" y="1322772"/>
                  </a:cubicBezTo>
                  <a:cubicBezTo>
                    <a:pt x="2644179" y="689427"/>
                    <a:pt x="3159455" y="174151"/>
                    <a:pt x="3792800" y="174151"/>
                  </a:cubicBezTo>
                  <a:close/>
                </a:path>
              </a:pathLst>
            </a:custGeom>
            <a:grpFill/>
            <a:ln>
              <a:noFill/>
            </a:ln>
          </p:spPr>
          <p:txBody>
            <a:bodyPr spcFirstLastPara="1" wrap="square" lIns="121900" tIns="60933" rIns="121900" bIns="60933" anchor="ctr" anchorCtr="0">
              <a:noAutofit/>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sz="1867" b="0" i="0" u="none" strike="noStrike" kern="0" cap="none" spc="0" normalizeH="0" baseline="0" noProof="0">
                <a:ln>
                  <a:noFill/>
                </a:ln>
                <a:solidFill>
                  <a:srgbClr val="000000"/>
                </a:solidFill>
                <a:effectLst/>
                <a:uLnTx/>
                <a:uFillTx/>
                <a:latin typeface="Arial"/>
                <a:ea typeface="Arial"/>
                <a:cs typeface="Arial"/>
                <a:sym typeface="Arial"/>
              </a:endParaRPr>
            </a:p>
          </p:txBody>
        </p:sp>
      </p:grpSp>
      <p:sp>
        <p:nvSpPr>
          <p:cNvPr id="8" name="Google Shape;386;p44">
            <a:extLst>
              <a:ext uri="{FF2B5EF4-FFF2-40B4-BE49-F238E27FC236}">
                <a16:creationId xmlns:a16="http://schemas.microsoft.com/office/drawing/2014/main" id="{79C21A48-7A72-6E89-C7D8-34A1A46CE3DA}"/>
              </a:ext>
            </a:extLst>
          </p:cNvPr>
          <p:cNvSpPr/>
          <p:nvPr userDrawn="1"/>
        </p:nvSpPr>
        <p:spPr>
          <a:xfrm>
            <a:off x="1527207" y="2213404"/>
            <a:ext cx="2586000" cy="2586000"/>
          </a:xfrm>
          <a:prstGeom prst="ellipse">
            <a:avLst/>
          </a:prstGeom>
          <a:solidFill>
            <a:srgbClr val="FFFFFF"/>
          </a:solidFill>
          <a:ln>
            <a:noFill/>
          </a:ln>
          <a:effectLst>
            <a:outerShdw blurRad="508000" sx="102000" sy="102000" algn="ctr" rotWithShape="0">
              <a:schemeClr val="accent4">
                <a:alpha val="20000"/>
              </a:schemeClr>
            </a:outerShdw>
          </a:effectLst>
        </p:spPr>
        <p:txBody>
          <a:bodyPr spcFirstLastPara="1" wrap="square" lIns="121900" tIns="60933" rIns="121900" bIns="60933" anchor="ctr" anchorCtr="0">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67" b="0" i="0" u="none" strike="noStrike" kern="0" cap="none" spc="0" normalizeH="0" baseline="0" noProof="0">
              <a:ln>
                <a:noFill/>
              </a:ln>
              <a:solidFill>
                <a:srgbClr val="FFFFFF"/>
              </a:solidFill>
              <a:effectLst/>
              <a:uLnTx/>
              <a:uFillTx/>
              <a:latin typeface="Arial"/>
              <a:ea typeface="Arial"/>
              <a:cs typeface="Arial"/>
              <a:sym typeface="Arial"/>
            </a:endParaRPr>
          </a:p>
        </p:txBody>
      </p:sp>
      <p:sp>
        <p:nvSpPr>
          <p:cNvPr id="9" name="Google Shape;387;p44">
            <a:extLst>
              <a:ext uri="{FF2B5EF4-FFF2-40B4-BE49-F238E27FC236}">
                <a16:creationId xmlns:a16="http://schemas.microsoft.com/office/drawing/2014/main" id="{E0ECF5F1-54E9-00BE-FDBF-42BC8CA9EBD7}"/>
              </a:ext>
            </a:extLst>
          </p:cNvPr>
          <p:cNvSpPr/>
          <p:nvPr userDrawn="1"/>
        </p:nvSpPr>
        <p:spPr>
          <a:xfrm>
            <a:off x="4803005" y="2213404"/>
            <a:ext cx="2586000" cy="2586000"/>
          </a:xfrm>
          <a:prstGeom prst="ellipse">
            <a:avLst/>
          </a:prstGeom>
          <a:solidFill>
            <a:srgbClr val="FFFFFF"/>
          </a:solidFill>
          <a:ln>
            <a:noFill/>
          </a:ln>
          <a:effectLst>
            <a:outerShdw blurRad="508000" sx="102000" sy="102000" algn="ctr" rotWithShape="0">
              <a:schemeClr val="accent4">
                <a:alpha val="20000"/>
              </a:schemeClr>
            </a:outerShdw>
          </a:effectLst>
        </p:spPr>
        <p:txBody>
          <a:bodyPr spcFirstLastPara="1" wrap="square" lIns="121900" tIns="60933" rIns="121900" bIns="60933" anchor="ctr" anchorCtr="0">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67" b="0" i="0" u="none" strike="noStrike" kern="0" cap="none" spc="0" normalizeH="0" baseline="0" noProof="0">
              <a:ln>
                <a:noFill/>
              </a:ln>
              <a:solidFill>
                <a:srgbClr val="FFFFFF"/>
              </a:solidFill>
              <a:effectLst/>
              <a:uLnTx/>
              <a:uFillTx/>
              <a:latin typeface="Arial"/>
              <a:ea typeface="Arial"/>
              <a:cs typeface="Arial"/>
              <a:sym typeface="Arial"/>
            </a:endParaRPr>
          </a:p>
        </p:txBody>
      </p:sp>
      <p:sp>
        <p:nvSpPr>
          <p:cNvPr id="10" name="Google Shape;388;p44">
            <a:extLst>
              <a:ext uri="{FF2B5EF4-FFF2-40B4-BE49-F238E27FC236}">
                <a16:creationId xmlns:a16="http://schemas.microsoft.com/office/drawing/2014/main" id="{832FDFEB-FE3F-7576-2E1E-CACA5204FE5A}"/>
              </a:ext>
            </a:extLst>
          </p:cNvPr>
          <p:cNvSpPr/>
          <p:nvPr userDrawn="1"/>
        </p:nvSpPr>
        <p:spPr>
          <a:xfrm>
            <a:off x="8120248" y="2213403"/>
            <a:ext cx="2586000" cy="2586000"/>
          </a:xfrm>
          <a:prstGeom prst="ellipse">
            <a:avLst/>
          </a:prstGeom>
          <a:solidFill>
            <a:srgbClr val="FFFFFF"/>
          </a:solidFill>
          <a:ln>
            <a:noFill/>
          </a:ln>
          <a:effectLst>
            <a:outerShdw blurRad="508000" sx="102000" sy="102000" algn="ctr" rotWithShape="0">
              <a:schemeClr val="accent4">
                <a:alpha val="20000"/>
              </a:schemeClr>
            </a:outerShdw>
          </a:effectLst>
        </p:spPr>
        <p:txBody>
          <a:bodyPr spcFirstLastPara="1" wrap="square" lIns="121900" tIns="60933" rIns="121900" bIns="60933" anchor="ctr" anchorCtr="0">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67" b="0" i="0" u="none" strike="noStrike" kern="0" cap="none" spc="0" normalizeH="0" baseline="0" noProof="0">
              <a:ln>
                <a:noFill/>
              </a:ln>
              <a:solidFill>
                <a:srgbClr val="FFFFFF"/>
              </a:solidFill>
              <a:effectLst/>
              <a:uLnTx/>
              <a:uFillTx/>
              <a:latin typeface="Arial"/>
              <a:ea typeface="Arial"/>
              <a:cs typeface="Arial"/>
              <a:sym typeface="Arial"/>
            </a:endParaRPr>
          </a:p>
        </p:txBody>
      </p:sp>
      <p:sp>
        <p:nvSpPr>
          <p:cNvPr id="11" name="Text Placeholder 33">
            <a:extLst>
              <a:ext uri="{FF2B5EF4-FFF2-40B4-BE49-F238E27FC236}">
                <a16:creationId xmlns:a16="http://schemas.microsoft.com/office/drawing/2014/main" id="{34BFB509-63BD-8927-12FC-DA44E3F705C1}"/>
              </a:ext>
            </a:extLst>
          </p:cNvPr>
          <p:cNvSpPr>
            <a:spLocks noGrp="1"/>
          </p:cNvSpPr>
          <p:nvPr>
            <p:ph type="body" sz="quarter" idx="14"/>
          </p:nvPr>
        </p:nvSpPr>
        <p:spPr>
          <a:xfrm>
            <a:off x="1817802" y="3506398"/>
            <a:ext cx="2004809" cy="810339"/>
          </a:xfrm>
          <a:noFill/>
        </p:spPr>
        <p:txBody>
          <a:bodyPr wrap="square" rtlCol="0">
            <a:noAutofit/>
          </a:bodyPr>
          <a:lstStyle>
            <a:lvl1pPr marL="0" indent="0" algn="ctr">
              <a:lnSpc>
                <a:spcPct val="90000"/>
              </a:lnSpc>
              <a:spcBef>
                <a:spcPts val="0"/>
              </a:spcBef>
              <a:buNone/>
              <a:defRPr lang="en-US" sz="1800" smtClean="0">
                <a:latin typeface="+mn-lt"/>
              </a:defRPr>
            </a:lvl1pPr>
            <a:lvl2pPr marL="228600" indent="0">
              <a:buNone/>
              <a:defRPr lang="en-US" sz="1800" smtClean="0">
                <a:solidFill>
                  <a:schemeClr val="tx1"/>
                </a:solidFill>
              </a:defRPr>
            </a:lvl2pPr>
            <a:lvl3pPr marL="685800" indent="0">
              <a:buNone/>
              <a:defRPr lang="en-US" smtClean="0">
                <a:solidFill>
                  <a:schemeClr val="tx1"/>
                </a:solidFill>
              </a:defRPr>
            </a:lvl3pPr>
            <a:lvl4pPr marL="1143000" indent="0">
              <a:buNone/>
              <a:defRPr lang="en-US" sz="1800" smtClean="0">
                <a:solidFill>
                  <a:schemeClr val="tx1"/>
                </a:solidFill>
              </a:defRPr>
            </a:lvl4pPr>
            <a:lvl5pPr marL="1600200" indent="0">
              <a:buNone/>
              <a:defRPr lang="en-US" sz="1800">
                <a:solidFill>
                  <a:schemeClr val="tx1"/>
                </a:solidFill>
              </a:defRPr>
            </a:lvl5pPr>
          </a:lstStyle>
          <a:p>
            <a:pPr marL="0" lvl="0"/>
            <a:r>
              <a:rPr lang="en-US" dirty="0"/>
              <a:t>Click to edit Master text styles</a:t>
            </a:r>
          </a:p>
        </p:txBody>
      </p:sp>
      <p:sp>
        <p:nvSpPr>
          <p:cNvPr id="12" name="Text Placeholder 33">
            <a:extLst>
              <a:ext uri="{FF2B5EF4-FFF2-40B4-BE49-F238E27FC236}">
                <a16:creationId xmlns:a16="http://schemas.microsoft.com/office/drawing/2014/main" id="{E2ECD192-3FCA-EE0A-52F0-20FAA1B7F91F}"/>
              </a:ext>
            </a:extLst>
          </p:cNvPr>
          <p:cNvSpPr>
            <a:spLocks noGrp="1"/>
          </p:cNvSpPr>
          <p:nvPr>
            <p:ph type="body" sz="quarter" idx="15"/>
          </p:nvPr>
        </p:nvSpPr>
        <p:spPr>
          <a:xfrm>
            <a:off x="5093595" y="3506397"/>
            <a:ext cx="2004809" cy="810339"/>
          </a:xfrm>
          <a:noFill/>
        </p:spPr>
        <p:txBody>
          <a:bodyPr wrap="square" rtlCol="0">
            <a:noAutofit/>
          </a:bodyPr>
          <a:lstStyle>
            <a:lvl1pPr marL="0" indent="0" algn="ctr">
              <a:lnSpc>
                <a:spcPct val="90000"/>
              </a:lnSpc>
              <a:spcBef>
                <a:spcPts val="0"/>
              </a:spcBef>
              <a:buNone/>
              <a:defRPr lang="en-US" sz="1800" smtClean="0">
                <a:latin typeface="+mn-lt"/>
              </a:defRPr>
            </a:lvl1pPr>
            <a:lvl2pPr marL="228600" indent="0">
              <a:buNone/>
              <a:defRPr lang="en-US" sz="1800" smtClean="0">
                <a:solidFill>
                  <a:schemeClr val="tx1"/>
                </a:solidFill>
              </a:defRPr>
            </a:lvl2pPr>
            <a:lvl3pPr marL="685800" indent="0">
              <a:buNone/>
              <a:defRPr lang="en-US" smtClean="0">
                <a:solidFill>
                  <a:schemeClr val="tx1"/>
                </a:solidFill>
              </a:defRPr>
            </a:lvl3pPr>
            <a:lvl4pPr marL="1143000" indent="0">
              <a:buNone/>
              <a:defRPr lang="en-US" sz="1800" smtClean="0">
                <a:solidFill>
                  <a:schemeClr val="tx1"/>
                </a:solidFill>
              </a:defRPr>
            </a:lvl4pPr>
            <a:lvl5pPr marL="1600200" indent="0">
              <a:buNone/>
              <a:defRPr lang="en-US" sz="1800">
                <a:solidFill>
                  <a:schemeClr val="tx1"/>
                </a:solidFill>
              </a:defRPr>
            </a:lvl5pPr>
          </a:lstStyle>
          <a:p>
            <a:pPr marL="0" lvl="0"/>
            <a:r>
              <a:rPr lang="en-US" dirty="0"/>
              <a:t>Click to edit Master text styles</a:t>
            </a:r>
          </a:p>
        </p:txBody>
      </p:sp>
      <p:sp>
        <p:nvSpPr>
          <p:cNvPr id="13" name="Text Placeholder 33">
            <a:extLst>
              <a:ext uri="{FF2B5EF4-FFF2-40B4-BE49-F238E27FC236}">
                <a16:creationId xmlns:a16="http://schemas.microsoft.com/office/drawing/2014/main" id="{9746C060-F9E0-83DF-5125-0B473C857EBC}"/>
              </a:ext>
            </a:extLst>
          </p:cNvPr>
          <p:cNvSpPr>
            <a:spLocks noGrp="1"/>
          </p:cNvSpPr>
          <p:nvPr>
            <p:ph type="body" sz="quarter" idx="16"/>
          </p:nvPr>
        </p:nvSpPr>
        <p:spPr>
          <a:xfrm>
            <a:off x="8410843" y="3506396"/>
            <a:ext cx="2004809" cy="810339"/>
          </a:xfrm>
          <a:noFill/>
        </p:spPr>
        <p:txBody>
          <a:bodyPr wrap="square" rtlCol="0">
            <a:noAutofit/>
          </a:bodyPr>
          <a:lstStyle>
            <a:lvl1pPr marL="0" indent="0" algn="ctr">
              <a:lnSpc>
                <a:spcPct val="90000"/>
              </a:lnSpc>
              <a:spcBef>
                <a:spcPts val="0"/>
              </a:spcBef>
              <a:buNone/>
              <a:defRPr lang="en-US" sz="1800" smtClean="0">
                <a:latin typeface="+mn-lt"/>
              </a:defRPr>
            </a:lvl1pPr>
            <a:lvl2pPr marL="228600" indent="0">
              <a:buNone/>
              <a:defRPr lang="en-US" sz="1800" smtClean="0">
                <a:solidFill>
                  <a:schemeClr val="tx1"/>
                </a:solidFill>
              </a:defRPr>
            </a:lvl2pPr>
            <a:lvl3pPr marL="685800" indent="0">
              <a:buNone/>
              <a:defRPr lang="en-US" smtClean="0">
                <a:solidFill>
                  <a:schemeClr val="tx1"/>
                </a:solidFill>
              </a:defRPr>
            </a:lvl3pPr>
            <a:lvl4pPr marL="1143000" indent="0">
              <a:buNone/>
              <a:defRPr lang="en-US" sz="1800" smtClean="0">
                <a:solidFill>
                  <a:schemeClr val="tx1"/>
                </a:solidFill>
              </a:defRPr>
            </a:lvl4pPr>
            <a:lvl5pPr marL="1600200" indent="0">
              <a:buNone/>
              <a:defRPr lang="en-US" sz="1800">
                <a:solidFill>
                  <a:schemeClr val="tx1"/>
                </a:solidFill>
              </a:defRPr>
            </a:lvl5pPr>
          </a:lstStyle>
          <a:p>
            <a:pPr marL="0" lvl="0"/>
            <a:r>
              <a:rPr lang="en-US" dirty="0"/>
              <a:t>Click to edit Master text styles</a:t>
            </a:r>
          </a:p>
        </p:txBody>
      </p:sp>
      <p:sp>
        <p:nvSpPr>
          <p:cNvPr id="14" name="Picture Placeholder 3">
            <a:extLst>
              <a:ext uri="{FF2B5EF4-FFF2-40B4-BE49-F238E27FC236}">
                <a16:creationId xmlns:a16="http://schemas.microsoft.com/office/drawing/2014/main" id="{4125967A-2992-A01C-BC00-ADA72F67654B}"/>
              </a:ext>
            </a:extLst>
          </p:cNvPr>
          <p:cNvSpPr>
            <a:spLocks noGrp="1"/>
          </p:cNvSpPr>
          <p:nvPr>
            <p:ph type="pic" sz="quarter" idx="17" hasCustomPrompt="1"/>
          </p:nvPr>
        </p:nvSpPr>
        <p:spPr>
          <a:xfrm>
            <a:off x="2227274" y="2541977"/>
            <a:ext cx="1185863" cy="809625"/>
          </a:xfrm>
        </p:spPr>
        <p:txBody>
          <a:bodyPr anchor="ctr"/>
          <a:lstStyle>
            <a:lvl1pPr marL="0" indent="0" algn="ctr">
              <a:buNone/>
              <a:defRPr sz="1800"/>
            </a:lvl1pPr>
          </a:lstStyle>
          <a:p>
            <a:r>
              <a:rPr lang="en-US" dirty="0"/>
              <a:t>Add icon</a:t>
            </a:r>
          </a:p>
        </p:txBody>
      </p:sp>
      <p:sp>
        <p:nvSpPr>
          <p:cNvPr id="15" name="Picture Placeholder 3">
            <a:extLst>
              <a:ext uri="{FF2B5EF4-FFF2-40B4-BE49-F238E27FC236}">
                <a16:creationId xmlns:a16="http://schemas.microsoft.com/office/drawing/2014/main" id="{B14654C8-86C5-E98E-E810-CE99F56ED83B}"/>
              </a:ext>
            </a:extLst>
          </p:cNvPr>
          <p:cNvSpPr>
            <a:spLocks noGrp="1"/>
          </p:cNvSpPr>
          <p:nvPr>
            <p:ph type="pic" sz="quarter" idx="18" hasCustomPrompt="1"/>
          </p:nvPr>
        </p:nvSpPr>
        <p:spPr>
          <a:xfrm>
            <a:off x="5511536" y="2541977"/>
            <a:ext cx="1185863" cy="809625"/>
          </a:xfrm>
        </p:spPr>
        <p:txBody>
          <a:bodyPr anchor="ctr"/>
          <a:lstStyle>
            <a:lvl1pPr marL="0" indent="0" algn="ctr">
              <a:buNone/>
              <a:defRPr sz="1800"/>
            </a:lvl1pPr>
          </a:lstStyle>
          <a:p>
            <a:r>
              <a:rPr lang="en-US" dirty="0"/>
              <a:t>Add icon</a:t>
            </a:r>
          </a:p>
        </p:txBody>
      </p:sp>
      <p:sp>
        <p:nvSpPr>
          <p:cNvPr id="16" name="Picture Placeholder 3">
            <a:extLst>
              <a:ext uri="{FF2B5EF4-FFF2-40B4-BE49-F238E27FC236}">
                <a16:creationId xmlns:a16="http://schemas.microsoft.com/office/drawing/2014/main" id="{756EBEE3-FE46-1410-0FF5-DEE99100EE74}"/>
              </a:ext>
            </a:extLst>
          </p:cNvPr>
          <p:cNvSpPr>
            <a:spLocks noGrp="1"/>
          </p:cNvSpPr>
          <p:nvPr>
            <p:ph type="pic" sz="quarter" idx="19" hasCustomPrompt="1"/>
          </p:nvPr>
        </p:nvSpPr>
        <p:spPr>
          <a:xfrm>
            <a:off x="8820315" y="2541976"/>
            <a:ext cx="1185863" cy="809625"/>
          </a:xfrm>
        </p:spPr>
        <p:txBody>
          <a:bodyPr anchor="ctr"/>
          <a:lstStyle>
            <a:lvl1pPr marL="0" indent="0" algn="ctr">
              <a:buNone/>
              <a:defRPr sz="1800"/>
            </a:lvl1pPr>
          </a:lstStyle>
          <a:p>
            <a:r>
              <a:rPr lang="en-US" dirty="0"/>
              <a:t>Add icon</a:t>
            </a:r>
          </a:p>
        </p:txBody>
      </p:sp>
      <p:sp>
        <p:nvSpPr>
          <p:cNvPr id="17" name="Title 3">
            <a:extLst>
              <a:ext uri="{FF2B5EF4-FFF2-40B4-BE49-F238E27FC236}">
                <a16:creationId xmlns:a16="http://schemas.microsoft.com/office/drawing/2014/main" id="{B6858D7A-0388-AA19-4296-6367C0A239D0}"/>
              </a:ext>
            </a:extLst>
          </p:cNvPr>
          <p:cNvSpPr>
            <a:spLocks noGrp="1"/>
          </p:cNvSpPr>
          <p:nvPr>
            <p:ph type="title"/>
          </p:nvPr>
        </p:nvSpPr>
        <p:spPr>
          <a:xfrm>
            <a:off x="353616" y="396076"/>
            <a:ext cx="11484769" cy="630076"/>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0705467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Laptop Right with 3 Section Content_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46B9ABA-D2A4-4DA6-A547-9A8EB79533C9}"/>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r="14067"/>
          <a:stretch/>
        </p:blipFill>
        <p:spPr>
          <a:xfrm>
            <a:off x="5008128" y="1461502"/>
            <a:ext cx="7183872" cy="4806890"/>
          </a:xfrm>
          <a:prstGeom prst="rect">
            <a:avLst/>
          </a:prstGeom>
        </p:spPr>
      </p:pic>
      <p:sp>
        <p:nvSpPr>
          <p:cNvPr id="4" name="Picture Placeholder 29">
            <a:extLst>
              <a:ext uri="{FF2B5EF4-FFF2-40B4-BE49-F238E27FC236}">
                <a16:creationId xmlns:a16="http://schemas.microsoft.com/office/drawing/2014/main" id="{B6EC2B88-0986-48A4-A41F-23C0BDA5AE18}"/>
              </a:ext>
            </a:extLst>
          </p:cNvPr>
          <p:cNvSpPr>
            <a:spLocks noGrp="1"/>
          </p:cNvSpPr>
          <p:nvPr>
            <p:ph type="pic" sz="quarter" idx="11" hasCustomPrompt="1"/>
          </p:nvPr>
        </p:nvSpPr>
        <p:spPr>
          <a:xfrm>
            <a:off x="6024180" y="1765769"/>
            <a:ext cx="6167820" cy="4005699"/>
          </a:xfrm>
        </p:spPr>
        <p:txBody>
          <a:bodyPr anchor="ctr">
            <a:noAutofit/>
          </a:bodyPr>
          <a:lstStyle>
            <a:lvl1pPr marL="0" indent="0" algn="ctr">
              <a:buNone/>
              <a:defRPr>
                <a:latin typeface="+mn-lt"/>
              </a:defRPr>
            </a:lvl1pPr>
          </a:lstStyle>
          <a:p>
            <a:r>
              <a:rPr lang="en-US" dirty="0"/>
              <a:t>Click to add Screenshot</a:t>
            </a:r>
          </a:p>
        </p:txBody>
      </p:sp>
      <p:sp>
        <p:nvSpPr>
          <p:cNvPr id="5" name="Text Placeholder 31">
            <a:extLst>
              <a:ext uri="{FF2B5EF4-FFF2-40B4-BE49-F238E27FC236}">
                <a16:creationId xmlns:a16="http://schemas.microsoft.com/office/drawing/2014/main" id="{027F8C06-C93D-4179-A69F-6693B46F4EF9}"/>
              </a:ext>
            </a:extLst>
          </p:cNvPr>
          <p:cNvSpPr>
            <a:spLocks noGrp="1"/>
          </p:cNvSpPr>
          <p:nvPr>
            <p:ph type="body" sz="quarter" idx="12" hasCustomPrompt="1"/>
          </p:nvPr>
        </p:nvSpPr>
        <p:spPr>
          <a:xfrm>
            <a:off x="1262384" y="1560562"/>
            <a:ext cx="4041225" cy="500875"/>
          </a:xfrm>
          <a:noFill/>
        </p:spPr>
        <p:txBody>
          <a:bodyPr wrap="square" tIns="0" bIns="0" rtlCol="0" anchor="b">
            <a:noAutofit/>
          </a:bodyPr>
          <a:lstStyle>
            <a:lvl1pPr marL="0" indent="0">
              <a:lnSpc>
                <a:spcPct val="90000"/>
              </a:lnSpc>
              <a:spcBef>
                <a:spcPts val="0"/>
              </a:spcBef>
              <a:buNone/>
              <a:defRPr lang="en-US" sz="1800" b="1" cap="none" baseline="0" smtClean="0">
                <a:solidFill>
                  <a:schemeClr val="tx2"/>
                </a:solidFill>
                <a:latin typeface="+mn-lt"/>
              </a:defRPr>
            </a:lvl1pPr>
            <a:lvl2pPr marL="228600" indent="0">
              <a:buNone/>
              <a:defRPr lang="en-US" sz="1800" smtClean="0">
                <a:solidFill>
                  <a:schemeClr val="tx1"/>
                </a:solidFill>
              </a:defRPr>
            </a:lvl2pPr>
            <a:lvl3pPr marL="685800" indent="0">
              <a:buNone/>
              <a:defRPr lang="en-US" smtClean="0">
                <a:solidFill>
                  <a:schemeClr val="tx1"/>
                </a:solidFill>
              </a:defRPr>
            </a:lvl3pPr>
            <a:lvl4pPr marL="1143000" indent="0">
              <a:buNone/>
              <a:defRPr lang="en-US" sz="1800" smtClean="0">
                <a:solidFill>
                  <a:schemeClr val="tx1"/>
                </a:solidFill>
              </a:defRPr>
            </a:lvl4pPr>
            <a:lvl5pPr marL="1600200" indent="0">
              <a:buNone/>
              <a:defRPr lang="en-US" sz="1800">
                <a:solidFill>
                  <a:schemeClr val="tx1"/>
                </a:solidFill>
              </a:defRPr>
            </a:lvl5pPr>
          </a:lstStyle>
          <a:p>
            <a:pPr marL="0" lvl="0"/>
            <a:r>
              <a:rPr lang="en-US" dirty="0"/>
              <a:t>Click To Edit Master Text Styles</a:t>
            </a:r>
          </a:p>
        </p:txBody>
      </p:sp>
      <p:sp>
        <p:nvSpPr>
          <p:cNvPr id="6" name="Text Placeholder 33">
            <a:extLst>
              <a:ext uri="{FF2B5EF4-FFF2-40B4-BE49-F238E27FC236}">
                <a16:creationId xmlns:a16="http://schemas.microsoft.com/office/drawing/2014/main" id="{CAE44334-3084-411B-A4A3-6BECCB550657}"/>
              </a:ext>
            </a:extLst>
          </p:cNvPr>
          <p:cNvSpPr>
            <a:spLocks noGrp="1"/>
          </p:cNvSpPr>
          <p:nvPr>
            <p:ph type="body" sz="quarter" idx="13"/>
          </p:nvPr>
        </p:nvSpPr>
        <p:spPr>
          <a:xfrm>
            <a:off x="1262384" y="2077015"/>
            <a:ext cx="4041225" cy="758474"/>
          </a:xfrm>
          <a:noFill/>
        </p:spPr>
        <p:txBody>
          <a:bodyPr wrap="square" rtlCol="0">
            <a:noAutofit/>
          </a:bodyPr>
          <a:lstStyle>
            <a:lvl1pPr marL="0" indent="0">
              <a:lnSpc>
                <a:spcPct val="90000"/>
              </a:lnSpc>
              <a:spcBef>
                <a:spcPts val="0"/>
              </a:spcBef>
              <a:buNone/>
              <a:defRPr lang="en-US" sz="1600" smtClean="0">
                <a:latin typeface="+mn-lt"/>
              </a:defRPr>
            </a:lvl1pPr>
            <a:lvl2pPr marL="228600" indent="0">
              <a:buNone/>
              <a:defRPr lang="en-US" sz="1800" smtClean="0">
                <a:solidFill>
                  <a:schemeClr val="tx1"/>
                </a:solidFill>
              </a:defRPr>
            </a:lvl2pPr>
            <a:lvl3pPr marL="685800" indent="0">
              <a:buNone/>
              <a:defRPr lang="en-US" smtClean="0">
                <a:solidFill>
                  <a:schemeClr val="tx1"/>
                </a:solidFill>
              </a:defRPr>
            </a:lvl3pPr>
            <a:lvl4pPr marL="1143000" indent="0">
              <a:buNone/>
              <a:defRPr lang="en-US" sz="1800" smtClean="0">
                <a:solidFill>
                  <a:schemeClr val="tx1"/>
                </a:solidFill>
              </a:defRPr>
            </a:lvl4pPr>
            <a:lvl5pPr marL="1600200" indent="0">
              <a:buNone/>
              <a:defRPr lang="en-US" sz="1800">
                <a:solidFill>
                  <a:schemeClr val="tx1"/>
                </a:solidFill>
              </a:defRPr>
            </a:lvl5pPr>
          </a:lstStyle>
          <a:p>
            <a:pPr marL="0" lvl="0"/>
            <a:r>
              <a:rPr lang="en-US" dirty="0"/>
              <a:t>Click to edit Master text styles</a:t>
            </a:r>
          </a:p>
        </p:txBody>
      </p:sp>
      <p:sp>
        <p:nvSpPr>
          <p:cNvPr id="7" name="Text Placeholder 31">
            <a:extLst>
              <a:ext uri="{FF2B5EF4-FFF2-40B4-BE49-F238E27FC236}">
                <a16:creationId xmlns:a16="http://schemas.microsoft.com/office/drawing/2014/main" id="{7CE03A2E-ADC3-46A7-AB1C-CF6B16AC66D6}"/>
              </a:ext>
            </a:extLst>
          </p:cNvPr>
          <p:cNvSpPr>
            <a:spLocks noGrp="1"/>
          </p:cNvSpPr>
          <p:nvPr>
            <p:ph type="body" sz="quarter" idx="14" hasCustomPrompt="1"/>
          </p:nvPr>
        </p:nvSpPr>
        <p:spPr>
          <a:xfrm>
            <a:off x="1262384" y="2996148"/>
            <a:ext cx="4041225" cy="500875"/>
          </a:xfrm>
          <a:noFill/>
        </p:spPr>
        <p:txBody>
          <a:bodyPr wrap="square" tIns="0" bIns="0" rtlCol="0" anchor="b">
            <a:noAutofit/>
          </a:bodyPr>
          <a:lstStyle>
            <a:lvl1pPr marL="0" indent="0">
              <a:lnSpc>
                <a:spcPct val="90000"/>
              </a:lnSpc>
              <a:spcBef>
                <a:spcPts val="0"/>
              </a:spcBef>
              <a:buNone/>
              <a:defRPr lang="en-US" sz="1800" b="1" cap="none" baseline="0" smtClean="0">
                <a:solidFill>
                  <a:schemeClr val="tx2"/>
                </a:solidFill>
                <a:latin typeface="+mn-lt"/>
              </a:defRPr>
            </a:lvl1pPr>
            <a:lvl2pPr marL="228600" indent="0">
              <a:buNone/>
              <a:defRPr lang="en-US" sz="1800" smtClean="0">
                <a:solidFill>
                  <a:schemeClr val="tx1"/>
                </a:solidFill>
              </a:defRPr>
            </a:lvl2pPr>
            <a:lvl3pPr marL="685800" indent="0">
              <a:buNone/>
              <a:defRPr lang="en-US" smtClean="0">
                <a:solidFill>
                  <a:schemeClr val="tx1"/>
                </a:solidFill>
              </a:defRPr>
            </a:lvl3pPr>
            <a:lvl4pPr marL="1143000" indent="0">
              <a:buNone/>
              <a:defRPr lang="en-US" sz="1800" smtClean="0">
                <a:solidFill>
                  <a:schemeClr val="tx1"/>
                </a:solidFill>
              </a:defRPr>
            </a:lvl4pPr>
            <a:lvl5pPr marL="1600200" indent="0">
              <a:buNone/>
              <a:defRPr lang="en-US" sz="1800">
                <a:solidFill>
                  <a:schemeClr val="tx1"/>
                </a:solidFill>
              </a:defRPr>
            </a:lvl5pPr>
          </a:lstStyle>
          <a:p>
            <a:pPr marL="0" lvl="0"/>
            <a:r>
              <a:rPr lang="en-US" dirty="0"/>
              <a:t>Click To Edit Master Text Styles</a:t>
            </a:r>
          </a:p>
        </p:txBody>
      </p:sp>
      <p:sp>
        <p:nvSpPr>
          <p:cNvPr id="8" name="Text Placeholder 33">
            <a:extLst>
              <a:ext uri="{FF2B5EF4-FFF2-40B4-BE49-F238E27FC236}">
                <a16:creationId xmlns:a16="http://schemas.microsoft.com/office/drawing/2014/main" id="{F07DB206-1551-405D-A2EF-27C38BB97169}"/>
              </a:ext>
            </a:extLst>
          </p:cNvPr>
          <p:cNvSpPr>
            <a:spLocks noGrp="1"/>
          </p:cNvSpPr>
          <p:nvPr>
            <p:ph type="body" sz="quarter" idx="15"/>
          </p:nvPr>
        </p:nvSpPr>
        <p:spPr>
          <a:xfrm>
            <a:off x="1262384" y="3514207"/>
            <a:ext cx="4041225" cy="758474"/>
          </a:xfrm>
          <a:noFill/>
        </p:spPr>
        <p:txBody>
          <a:bodyPr wrap="square" rtlCol="0">
            <a:noAutofit/>
          </a:bodyPr>
          <a:lstStyle>
            <a:lvl1pPr marL="0" indent="0">
              <a:lnSpc>
                <a:spcPct val="90000"/>
              </a:lnSpc>
              <a:spcBef>
                <a:spcPts val="0"/>
              </a:spcBef>
              <a:buNone/>
              <a:defRPr lang="en-US" sz="1600" smtClean="0">
                <a:latin typeface="+mn-lt"/>
              </a:defRPr>
            </a:lvl1pPr>
            <a:lvl2pPr marL="228600" indent="0">
              <a:buNone/>
              <a:defRPr lang="en-US" sz="1800" smtClean="0">
                <a:solidFill>
                  <a:schemeClr val="tx1"/>
                </a:solidFill>
              </a:defRPr>
            </a:lvl2pPr>
            <a:lvl3pPr marL="685800" indent="0">
              <a:buNone/>
              <a:defRPr lang="en-US" smtClean="0">
                <a:solidFill>
                  <a:schemeClr val="tx1"/>
                </a:solidFill>
              </a:defRPr>
            </a:lvl3pPr>
            <a:lvl4pPr marL="1143000" indent="0">
              <a:buNone/>
              <a:defRPr lang="en-US" sz="1800" smtClean="0">
                <a:solidFill>
                  <a:schemeClr val="tx1"/>
                </a:solidFill>
              </a:defRPr>
            </a:lvl4pPr>
            <a:lvl5pPr marL="1600200" indent="0">
              <a:buNone/>
              <a:defRPr lang="en-US" sz="1800">
                <a:solidFill>
                  <a:schemeClr val="tx1"/>
                </a:solidFill>
              </a:defRPr>
            </a:lvl5pPr>
          </a:lstStyle>
          <a:p>
            <a:pPr marL="0" lvl="0"/>
            <a:r>
              <a:rPr lang="en-US" dirty="0"/>
              <a:t>Click to edit Master text styles</a:t>
            </a:r>
          </a:p>
        </p:txBody>
      </p:sp>
      <p:sp>
        <p:nvSpPr>
          <p:cNvPr id="9" name="Text Placeholder 31">
            <a:extLst>
              <a:ext uri="{FF2B5EF4-FFF2-40B4-BE49-F238E27FC236}">
                <a16:creationId xmlns:a16="http://schemas.microsoft.com/office/drawing/2014/main" id="{BE62DEAD-4B43-4DB3-A205-5D1A001E0945}"/>
              </a:ext>
            </a:extLst>
          </p:cNvPr>
          <p:cNvSpPr>
            <a:spLocks noGrp="1"/>
          </p:cNvSpPr>
          <p:nvPr>
            <p:ph type="body" sz="quarter" idx="16" hasCustomPrompt="1"/>
          </p:nvPr>
        </p:nvSpPr>
        <p:spPr>
          <a:xfrm>
            <a:off x="1260654" y="4511058"/>
            <a:ext cx="4041225" cy="500875"/>
          </a:xfrm>
          <a:noFill/>
        </p:spPr>
        <p:txBody>
          <a:bodyPr wrap="square" tIns="0" bIns="0" rtlCol="0" anchor="b">
            <a:noAutofit/>
          </a:bodyPr>
          <a:lstStyle>
            <a:lvl1pPr marL="0" indent="0">
              <a:lnSpc>
                <a:spcPct val="90000"/>
              </a:lnSpc>
              <a:spcBef>
                <a:spcPts val="0"/>
              </a:spcBef>
              <a:buNone/>
              <a:defRPr lang="en-US" sz="1800" b="1" cap="none" baseline="0" smtClean="0">
                <a:solidFill>
                  <a:schemeClr val="tx2"/>
                </a:solidFill>
                <a:latin typeface="+mn-lt"/>
              </a:defRPr>
            </a:lvl1pPr>
            <a:lvl2pPr marL="228600" indent="0">
              <a:buNone/>
              <a:defRPr lang="en-US" sz="1800" smtClean="0">
                <a:solidFill>
                  <a:schemeClr val="tx1"/>
                </a:solidFill>
              </a:defRPr>
            </a:lvl2pPr>
            <a:lvl3pPr marL="685800" indent="0">
              <a:buNone/>
              <a:defRPr lang="en-US" smtClean="0">
                <a:solidFill>
                  <a:schemeClr val="tx1"/>
                </a:solidFill>
              </a:defRPr>
            </a:lvl3pPr>
            <a:lvl4pPr marL="1143000" indent="0">
              <a:buNone/>
              <a:defRPr lang="en-US" sz="1800" smtClean="0">
                <a:solidFill>
                  <a:schemeClr val="tx1"/>
                </a:solidFill>
              </a:defRPr>
            </a:lvl4pPr>
            <a:lvl5pPr marL="1600200" indent="0">
              <a:buNone/>
              <a:defRPr lang="en-US" sz="1800">
                <a:solidFill>
                  <a:schemeClr val="tx1"/>
                </a:solidFill>
              </a:defRPr>
            </a:lvl5pPr>
          </a:lstStyle>
          <a:p>
            <a:pPr marL="0" lvl="0"/>
            <a:r>
              <a:rPr lang="en-US" dirty="0"/>
              <a:t>Click To Edit Master Text Styles</a:t>
            </a:r>
          </a:p>
        </p:txBody>
      </p:sp>
      <p:sp>
        <p:nvSpPr>
          <p:cNvPr id="10" name="Text Placeholder 33">
            <a:extLst>
              <a:ext uri="{FF2B5EF4-FFF2-40B4-BE49-F238E27FC236}">
                <a16:creationId xmlns:a16="http://schemas.microsoft.com/office/drawing/2014/main" id="{24A1503E-0879-4F67-B83E-6EE1760BB2CF}"/>
              </a:ext>
            </a:extLst>
          </p:cNvPr>
          <p:cNvSpPr>
            <a:spLocks noGrp="1"/>
          </p:cNvSpPr>
          <p:nvPr>
            <p:ph type="body" sz="quarter" idx="17"/>
          </p:nvPr>
        </p:nvSpPr>
        <p:spPr>
          <a:xfrm>
            <a:off x="1260654" y="5027511"/>
            <a:ext cx="4041225" cy="758474"/>
          </a:xfrm>
          <a:noFill/>
        </p:spPr>
        <p:txBody>
          <a:bodyPr wrap="square" rtlCol="0">
            <a:noAutofit/>
          </a:bodyPr>
          <a:lstStyle>
            <a:lvl1pPr marL="0" indent="0">
              <a:lnSpc>
                <a:spcPct val="90000"/>
              </a:lnSpc>
              <a:spcBef>
                <a:spcPts val="0"/>
              </a:spcBef>
              <a:buNone/>
              <a:defRPr lang="en-US" sz="1600" smtClean="0">
                <a:latin typeface="+mn-lt"/>
              </a:defRPr>
            </a:lvl1pPr>
            <a:lvl2pPr marL="228600" indent="0">
              <a:buNone/>
              <a:defRPr lang="en-US" sz="1800" smtClean="0">
                <a:solidFill>
                  <a:schemeClr val="tx1"/>
                </a:solidFill>
              </a:defRPr>
            </a:lvl2pPr>
            <a:lvl3pPr marL="685800" indent="0">
              <a:buNone/>
              <a:defRPr lang="en-US" smtClean="0">
                <a:solidFill>
                  <a:schemeClr val="tx1"/>
                </a:solidFill>
              </a:defRPr>
            </a:lvl3pPr>
            <a:lvl4pPr marL="1143000" indent="0">
              <a:buNone/>
              <a:defRPr lang="en-US" sz="1800" smtClean="0">
                <a:solidFill>
                  <a:schemeClr val="tx1"/>
                </a:solidFill>
              </a:defRPr>
            </a:lvl4pPr>
            <a:lvl5pPr marL="1600200" indent="0">
              <a:buNone/>
              <a:defRPr lang="en-US" sz="1800">
                <a:solidFill>
                  <a:schemeClr val="tx1"/>
                </a:solidFill>
              </a:defRPr>
            </a:lvl5pPr>
          </a:lstStyle>
          <a:p>
            <a:pPr marL="0" lvl="0"/>
            <a:r>
              <a:rPr lang="en-US" dirty="0"/>
              <a:t>Click to edit Master text styles</a:t>
            </a:r>
          </a:p>
        </p:txBody>
      </p:sp>
      <p:sp>
        <p:nvSpPr>
          <p:cNvPr id="11" name="Title 3">
            <a:extLst>
              <a:ext uri="{FF2B5EF4-FFF2-40B4-BE49-F238E27FC236}">
                <a16:creationId xmlns:a16="http://schemas.microsoft.com/office/drawing/2014/main" id="{31CE72B4-16F2-9170-3DC7-40F47ED7D843}"/>
              </a:ext>
            </a:extLst>
          </p:cNvPr>
          <p:cNvSpPr>
            <a:spLocks noGrp="1"/>
          </p:cNvSpPr>
          <p:nvPr>
            <p:ph type="title"/>
          </p:nvPr>
        </p:nvSpPr>
        <p:spPr>
          <a:xfrm>
            <a:off x="353616" y="396076"/>
            <a:ext cx="11484769" cy="630076"/>
          </a:xfrm>
          <a:prstGeom prst="rect">
            <a:avLst/>
          </a:prstGeom>
        </p:spPr>
        <p:txBody>
          <a:bodyPr/>
          <a:lstStyle/>
          <a:p>
            <a:r>
              <a:rPr lang="en-US" dirty="0"/>
              <a:t>Click to edit Master title style</a:t>
            </a:r>
          </a:p>
        </p:txBody>
      </p:sp>
      <p:sp>
        <p:nvSpPr>
          <p:cNvPr id="2" name="Footer Placeholder 4">
            <a:extLst>
              <a:ext uri="{FF2B5EF4-FFF2-40B4-BE49-F238E27FC236}">
                <a16:creationId xmlns:a16="http://schemas.microsoft.com/office/drawing/2014/main" id="{19A6DAD5-38EE-4BA0-FCA0-50F27049D03E}"/>
              </a:ext>
            </a:extLst>
          </p:cNvPr>
          <p:cNvSpPr>
            <a:spLocks noGrp="1"/>
          </p:cNvSpPr>
          <p:nvPr>
            <p:ph type="ftr" sz="quarter" idx="3"/>
          </p:nvPr>
        </p:nvSpPr>
        <p:spPr>
          <a:xfrm>
            <a:off x="672734" y="6337453"/>
            <a:ext cx="4114800" cy="365125"/>
          </a:xfrm>
          <a:prstGeom prst="rect">
            <a:avLst/>
          </a:prstGeom>
          <a:noFill/>
        </p:spPr>
        <p:txBody>
          <a:bodyPr vert="horz" lIns="0" tIns="45720" rIns="182880" bIns="45720" rtlCol="0" anchor="ctr"/>
          <a:lstStyle>
            <a:lvl1pPr algn="l">
              <a:defRPr sz="900">
                <a:solidFill>
                  <a:schemeClr val="tx1">
                    <a:lumMod val="75000"/>
                    <a:lumOff val="25000"/>
                  </a:schemeClr>
                </a:solidFill>
              </a:defRPr>
            </a:lvl1pPr>
          </a:lstStyle>
          <a:p>
            <a:r>
              <a:rPr lang="en-US" dirty="0"/>
              <a:t>|  </a:t>
            </a:r>
            <a:r>
              <a:rPr lang="en-US" dirty="0" err="1"/>
              <a:t>Airia</a:t>
            </a:r>
            <a:endParaRPr lang="en-US" dirty="0"/>
          </a:p>
        </p:txBody>
      </p:sp>
      <p:sp>
        <p:nvSpPr>
          <p:cNvPr id="14" name="Slide Number Placeholder 5">
            <a:extLst>
              <a:ext uri="{FF2B5EF4-FFF2-40B4-BE49-F238E27FC236}">
                <a16:creationId xmlns:a16="http://schemas.microsoft.com/office/drawing/2014/main" id="{F2D1A479-410C-8E63-8CE6-49DF18B49483}"/>
              </a:ext>
            </a:extLst>
          </p:cNvPr>
          <p:cNvSpPr>
            <a:spLocks noGrp="1"/>
          </p:cNvSpPr>
          <p:nvPr>
            <p:ph type="sldNum" sz="quarter" idx="4"/>
          </p:nvPr>
        </p:nvSpPr>
        <p:spPr>
          <a:xfrm>
            <a:off x="248206" y="6337453"/>
            <a:ext cx="334801" cy="365125"/>
          </a:xfrm>
          <a:prstGeom prst="rect">
            <a:avLst/>
          </a:prstGeom>
          <a:noFill/>
        </p:spPr>
        <p:txBody>
          <a:bodyPr vert="horz" wrap="none" lIns="0" tIns="45720" rIns="0" bIns="45720" rtlCol="0" anchor="ctr"/>
          <a:lstStyle>
            <a:lvl1pPr algn="r">
              <a:defRPr sz="800">
                <a:solidFill>
                  <a:schemeClr val="tx1">
                    <a:lumMod val="75000"/>
                    <a:lumOff val="25000"/>
                  </a:schemeClr>
                </a:solidFill>
              </a:defRPr>
            </a:lvl1pPr>
          </a:lstStyle>
          <a:p>
            <a:fld id="{6DEBB7FB-BA25-4EF9-BA52-2B8D79D1F7CA}" type="slidenum">
              <a:rPr lang="en-US" smtClean="0"/>
              <a:pPr/>
              <a:t>‹#›</a:t>
            </a:fld>
            <a:endParaRPr lang="en-US" dirty="0"/>
          </a:p>
        </p:txBody>
      </p:sp>
    </p:spTree>
    <p:extLst>
      <p:ext uri="{BB962C8B-B14F-4D97-AF65-F5344CB8AC3E}">
        <p14:creationId xmlns:p14="http://schemas.microsoft.com/office/powerpoint/2010/main" val="207696916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Laptop Screenshot Righ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ABF28071-A08C-48DA-8BE3-BD2E908B0D43}"/>
              </a:ext>
            </a:extLst>
          </p:cNvPr>
          <p:cNvSpPr/>
          <p:nvPr userDrawn="1"/>
        </p:nvSpPr>
        <p:spPr>
          <a:xfrm>
            <a:off x="0" y="1979120"/>
            <a:ext cx="5811719" cy="3669956"/>
          </a:xfrm>
          <a:prstGeom prst="rect">
            <a:avLst/>
          </a:prstGeom>
          <a:gradFill>
            <a:gsLst>
              <a:gs pos="11000">
                <a:schemeClr val="bg1">
                  <a:lumMod val="95000"/>
                  <a:alpha val="0"/>
                </a:schemeClr>
              </a:gs>
              <a:gs pos="100000">
                <a:schemeClr val="bg1">
                  <a:lumMod val="9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pic>
        <p:nvPicPr>
          <p:cNvPr id="3" name="Picture 2">
            <a:extLst>
              <a:ext uri="{FF2B5EF4-FFF2-40B4-BE49-F238E27FC236}">
                <a16:creationId xmlns:a16="http://schemas.microsoft.com/office/drawing/2014/main" id="{D46B9ABA-D2A4-4DA6-A547-9A8EB79533C9}"/>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r="14067"/>
          <a:stretch/>
        </p:blipFill>
        <p:spPr>
          <a:xfrm>
            <a:off x="5008128" y="1461502"/>
            <a:ext cx="7183872" cy="4806890"/>
          </a:xfrm>
          <a:prstGeom prst="rect">
            <a:avLst/>
          </a:prstGeom>
        </p:spPr>
      </p:pic>
      <p:sp>
        <p:nvSpPr>
          <p:cNvPr id="4" name="Picture Placeholder 29">
            <a:extLst>
              <a:ext uri="{FF2B5EF4-FFF2-40B4-BE49-F238E27FC236}">
                <a16:creationId xmlns:a16="http://schemas.microsoft.com/office/drawing/2014/main" id="{B6EC2B88-0986-48A4-A41F-23C0BDA5AE18}"/>
              </a:ext>
            </a:extLst>
          </p:cNvPr>
          <p:cNvSpPr>
            <a:spLocks noGrp="1"/>
          </p:cNvSpPr>
          <p:nvPr>
            <p:ph type="pic" sz="quarter" idx="11" hasCustomPrompt="1"/>
          </p:nvPr>
        </p:nvSpPr>
        <p:spPr>
          <a:xfrm>
            <a:off x="6024180" y="1765769"/>
            <a:ext cx="6167820" cy="4005699"/>
          </a:xfrm>
        </p:spPr>
        <p:txBody>
          <a:bodyPr anchor="ctr">
            <a:noAutofit/>
          </a:bodyPr>
          <a:lstStyle>
            <a:lvl1pPr marL="0" indent="0" algn="ctr">
              <a:buNone/>
              <a:defRPr>
                <a:latin typeface="+mn-lt"/>
              </a:defRPr>
            </a:lvl1pPr>
          </a:lstStyle>
          <a:p>
            <a:r>
              <a:rPr lang="en-US" dirty="0"/>
              <a:t>Click to add Screenshot</a:t>
            </a:r>
          </a:p>
        </p:txBody>
      </p:sp>
      <p:sp>
        <p:nvSpPr>
          <p:cNvPr id="5" name="Title 3">
            <a:extLst>
              <a:ext uri="{FF2B5EF4-FFF2-40B4-BE49-F238E27FC236}">
                <a16:creationId xmlns:a16="http://schemas.microsoft.com/office/drawing/2014/main" id="{5232ED00-C0C3-5ADC-B8E4-076DCDC60BAC}"/>
              </a:ext>
            </a:extLst>
          </p:cNvPr>
          <p:cNvSpPr>
            <a:spLocks noGrp="1"/>
          </p:cNvSpPr>
          <p:nvPr>
            <p:ph type="title"/>
          </p:nvPr>
        </p:nvSpPr>
        <p:spPr>
          <a:xfrm>
            <a:off x="353616" y="396076"/>
            <a:ext cx="11484769" cy="630076"/>
          </a:xfrm>
          <a:prstGeom prst="rect">
            <a:avLst/>
          </a:prstGeom>
        </p:spPr>
        <p:txBody>
          <a:bodyPr/>
          <a:lstStyle/>
          <a:p>
            <a:r>
              <a:rPr lang="en-US" dirty="0"/>
              <a:t>Click to edit Master title style</a:t>
            </a:r>
          </a:p>
        </p:txBody>
      </p:sp>
      <p:sp>
        <p:nvSpPr>
          <p:cNvPr id="2" name="Footer Placeholder 4">
            <a:extLst>
              <a:ext uri="{FF2B5EF4-FFF2-40B4-BE49-F238E27FC236}">
                <a16:creationId xmlns:a16="http://schemas.microsoft.com/office/drawing/2014/main" id="{6BC5514F-FD82-4833-50C7-6CDD0BE48D5C}"/>
              </a:ext>
            </a:extLst>
          </p:cNvPr>
          <p:cNvSpPr>
            <a:spLocks noGrp="1"/>
          </p:cNvSpPr>
          <p:nvPr>
            <p:ph type="ftr" sz="quarter" idx="3"/>
          </p:nvPr>
        </p:nvSpPr>
        <p:spPr>
          <a:xfrm>
            <a:off x="672734" y="6337453"/>
            <a:ext cx="4114800" cy="365125"/>
          </a:xfrm>
          <a:prstGeom prst="rect">
            <a:avLst/>
          </a:prstGeom>
          <a:noFill/>
        </p:spPr>
        <p:txBody>
          <a:bodyPr vert="horz" lIns="0" tIns="45720" rIns="182880" bIns="45720" rtlCol="0" anchor="ctr"/>
          <a:lstStyle>
            <a:lvl1pPr algn="l">
              <a:defRPr sz="900">
                <a:solidFill>
                  <a:schemeClr val="tx1">
                    <a:lumMod val="75000"/>
                    <a:lumOff val="25000"/>
                  </a:schemeClr>
                </a:solidFill>
              </a:defRPr>
            </a:lvl1pPr>
          </a:lstStyle>
          <a:p>
            <a:r>
              <a:rPr lang="en-US" dirty="0"/>
              <a:t>|  </a:t>
            </a:r>
            <a:r>
              <a:rPr lang="en-US" dirty="0" err="1"/>
              <a:t>Airia</a:t>
            </a:r>
            <a:endParaRPr lang="en-US" dirty="0"/>
          </a:p>
        </p:txBody>
      </p:sp>
      <p:sp>
        <p:nvSpPr>
          <p:cNvPr id="8" name="Slide Number Placeholder 5">
            <a:extLst>
              <a:ext uri="{FF2B5EF4-FFF2-40B4-BE49-F238E27FC236}">
                <a16:creationId xmlns:a16="http://schemas.microsoft.com/office/drawing/2014/main" id="{1229BF37-E8C8-D0C7-3C98-BD49D27FD5C5}"/>
              </a:ext>
            </a:extLst>
          </p:cNvPr>
          <p:cNvSpPr>
            <a:spLocks noGrp="1"/>
          </p:cNvSpPr>
          <p:nvPr>
            <p:ph type="sldNum" sz="quarter" idx="4"/>
          </p:nvPr>
        </p:nvSpPr>
        <p:spPr>
          <a:xfrm>
            <a:off x="248206" y="6337453"/>
            <a:ext cx="334801" cy="365125"/>
          </a:xfrm>
          <a:prstGeom prst="rect">
            <a:avLst/>
          </a:prstGeom>
          <a:noFill/>
        </p:spPr>
        <p:txBody>
          <a:bodyPr vert="horz" wrap="none" lIns="0" tIns="45720" rIns="0" bIns="45720" rtlCol="0" anchor="ctr"/>
          <a:lstStyle>
            <a:lvl1pPr algn="r">
              <a:defRPr sz="800">
                <a:solidFill>
                  <a:schemeClr val="tx1">
                    <a:lumMod val="75000"/>
                    <a:lumOff val="25000"/>
                  </a:schemeClr>
                </a:solidFill>
              </a:defRPr>
            </a:lvl1pPr>
          </a:lstStyle>
          <a:p>
            <a:fld id="{6DEBB7FB-BA25-4EF9-BA52-2B8D79D1F7CA}" type="slidenum">
              <a:rPr lang="en-US" smtClean="0"/>
              <a:pPr/>
              <a:t>‹#›</a:t>
            </a:fld>
            <a:endParaRPr lang="en-US" dirty="0"/>
          </a:p>
        </p:txBody>
      </p:sp>
    </p:spTree>
    <p:extLst>
      <p:ext uri="{BB962C8B-B14F-4D97-AF65-F5344CB8AC3E}">
        <p14:creationId xmlns:p14="http://schemas.microsoft.com/office/powerpoint/2010/main" val="234486446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Laptop Right with 3 Section Content_3">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1F67A4A-B62F-1370-932A-94019434ADA4}"/>
              </a:ext>
            </a:extLst>
          </p:cNvPr>
          <p:cNvSpPr>
            <a:spLocks noGrp="1"/>
          </p:cNvSpPr>
          <p:nvPr>
            <p:ph type="ftr" sz="quarter" idx="10"/>
          </p:nvPr>
        </p:nvSpPr>
        <p:spPr/>
        <p:txBody>
          <a:bodyPr/>
          <a:lstStyle/>
          <a:p>
            <a:r>
              <a:rPr lang="en-US" dirty="0"/>
              <a:t>|  </a:t>
            </a:r>
            <a:r>
              <a:rPr lang="en-US" dirty="0" err="1"/>
              <a:t>Airia</a:t>
            </a:r>
            <a:endParaRPr lang="en-US" dirty="0"/>
          </a:p>
        </p:txBody>
      </p:sp>
      <p:sp>
        <p:nvSpPr>
          <p:cNvPr id="4" name="Slide Number Placeholder 3">
            <a:extLst>
              <a:ext uri="{FF2B5EF4-FFF2-40B4-BE49-F238E27FC236}">
                <a16:creationId xmlns:a16="http://schemas.microsoft.com/office/drawing/2014/main" id="{EE2315F3-190D-A034-0EA3-2105A8512386}"/>
              </a:ext>
            </a:extLst>
          </p:cNvPr>
          <p:cNvSpPr>
            <a:spLocks noGrp="1"/>
          </p:cNvSpPr>
          <p:nvPr>
            <p:ph type="sldNum" sz="quarter" idx="11"/>
          </p:nvPr>
        </p:nvSpPr>
        <p:spPr/>
        <p:txBody>
          <a:bodyPr/>
          <a:lstStyle/>
          <a:p>
            <a:fld id="{6DEBB7FB-BA25-4EF9-BA52-2B8D79D1F7CA}" type="slidenum">
              <a:rPr lang="en-US" smtClean="0"/>
              <a:pPr/>
              <a:t>‹#›</a:t>
            </a:fld>
            <a:endParaRPr lang="en-US" dirty="0"/>
          </a:p>
        </p:txBody>
      </p:sp>
      <p:sp>
        <p:nvSpPr>
          <p:cNvPr id="9" name="Text Placeholder 7">
            <a:extLst>
              <a:ext uri="{FF2B5EF4-FFF2-40B4-BE49-F238E27FC236}">
                <a16:creationId xmlns:a16="http://schemas.microsoft.com/office/drawing/2014/main" id="{AF721746-514C-D199-14EB-DC1C0E6223EC}"/>
              </a:ext>
            </a:extLst>
          </p:cNvPr>
          <p:cNvSpPr>
            <a:spLocks noGrp="1"/>
          </p:cNvSpPr>
          <p:nvPr>
            <p:ph type="body" sz="quarter" idx="13"/>
          </p:nvPr>
        </p:nvSpPr>
        <p:spPr>
          <a:xfrm>
            <a:off x="353616" y="992271"/>
            <a:ext cx="11484768" cy="385869"/>
          </a:xfrm>
          <a:prstGeom prst="rect">
            <a:avLst/>
          </a:prstGeom>
        </p:spPr>
        <p:txBody>
          <a:bodyPr>
            <a:noAutofit/>
          </a:bodyPr>
          <a:lstStyle>
            <a:lvl1pPr marL="0" indent="0">
              <a:buNone/>
              <a:defRPr sz="2000">
                <a:solidFill>
                  <a:schemeClr val="accent4"/>
                </a:solidFill>
              </a:defRPr>
            </a:lvl1pPr>
          </a:lstStyle>
          <a:p>
            <a:pPr lvl="0"/>
            <a:r>
              <a:rPr lang="en-US" dirty="0"/>
              <a:t>Click to edit Master text styles</a:t>
            </a:r>
          </a:p>
        </p:txBody>
      </p:sp>
      <p:sp>
        <p:nvSpPr>
          <p:cNvPr id="10" name="Title 3">
            <a:extLst>
              <a:ext uri="{FF2B5EF4-FFF2-40B4-BE49-F238E27FC236}">
                <a16:creationId xmlns:a16="http://schemas.microsoft.com/office/drawing/2014/main" id="{DB178499-0501-709A-234A-743150206645}"/>
              </a:ext>
            </a:extLst>
          </p:cNvPr>
          <p:cNvSpPr>
            <a:spLocks noGrp="1"/>
          </p:cNvSpPr>
          <p:nvPr>
            <p:ph type="title" hasCustomPrompt="1"/>
          </p:nvPr>
        </p:nvSpPr>
        <p:spPr>
          <a:xfrm>
            <a:off x="353616" y="396076"/>
            <a:ext cx="11484769" cy="630076"/>
          </a:xfrm>
          <a:prstGeom prst="rect">
            <a:avLst/>
          </a:prstGeom>
        </p:spPr>
        <p:txBody>
          <a:bodyPr/>
          <a:lstStyle/>
          <a:p>
            <a:r>
              <a:rPr lang="en-US" dirty="0"/>
              <a:t>Laptop Right with Content</a:t>
            </a:r>
          </a:p>
        </p:txBody>
      </p:sp>
      <p:pic>
        <p:nvPicPr>
          <p:cNvPr id="2" name="Picture 1" descr="A close up of a computer&#10;&#10;Description automatically generated">
            <a:extLst>
              <a:ext uri="{FF2B5EF4-FFF2-40B4-BE49-F238E27FC236}">
                <a16:creationId xmlns:a16="http://schemas.microsoft.com/office/drawing/2014/main" id="{ACA77BC4-E931-FCE9-FBB5-775E35FB6DD7}"/>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r="15841"/>
          <a:stretch/>
        </p:blipFill>
        <p:spPr>
          <a:xfrm>
            <a:off x="4798237" y="1255247"/>
            <a:ext cx="7393763" cy="4916346"/>
          </a:xfrm>
          <a:prstGeom prst="rect">
            <a:avLst/>
          </a:prstGeom>
        </p:spPr>
      </p:pic>
      <p:sp>
        <p:nvSpPr>
          <p:cNvPr id="11" name="Picture Placeholder 29">
            <a:extLst>
              <a:ext uri="{FF2B5EF4-FFF2-40B4-BE49-F238E27FC236}">
                <a16:creationId xmlns:a16="http://schemas.microsoft.com/office/drawing/2014/main" id="{2D70C757-D0BA-E829-6B57-065194EBCB5D}"/>
              </a:ext>
            </a:extLst>
          </p:cNvPr>
          <p:cNvSpPr>
            <a:spLocks noGrp="1"/>
          </p:cNvSpPr>
          <p:nvPr>
            <p:ph type="pic" sz="quarter" idx="14" hasCustomPrompt="1"/>
          </p:nvPr>
        </p:nvSpPr>
        <p:spPr>
          <a:xfrm>
            <a:off x="5899868" y="1439665"/>
            <a:ext cx="6292132" cy="4245996"/>
          </a:xfrm>
        </p:spPr>
        <p:txBody>
          <a:bodyPr anchor="ctr">
            <a:noAutofit/>
          </a:bodyPr>
          <a:lstStyle>
            <a:lvl1pPr marL="0" indent="0" algn="ctr">
              <a:buNone/>
              <a:defRPr>
                <a:latin typeface="+mn-lt"/>
              </a:defRPr>
            </a:lvl1pPr>
          </a:lstStyle>
          <a:p>
            <a:r>
              <a:rPr lang="en-US" dirty="0"/>
              <a:t>Click to add Screenshot</a:t>
            </a:r>
          </a:p>
        </p:txBody>
      </p:sp>
      <p:sp>
        <p:nvSpPr>
          <p:cNvPr id="12" name="Text Placeholder 31">
            <a:extLst>
              <a:ext uri="{FF2B5EF4-FFF2-40B4-BE49-F238E27FC236}">
                <a16:creationId xmlns:a16="http://schemas.microsoft.com/office/drawing/2014/main" id="{3A4D8956-CE15-9889-DFBA-2BE82CD245CF}"/>
              </a:ext>
            </a:extLst>
          </p:cNvPr>
          <p:cNvSpPr>
            <a:spLocks noGrp="1"/>
          </p:cNvSpPr>
          <p:nvPr>
            <p:ph type="body" sz="quarter" idx="15" hasCustomPrompt="1"/>
          </p:nvPr>
        </p:nvSpPr>
        <p:spPr>
          <a:xfrm>
            <a:off x="1212111" y="1702528"/>
            <a:ext cx="4089990" cy="375328"/>
          </a:xfrm>
          <a:noFill/>
        </p:spPr>
        <p:txBody>
          <a:bodyPr wrap="square" tIns="0" bIns="0" rtlCol="0" anchor="b">
            <a:noAutofit/>
          </a:bodyPr>
          <a:lstStyle>
            <a:lvl1pPr marL="0" indent="0">
              <a:lnSpc>
                <a:spcPct val="90000"/>
              </a:lnSpc>
              <a:spcBef>
                <a:spcPts val="0"/>
              </a:spcBef>
              <a:buNone/>
              <a:defRPr lang="en-US" sz="2000" b="1" cap="none" baseline="0" smtClean="0">
                <a:solidFill>
                  <a:schemeClr val="tx1"/>
                </a:solidFill>
                <a:latin typeface="+mn-lt"/>
              </a:defRPr>
            </a:lvl1pPr>
            <a:lvl2pPr marL="228600" indent="0">
              <a:buNone/>
              <a:defRPr lang="en-US" sz="1800" smtClean="0">
                <a:solidFill>
                  <a:schemeClr val="tx1"/>
                </a:solidFill>
              </a:defRPr>
            </a:lvl2pPr>
            <a:lvl3pPr marL="685800" indent="0">
              <a:buNone/>
              <a:defRPr lang="en-US" smtClean="0">
                <a:solidFill>
                  <a:schemeClr val="tx1"/>
                </a:solidFill>
              </a:defRPr>
            </a:lvl3pPr>
            <a:lvl4pPr marL="1143000" indent="0">
              <a:buNone/>
              <a:defRPr lang="en-US" sz="1800" smtClean="0">
                <a:solidFill>
                  <a:schemeClr val="tx1"/>
                </a:solidFill>
              </a:defRPr>
            </a:lvl4pPr>
            <a:lvl5pPr marL="1600200" indent="0">
              <a:buNone/>
              <a:defRPr lang="en-US" sz="1800">
                <a:solidFill>
                  <a:schemeClr val="tx1"/>
                </a:solidFill>
              </a:defRPr>
            </a:lvl5pPr>
          </a:lstStyle>
          <a:p>
            <a:pPr marL="0" lvl="0"/>
            <a:r>
              <a:rPr lang="en-US" dirty="0"/>
              <a:t>Click To Edit Master Text Styles</a:t>
            </a:r>
          </a:p>
        </p:txBody>
      </p:sp>
      <p:sp>
        <p:nvSpPr>
          <p:cNvPr id="13" name="Text Placeholder 33">
            <a:extLst>
              <a:ext uri="{FF2B5EF4-FFF2-40B4-BE49-F238E27FC236}">
                <a16:creationId xmlns:a16="http://schemas.microsoft.com/office/drawing/2014/main" id="{4585CAA6-AA0E-69B9-D340-B7B6561B4EFE}"/>
              </a:ext>
            </a:extLst>
          </p:cNvPr>
          <p:cNvSpPr>
            <a:spLocks noGrp="1"/>
          </p:cNvSpPr>
          <p:nvPr>
            <p:ph type="body" sz="quarter" idx="16"/>
          </p:nvPr>
        </p:nvSpPr>
        <p:spPr>
          <a:xfrm>
            <a:off x="1212111" y="2095537"/>
            <a:ext cx="4089990" cy="744553"/>
          </a:xfrm>
          <a:noFill/>
        </p:spPr>
        <p:txBody>
          <a:bodyPr wrap="square" rtlCol="0">
            <a:noAutofit/>
          </a:bodyPr>
          <a:lstStyle>
            <a:lvl1pPr marL="0" indent="0">
              <a:lnSpc>
                <a:spcPct val="90000"/>
              </a:lnSpc>
              <a:spcBef>
                <a:spcPts val="0"/>
              </a:spcBef>
              <a:buNone/>
              <a:defRPr lang="en-US" sz="1800" smtClean="0">
                <a:solidFill>
                  <a:schemeClr val="tx2"/>
                </a:solidFill>
                <a:latin typeface="+mn-lt"/>
              </a:defRPr>
            </a:lvl1pPr>
            <a:lvl2pPr marL="228600" indent="0">
              <a:buNone/>
              <a:defRPr lang="en-US" sz="1800" smtClean="0">
                <a:solidFill>
                  <a:schemeClr val="tx1"/>
                </a:solidFill>
              </a:defRPr>
            </a:lvl2pPr>
            <a:lvl3pPr marL="685800" indent="0">
              <a:buNone/>
              <a:defRPr lang="en-US" smtClean="0">
                <a:solidFill>
                  <a:schemeClr val="tx1"/>
                </a:solidFill>
              </a:defRPr>
            </a:lvl3pPr>
            <a:lvl4pPr marL="1143000" indent="0">
              <a:buNone/>
              <a:defRPr lang="en-US" sz="1800" smtClean="0">
                <a:solidFill>
                  <a:schemeClr val="tx1"/>
                </a:solidFill>
              </a:defRPr>
            </a:lvl4pPr>
            <a:lvl5pPr marL="1600200" indent="0">
              <a:buNone/>
              <a:defRPr lang="en-US" sz="1800">
                <a:solidFill>
                  <a:schemeClr val="tx1"/>
                </a:solidFill>
              </a:defRPr>
            </a:lvl5pPr>
          </a:lstStyle>
          <a:p>
            <a:pPr marL="0" lvl="0"/>
            <a:r>
              <a:rPr lang="en-US" dirty="0"/>
              <a:t>Click to edit Master text styles</a:t>
            </a:r>
          </a:p>
        </p:txBody>
      </p:sp>
      <p:sp>
        <p:nvSpPr>
          <p:cNvPr id="14" name="Text Placeholder 31">
            <a:extLst>
              <a:ext uri="{FF2B5EF4-FFF2-40B4-BE49-F238E27FC236}">
                <a16:creationId xmlns:a16="http://schemas.microsoft.com/office/drawing/2014/main" id="{29F8C34D-52F1-B0A1-9872-E0BD5D47A1EB}"/>
              </a:ext>
            </a:extLst>
          </p:cNvPr>
          <p:cNvSpPr>
            <a:spLocks noGrp="1"/>
          </p:cNvSpPr>
          <p:nvPr>
            <p:ph type="body" sz="quarter" idx="17" hasCustomPrompt="1"/>
          </p:nvPr>
        </p:nvSpPr>
        <p:spPr>
          <a:xfrm>
            <a:off x="1212111" y="3083056"/>
            <a:ext cx="4089990" cy="375328"/>
          </a:xfrm>
          <a:noFill/>
        </p:spPr>
        <p:txBody>
          <a:bodyPr wrap="square" tIns="0" bIns="0" rtlCol="0" anchor="b">
            <a:noAutofit/>
          </a:bodyPr>
          <a:lstStyle>
            <a:lvl1pPr marL="0" indent="0">
              <a:lnSpc>
                <a:spcPct val="90000"/>
              </a:lnSpc>
              <a:spcBef>
                <a:spcPts val="0"/>
              </a:spcBef>
              <a:buNone/>
              <a:defRPr lang="en-US" sz="2000" b="1" cap="none" baseline="0" smtClean="0">
                <a:solidFill>
                  <a:schemeClr val="tx1"/>
                </a:solidFill>
                <a:latin typeface="+mn-lt"/>
              </a:defRPr>
            </a:lvl1pPr>
            <a:lvl2pPr marL="228600" indent="0">
              <a:buNone/>
              <a:defRPr lang="en-US" sz="1800" smtClean="0">
                <a:solidFill>
                  <a:schemeClr val="tx1"/>
                </a:solidFill>
              </a:defRPr>
            </a:lvl2pPr>
            <a:lvl3pPr marL="685800" indent="0">
              <a:buNone/>
              <a:defRPr lang="en-US" smtClean="0">
                <a:solidFill>
                  <a:schemeClr val="tx1"/>
                </a:solidFill>
              </a:defRPr>
            </a:lvl3pPr>
            <a:lvl4pPr marL="1143000" indent="0">
              <a:buNone/>
              <a:defRPr lang="en-US" sz="1800" smtClean="0">
                <a:solidFill>
                  <a:schemeClr val="tx1"/>
                </a:solidFill>
              </a:defRPr>
            </a:lvl4pPr>
            <a:lvl5pPr marL="1600200" indent="0">
              <a:buNone/>
              <a:defRPr lang="en-US" sz="1800">
                <a:solidFill>
                  <a:schemeClr val="tx1"/>
                </a:solidFill>
              </a:defRPr>
            </a:lvl5pPr>
          </a:lstStyle>
          <a:p>
            <a:pPr marL="0" lvl="0"/>
            <a:r>
              <a:rPr lang="en-US" dirty="0"/>
              <a:t>Click To Edit Master Text Styles</a:t>
            </a:r>
          </a:p>
        </p:txBody>
      </p:sp>
      <p:sp>
        <p:nvSpPr>
          <p:cNvPr id="15" name="Text Placeholder 33">
            <a:extLst>
              <a:ext uri="{FF2B5EF4-FFF2-40B4-BE49-F238E27FC236}">
                <a16:creationId xmlns:a16="http://schemas.microsoft.com/office/drawing/2014/main" id="{BB810F39-FB46-8EB2-E023-94082C45137A}"/>
              </a:ext>
            </a:extLst>
          </p:cNvPr>
          <p:cNvSpPr>
            <a:spLocks noGrp="1"/>
          </p:cNvSpPr>
          <p:nvPr>
            <p:ph type="body" sz="quarter" idx="18"/>
          </p:nvPr>
        </p:nvSpPr>
        <p:spPr>
          <a:xfrm>
            <a:off x="1212111" y="3477671"/>
            <a:ext cx="4089990" cy="744553"/>
          </a:xfrm>
          <a:noFill/>
        </p:spPr>
        <p:txBody>
          <a:bodyPr wrap="square" rtlCol="0">
            <a:noAutofit/>
          </a:bodyPr>
          <a:lstStyle>
            <a:lvl1pPr marL="0" indent="0">
              <a:lnSpc>
                <a:spcPct val="90000"/>
              </a:lnSpc>
              <a:spcBef>
                <a:spcPts val="0"/>
              </a:spcBef>
              <a:buNone/>
              <a:defRPr lang="en-US" sz="1800" smtClean="0">
                <a:solidFill>
                  <a:schemeClr val="tx2"/>
                </a:solidFill>
                <a:latin typeface="+mn-lt"/>
              </a:defRPr>
            </a:lvl1pPr>
            <a:lvl2pPr marL="228600" indent="0">
              <a:buNone/>
              <a:defRPr lang="en-US" sz="1800" smtClean="0">
                <a:solidFill>
                  <a:schemeClr val="tx1"/>
                </a:solidFill>
              </a:defRPr>
            </a:lvl2pPr>
            <a:lvl3pPr marL="685800" indent="0">
              <a:buNone/>
              <a:defRPr lang="en-US" smtClean="0">
                <a:solidFill>
                  <a:schemeClr val="tx1"/>
                </a:solidFill>
              </a:defRPr>
            </a:lvl3pPr>
            <a:lvl4pPr marL="1143000" indent="0">
              <a:buNone/>
              <a:defRPr lang="en-US" sz="1800" smtClean="0">
                <a:solidFill>
                  <a:schemeClr val="tx1"/>
                </a:solidFill>
              </a:defRPr>
            </a:lvl4pPr>
            <a:lvl5pPr marL="1600200" indent="0">
              <a:buNone/>
              <a:defRPr lang="en-US" sz="1800">
                <a:solidFill>
                  <a:schemeClr val="tx1"/>
                </a:solidFill>
              </a:defRPr>
            </a:lvl5pPr>
          </a:lstStyle>
          <a:p>
            <a:pPr marL="0" lvl="0"/>
            <a:r>
              <a:rPr lang="en-US" dirty="0"/>
              <a:t>Click to edit Master text styles</a:t>
            </a:r>
          </a:p>
        </p:txBody>
      </p:sp>
      <p:sp>
        <p:nvSpPr>
          <p:cNvPr id="16" name="Text Placeholder 31">
            <a:extLst>
              <a:ext uri="{FF2B5EF4-FFF2-40B4-BE49-F238E27FC236}">
                <a16:creationId xmlns:a16="http://schemas.microsoft.com/office/drawing/2014/main" id="{FCBDDF5B-3B37-7A70-F915-3261686822E7}"/>
              </a:ext>
            </a:extLst>
          </p:cNvPr>
          <p:cNvSpPr>
            <a:spLocks noGrp="1"/>
          </p:cNvSpPr>
          <p:nvPr>
            <p:ph type="body" sz="quarter" idx="19" hasCustomPrompt="1"/>
          </p:nvPr>
        </p:nvSpPr>
        <p:spPr>
          <a:xfrm>
            <a:off x="1212111" y="4465191"/>
            <a:ext cx="4089990" cy="375328"/>
          </a:xfrm>
          <a:noFill/>
        </p:spPr>
        <p:txBody>
          <a:bodyPr wrap="square" tIns="0" bIns="0" rtlCol="0" anchor="b">
            <a:noAutofit/>
          </a:bodyPr>
          <a:lstStyle>
            <a:lvl1pPr marL="0" indent="0">
              <a:lnSpc>
                <a:spcPct val="90000"/>
              </a:lnSpc>
              <a:spcBef>
                <a:spcPts val="0"/>
              </a:spcBef>
              <a:buNone/>
              <a:defRPr lang="en-US" sz="2000" b="1" cap="none" baseline="0" smtClean="0">
                <a:solidFill>
                  <a:schemeClr val="tx1"/>
                </a:solidFill>
                <a:latin typeface="+mn-lt"/>
              </a:defRPr>
            </a:lvl1pPr>
            <a:lvl2pPr marL="228600" indent="0">
              <a:buNone/>
              <a:defRPr lang="en-US" sz="1800" smtClean="0">
                <a:solidFill>
                  <a:schemeClr val="tx1"/>
                </a:solidFill>
              </a:defRPr>
            </a:lvl2pPr>
            <a:lvl3pPr marL="685800" indent="0">
              <a:buNone/>
              <a:defRPr lang="en-US" smtClean="0">
                <a:solidFill>
                  <a:schemeClr val="tx1"/>
                </a:solidFill>
              </a:defRPr>
            </a:lvl3pPr>
            <a:lvl4pPr marL="1143000" indent="0">
              <a:buNone/>
              <a:defRPr lang="en-US" sz="1800" smtClean="0">
                <a:solidFill>
                  <a:schemeClr val="tx1"/>
                </a:solidFill>
              </a:defRPr>
            </a:lvl4pPr>
            <a:lvl5pPr marL="1600200" indent="0">
              <a:buNone/>
              <a:defRPr lang="en-US" sz="1800">
                <a:solidFill>
                  <a:schemeClr val="tx1"/>
                </a:solidFill>
              </a:defRPr>
            </a:lvl5pPr>
          </a:lstStyle>
          <a:p>
            <a:pPr marL="0" lvl="0"/>
            <a:r>
              <a:rPr lang="en-US" dirty="0"/>
              <a:t>Click To Edit Master Text Styles</a:t>
            </a:r>
          </a:p>
        </p:txBody>
      </p:sp>
      <p:sp>
        <p:nvSpPr>
          <p:cNvPr id="17" name="Text Placeholder 33">
            <a:extLst>
              <a:ext uri="{FF2B5EF4-FFF2-40B4-BE49-F238E27FC236}">
                <a16:creationId xmlns:a16="http://schemas.microsoft.com/office/drawing/2014/main" id="{C48AEBC6-8316-38EC-85AC-91BDF89DB562}"/>
              </a:ext>
            </a:extLst>
          </p:cNvPr>
          <p:cNvSpPr>
            <a:spLocks noGrp="1"/>
          </p:cNvSpPr>
          <p:nvPr>
            <p:ph type="body" sz="quarter" idx="20"/>
          </p:nvPr>
        </p:nvSpPr>
        <p:spPr>
          <a:xfrm>
            <a:off x="1212111" y="4858200"/>
            <a:ext cx="4089990" cy="744553"/>
          </a:xfrm>
          <a:noFill/>
        </p:spPr>
        <p:txBody>
          <a:bodyPr wrap="square" rtlCol="0">
            <a:noAutofit/>
          </a:bodyPr>
          <a:lstStyle>
            <a:lvl1pPr marL="0" indent="0">
              <a:lnSpc>
                <a:spcPct val="90000"/>
              </a:lnSpc>
              <a:spcBef>
                <a:spcPts val="0"/>
              </a:spcBef>
              <a:buNone/>
              <a:defRPr lang="en-US" sz="1800" smtClean="0">
                <a:solidFill>
                  <a:schemeClr val="tx2"/>
                </a:solidFill>
                <a:latin typeface="+mn-lt"/>
              </a:defRPr>
            </a:lvl1pPr>
            <a:lvl2pPr marL="228600" indent="0">
              <a:buNone/>
              <a:defRPr lang="en-US" sz="1800" smtClean="0">
                <a:solidFill>
                  <a:schemeClr val="tx1"/>
                </a:solidFill>
              </a:defRPr>
            </a:lvl2pPr>
            <a:lvl3pPr marL="685800" indent="0">
              <a:buNone/>
              <a:defRPr lang="en-US" smtClean="0">
                <a:solidFill>
                  <a:schemeClr val="tx1"/>
                </a:solidFill>
              </a:defRPr>
            </a:lvl3pPr>
            <a:lvl4pPr marL="1143000" indent="0">
              <a:buNone/>
              <a:defRPr lang="en-US" sz="1800" smtClean="0">
                <a:solidFill>
                  <a:schemeClr val="tx1"/>
                </a:solidFill>
              </a:defRPr>
            </a:lvl4pPr>
            <a:lvl5pPr marL="1600200" indent="0">
              <a:buNone/>
              <a:defRPr lang="en-US" sz="1800">
                <a:solidFill>
                  <a:schemeClr val="tx1"/>
                </a:solidFill>
              </a:defRPr>
            </a:lvl5pPr>
          </a:lstStyle>
          <a:p>
            <a:pPr marL="0" lvl="0"/>
            <a:r>
              <a:rPr lang="en-US" dirty="0"/>
              <a:t>Click to edit Master text styles</a:t>
            </a:r>
          </a:p>
        </p:txBody>
      </p:sp>
    </p:spTree>
    <p:extLst>
      <p:ext uri="{BB962C8B-B14F-4D97-AF65-F5344CB8AC3E}">
        <p14:creationId xmlns:p14="http://schemas.microsoft.com/office/powerpoint/2010/main" val="86277839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Laptop Right with 3 Section Content_2">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1F67A4A-B62F-1370-932A-94019434ADA4}"/>
              </a:ext>
            </a:extLst>
          </p:cNvPr>
          <p:cNvSpPr>
            <a:spLocks noGrp="1"/>
          </p:cNvSpPr>
          <p:nvPr>
            <p:ph type="ftr" sz="quarter" idx="10"/>
          </p:nvPr>
        </p:nvSpPr>
        <p:spPr/>
        <p:txBody>
          <a:bodyPr/>
          <a:lstStyle/>
          <a:p>
            <a:r>
              <a:rPr lang="en-US" dirty="0"/>
              <a:t>|  </a:t>
            </a:r>
            <a:r>
              <a:rPr lang="en-US" dirty="0" err="1"/>
              <a:t>Airia</a:t>
            </a:r>
            <a:endParaRPr lang="en-US" dirty="0"/>
          </a:p>
        </p:txBody>
      </p:sp>
      <p:sp>
        <p:nvSpPr>
          <p:cNvPr id="4" name="Slide Number Placeholder 3">
            <a:extLst>
              <a:ext uri="{FF2B5EF4-FFF2-40B4-BE49-F238E27FC236}">
                <a16:creationId xmlns:a16="http://schemas.microsoft.com/office/drawing/2014/main" id="{EE2315F3-190D-A034-0EA3-2105A8512386}"/>
              </a:ext>
            </a:extLst>
          </p:cNvPr>
          <p:cNvSpPr>
            <a:spLocks noGrp="1"/>
          </p:cNvSpPr>
          <p:nvPr>
            <p:ph type="sldNum" sz="quarter" idx="11"/>
          </p:nvPr>
        </p:nvSpPr>
        <p:spPr/>
        <p:txBody>
          <a:bodyPr/>
          <a:lstStyle/>
          <a:p>
            <a:fld id="{6DEBB7FB-BA25-4EF9-BA52-2B8D79D1F7CA}" type="slidenum">
              <a:rPr lang="en-US" smtClean="0"/>
              <a:pPr/>
              <a:t>‹#›</a:t>
            </a:fld>
            <a:endParaRPr lang="en-US" dirty="0"/>
          </a:p>
        </p:txBody>
      </p:sp>
      <p:sp>
        <p:nvSpPr>
          <p:cNvPr id="9" name="Text Placeholder 7">
            <a:extLst>
              <a:ext uri="{FF2B5EF4-FFF2-40B4-BE49-F238E27FC236}">
                <a16:creationId xmlns:a16="http://schemas.microsoft.com/office/drawing/2014/main" id="{AF721746-514C-D199-14EB-DC1C0E6223EC}"/>
              </a:ext>
            </a:extLst>
          </p:cNvPr>
          <p:cNvSpPr>
            <a:spLocks noGrp="1"/>
          </p:cNvSpPr>
          <p:nvPr>
            <p:ph type="body" sz="quarter" idx="13"/>
          </p:nvPr>
        </p:nvSpPr>
        <p:spPr>
          <a:xfrm>
            <a:off x="353616" y="992271"/>
            <a:ext cx="11484768" cy="385869"/>
          </a:xfrm>
          <a:prstGeom prst="rect">
            <a:avLst/>
          </a:prstGeom>
        </p:spPr>
        <p:txBody>
          <a:bodyPr>
            <a:noAutofit/>
          </a:bodyPr>
          <a:lstStyle>
            <a:lvl1pPr marL="0" indent="0">
              <a:buNone/>
              <a:defRPr sz="2000">
                <a:solidFill>
                  <a:schemeClr val="accent4"/>
                </a:solidFill>
              </a:defRPr>
            </a:lvl1pPr>
          </a:lstStyle>
          <a:p>
            <a:pPr lvl="0"/>
            <a:r>
              <a:rPr lang="en-US" dirty="0"/>
              <a:t>Click to edit Master text styles</a:t>
            </a:r>
          </a:p>
        </p:txBody>
      </p:sp>
      <p:sp>
        <p:nvSpPr>
          <p:cNvPr id="10" name="Title 3">
            <a:extLst>
              <a:ext uri="{FF2B5EF4-FFF2-40B4-BE49-F238E27FC236}">
                <a16:creationId xmlns:a16="http://schemas.microsoft.com/office/drawing/2014/main" id="{DB178499-0501-709A-234A-743150206645}"/>
              </a:ext>
            </a:extLst>
          </p:cNvPr>
          <p:cNvSpPr>
            <a:spLocks noGrp="1"/>
          </p:cNvSpPr>
          <p:nvPr>
            <p:ph type="title" hasCustomPrompt="1"/>
          </p:nvPr>
        </p:nvSpPr>
        <p:spPr>
          <a:xfrm>
            <a:off x="353616" y="396076"/>
            <a:ext cx="11484769" cy="630076"/>
          </a:xfrm>
          <a:prstGeom prst="rect">
            <a:avLst/>
          </a:prstGeom>
        </p:spPr>
        <p:txBody>
          <a:bodyPr/>
          <a:lstStyle/>
          <a:p>
            <a:r>
              <a:rPr lang="en-US" dirty="0"/>
              <a:t>Laptop Right with Content</a:t>
            </a:r>
          </a:p>
        </p:txBody>
      </p:sp>
      <p:pic>
        <p:nvPicPr>
          <p:cNvPr id="2" name="Picture 1" descr="A close up of a computer&#10;&#10;Description automatically generated">
            <a:extLst>
              <a:ext uri="{FF2B5EF4-FFF2-40B4-BE49-F238E27FC236}">
                <a16:creationId xmlns:a16="http://schemas.microsoft.com/office/drawing/2014/main" id="{ACA77BC4-E931-FCE9-FBB5-775E35FB6DD7}"/>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r="15841"/>
          <a:stretch/>
        </p:blipFill>
        <p:spPr>
          <a:xfrm>
            <a:off x="4798237" y="1255247"/>
            <a:ext cx="7393763" cy="4916346"/>
          </a:xfrm>
          <a:prstGeom prst="rect">
            <a:avLst/>
          </a:prstGeom>
        </p:spPr>
      </p:pic>
      <p:sp>
        <p:nvSpPr>
          <p:cNvPr id="11" name="Picture Placeholder 29">
            <a:extLst>
              <a:ext uri="{FF2B5EF4-FFF2-40B4-BE49-F238E27FC236}">
                <a16:creationId xmlns:a16="http://schemas.microsoft.com/office/drawing/2014/main" id="{2D70C757-D0BA-E829-6B57-065194EBCB5D}"/>
              </a:ext>
            </a:extLst>
          </p:cNvPr>
          <p:cNvSpPr>
            <a:spLocks noGrp="1"/>
          </p:cNvSpPr>
          <p:nvPr>
            <p:ph type="pic" sz="quarter" idx="14" hasCustomPrompt="1"/>
          </p:nvPr>
        </p:nvSpPr>
        <p:spPr>
          <a:xfrm>
            <a:off x="5899868" y="1439665"/>
            <a:ext cx="6292132" cy="4245996"/>
          </a:xfrm>
        </p:spPr>
        <p:txBody>
          <a:bodyPr anchor="ctr">
            <a:noAutofit/>
          </a:bodyPr>
          <a:lstStyle>
            <a:lvl1pPr marL="0" indent="0" algn="ctr">
              <a:buNone/>
              <a:defRPr>
                <a:latin typeface="+mn-lt"/>
              </a:defRPr>
            </a:lvl1pPr>
          </a:lstStyle>
          <a:p>
            <a:r>
              <a:rPr lang="en-US" dirty="0"/>
              <a:t>Click to add Screenshot</a:t>
            </a:r>
          </a:p>
        </p:txBody>
      </p:sp>
      <p:sp>
        <p:nvSpPr>
          <p:cNvPr id="12" name="Text Placeholder 31">
            <a:extLst>
              <a:ext uri="{FF2B5EF4-FFF2-40B4-BE49-F238E27FC236}">
                <a16:creationId xmlns:a16="http://schemas.microsoft.com/office/drawing/2014/main" id="{3A4D8956-CE15-9889-DFBA-2BE82CD245CF}"/>
              </a:ext>
            </a:extLst>
          </p:cNvPr>
          <p:cNvSpPr>
            <a:spLocks noGrp="1"/>
          </p:cNvSpPr>
          <p:nvPr>
            <p:ph type="body" sz="quarter" idx="15" hasCustomPrompt="1"/>
          </p:nvPr>
        </p:nvSpPr>
        <p:spPr>
          <a:xfrm>
            <a:off x="1212111" y="1702528"/>
            <a:ext cx="4089990" cy="375328"/>
          </a:xfrm>
          <a:noFill/>
        </p:spPr>
        <p:txBody>
          <a:bodyPr wrap="square" tIns="0" bIns="0" rtlCol="0" anchor="b">
            <a:noAutofit/>
          </a:bodyPr>
          <a:lstStyle>
            <a:lvl1pPr marL="0" indent="0">
              <a:lnSpc>
                <a:spcPct val="90000"/>
              </a:lnSpc>
              <a:spcBef>
                <a:spcPts val="0"/>
              </a:spcBef>
              <a:buNone/>
              <a:defRPr lang="en-US" sz="2000" b="1" cap="none" baseline="0" smtClean="0">
                <a:solidFill>
                  <a:schemeClr val="accent1"/>
                </a:solidFill>
                <a:latin typeface="+mn-lt"/>
              </a:defRPr>
            </a:lvl1pPr>
            <a:lvl2pPr marL="228600" indent="0">
              <a:buNone/>
              <a:defRPr lang="en-US" sz="1800" smtClean="0">
                <a:solidFill>
                  <a:schemeClr val="tx1"/>
                </a:solidFill>
              </a:defRPr>
            </a:lvl2pPr>
            <a:lvl3pPr marL="685800" indent="0">
              <a:buNone/>
              <a:defRPr lang="en-US" smtClean="0">
                <a:solidFill>
                  <a:schemeClr val="tx1"/>
                </a:solidFill>
              </a:defRPr>
            </a:lvl3pPr>
            <a:lvl4pPr marL="1143000" indent="0">
              <a:buNone/>
              <a:defRPr lang="en-US" sz="1800" smtClean="0">
                <a:solidFill>
                  <a:schemeClr val="tx1"/>
                </a:solidFill>
              </a:defRPr>
            </a:lvl4pPr>
            <a:lvl5pPr marL="1600200" indent="0">
              <a:buNone/>
              <a:defRPr lang="en-US" sz="1800">
                <a:solidFill>
                  <a:schemeClr val="tx1"/>
                </a:solidFill>
              </a:defRPr>
            </a:lvl5pPr>
          </a:lstStyle>
          <a:p>
            <a:pPr marL="0" lvl="0"/>
            <a:r>
              <a:rPr lang="en-US" dirty="0"/>
              <a:t>Click To Edit Master Text Styles</a:t>
            </a:r>
          </a:p>
        </p:txBody>
      </p:sp>
      <p:sp>
        <p:nvSpPr>
          <p:cNvPr id="13" name="Text Placeholder 33">
            <a:extLst>
              <a:ext uri="{FF2B5EF4-FFF2-40B4-BE49-F238E27FC236}">
                <a16:creationId xmlns:a16="http://schemas.microsoft.com/office/drawing/2014/main" id="{4585CAA6-AA0E-69B9-D340-B7B6561B4EFE}"/>
              </a:ext>
            </a:extLst>
          </p:cNvPr>
          <p:cNvSpPr>
            <a:spLocks noGrp="1"/>
          </p:cNvSpPr>
          <p:nvPr>
            <p:ph type="body" sz="quarter" idx="16"/>
          </p:nvPr>
        </p:nvSpPr>
        <p:spPr>
          <a:xfrm>
            <a:off x="1212111" y="2095537"/>
            <a:ext cx="4089990" cy="744553"/>
          </a:xfrm>
          <a:noFill/>
        </p:spPr>
        <p:txBody>
          <a:bodyPr wrap="square" rtlCol="0">
            <a:noAutofit/>
          </a:bodyPr>
          <a:lstStyle>
            <a:lvl1pPr marL="0" indent="0">
              <a:lnSpc>
                <a:spcPct val="90000"/>
              </a:lnSpc>
              <a:spcBef>
                <a:spcPts val="0"/>
              </a:spcBef>
              <a:buNone/>
              <a:defRPr lang="en-US" sz="1800" smtClean="0">
                <a:solidFill>
                  <a:schemeClr val="tx2"/>
                </a:solidFill>
                <a:latin typeface="+mn-lt"/>
              </a:defRPr>
            </a:lvl1pPr>
            <a:lvl2pPr marL="228600" indent="0">
              <a:buNone/>
              <a:defRPr lang="en-US" sz="1800" smtClean="0">
                <a:solidFill>
                  <a:schemeClr val="tx1"/>
                </a:solidFill>
              </a:defRPr>
            </a:lvl2pPr>
            <a:lvl3pPr marL="685800" indent="0">
              <a:buNone/>
              <a:defRPr lang="en-US" smtClean="0">
                <a:solidFill>
                  <a:schemeClr val="tx1"/>
                </a:solidFill>
              </a:defRPr>
            </a:lvl3pPr>
            <a:lvl4pPr marL="1143000" indent="0">
              <a:buNone/>
              <a:defRPr lang="en-US" sz="1800" smtClean="0">
                <a:solidFill>
                  <a:schemeClr val="tx1"/>
                </a:solidFill>
              </a:defRPr>
            </a:lvl4pPr>
            <a:lvl5pPr marL="1600200" indent="0">
              <a:buNone/>
              <a:defRPr lang="en-US" sz="1800">
                <a:solidFill>
                  <a:schemeClr val="tx1"/>
                </a:solidFill>
              </a:defRPr>
            </a:lvl5pPr>
          </a:lstStyle>
          <a:p>
            <a:pPr marL="0" lvl="0"/>
            <a:r>
              <a:rPr lang="en-US" dirty="0"/>
              <a:t>Click to edit Master text styles</a:t>
            </a:r>
          </a:p>
        </p:txBody>
      </p:sp>
      <p:sp>
        <p:nvSpPr>
          <p:cNvPr id="14" name="Text Placeholder 31">
            <a:extLst>
              <a:ext uri="{FF2B5EF4-FFF2-40B4-BE49-F238E27FC236}">
                <a16:creationId xmlns:a16="http://schemas.microsoft.com/office/drawing/2014/main" id="{29F8C34D-52F1-B0A1-9872-E0BD5D47A1EB}"/>
              </a:ext>
            </a:extLst>
          </p:cNvPr>
          <p:cNvSpPr>
            <a:spLocks noGrp="1"/>
          </p:cNvSpPr>
          <p:nvPr>
            <p:ph type="body" sz="quarter" idx="17" hasCustomPrompt="1"/>
          </p:nvPr>
        </p:nvSpPr>
        <p:spPr>
          <a:xfrm>
            <a:off x="1212111" y="3083056"/>
            <a:ext cx="4089990" cy="375328"/>
          </a:xfrm>
          <a:noFill/>
        </p:spPr>
        <p:txBody>
          <a:bodyPr wrap="square" tIns="0" bIns="0" rtlCol="0" anchor="b">
            <a:noAutofit/>
          </a:bodyPr>
          <a:lstStyle>
            <a:lvl1pPr marL="0" indent="0">
              <a:lnSpc>
                <a:spcPct val="90000"/>
              </a:lnSpc>
              <a:spcBef>
                <a:spcPts val="0"/>
              </a:spcBef>
              <a:buNone/>
              <a:defRPr lang="en-US" sz="2000" b="1" cap="none" baseline="0" smtClean="0">
                <a:solidFill>
                  <a:schemeClr val="accent2"/>
                </a:solidFill>
                <a:latin typeface="+mn-lt"/>
              </a:defRPr>
            </a:lvl1pPr>
            <a:lvl2pPr marL="228600" indent="0">
              <a:buNone/>
              <a:defRPr lang="en-US" sz="1800" smtClean="0">
                <a:solidFill>
                  <a:schemeClr val="tx1"/>
                </a:solidFill>
              </a:defRPr>
            </a:lvl2pPr>
            <a:lvl3pPr marL="685800" indent="0">
              <a:buNone/>
              <a:defRPr lang="en-US" smtClean="0">
                <a:solidFill>
                  <a:schemeClr val="tx1"/>
                </a:solidFill>
              </a:defRPr>
            </a:lvl3pPr>
            <a:lvl4pPr marL="1143000" indent="0">
              <a:buNone/>
              <a:defRPr lang="en-US" sz="1800" smtClean="0">
                <a:solidFill>
                  <a:schemeClr val="tx1"/>
                </a:solidFill>
              </a:defRPr>
            </a:lvl4pPr>
            <a:lvl5pPr marL="1600200" indent="0">
              <a:buNone/>
              <a:defRPr lang="en-US" sz="1800">
                <a:solidFill>
                  <a:schemeClr val="tx1"/>
                </a:solidFill>
              </a:defRPr>
            </a:lvl5pPr>
          </a:lstStyle>
          <a:p>
            <a:pPr marL="0" lvl="0"/>
            <a:r>
              <a:rPr lang="en-US" dirty="0"/>
              <a:t>Click To Edit Master Text Styles</a:t>
            </a:r>
          </a:p>
        </p:txBody>
      </p:sp>
      <p:sp>
        <p:nvSpPr>
          <p:cNvPr id="15" name="Text Placeholder 33">
            <a:extLst>
              <a:ext uri="{FF2B5EF4-FFF2-40B4-BE49-F238E27FC236}">
                <a16:creationId xmlns:a16="http://schemas.microsoft.com/office/drawing/2014/main" id="{BB810F39-FB46-8EB2-E023-94082C45137A}"/>
              </a:ext>
            </a:extLst>
          </p:cNvPr>
          <p:cNvSpPr>
            <a:spLocks noGrp="1"/>
          </p:cNvSpPr>
          <p:nvPr>
            <p:ph type="body" sz="quarter" idx="18"/>
          </p:nvPr>
        </p:nvSpPr>
        <p:spPr>
          <a:xfrm>
            <a:off x="1212111" y="3477671"/>
            <a:ext cx="4089990" cy="744553"/>
          </a:xfrm>
          <a:noFill/>
        </p:spPr>
        <p:txBody>
          <a:bodyPr wrap="square" rtlCol="0">
            <a:noAutofit/>
          </a:bodyPr>
          <a:lstStyle>
            <a:lvl1pPr marL="0" indent="0">
              <a:lnSpc>
                <a:spcPct val="90000"/>
              </a:lnSpc>
              <a:spcBef>
                <a:spcPts val="0"/>
              </a:spcBef>
              <a:buNone/>
              <a:defRPr lang="en-US" sz="1800" smtClean="0">
                <a:solidFill>
                  <a:schemeClr val="tx2"/>
                </a:solidFill>
                <a:latin typeface="+mn-lt"/>
              </a:defRPr>
            </a:lvl1pPr>
            <a:lvl2pPr marL="228600" indent="0">
              <a:buNone/>
              <a:defRPr lang="en-US" sz="1800" smtClean="0">
                <a:solidFill>
                  <a:schemeClr val="tx1"/>
                </a:solidFill>
              </a:defRPr>
            </a:lvl2pPr>
            <a:lvl3pPr marL="685800" indent="0">
              <a:buNone/>
              <a:defRPr lang="en-US" smtClean="0">
                <a:solidFill>
                  <a:schemeClr val="tx1"/>
                </a:solidFill>
              </a:defRPr>
            </a:lvl3pPr>
            <a:lvl4pPr marL="1143000" indent="0">
              <a:buNone/>
              <a:defRPr lang="en-US" sz="1800" smtClean="0">
                <a:solidFill>
                  <a:schemeClr val="tx1"/>
                </a:solidFill>
              </a:defRPr>
            </a:lvl4pPr>
            <a:lvl5pPr marL="1600200" indent="0">
              <a:buNone/>
              <a:defRPr lang="en-US" sz="1800">
                <a:solidFill>
                  <a:schemeClr val="tx1"/>
                </a:solidFill>
              </a:defRPr>
            </a:lvl5pPr>
          </a:lstStyle>
          <a:p>
            <a:pPr marL="0" lvl="0"/>
            <a:r>
              <a:rPr lang="en-US" dirty="0"/>
              <a:t>Click to edit Master text styles</a:t>
            </a:r>
          </a:p>
        </p:txBody>
      </p:sp>
      <p:sp>
        <p:nvSpPr>
          <p:cNvPr id="16" name="Text Placeholder 31">
            <a:extLst>
              <a:ext uri="{FF2B5EF4-FFF2-40B4-BE49-F238E27FC236}">
                <a16:creationId xmlns:a16="http://schemas.microsoft.com/office/drawing/2014/main" id="{FCBDDF5B-3B37-7A70-F915-3261686822E7}"/>
              </a:ext>
            </a:extLst>
          </p:cNvPr>
          <p:cNvSpPr>
            <a:spLocks noGrp="1"/>
          </p:cNvSpPr>
          <p:nvPr>
            <p:ph type="body" sz="quarter" idx="19" hasCustomPrompt="1"/>
          </p:nvPr>
        </p:nvSpPr>
        <p:spPr>
          <a:xfrm>
            <a:off x="1212111" y="4465191"/>
            <a:ext cx="4089990" cy="375328"/>
          </a:xfrm>
          <a:noFill/>
        </p:spPr>
        <p:txBody>
          <a:bodyPr wrap="square" tIns="0" bIns="0" rtlCol="0" anchor="b">
            <a:noAutofit/>
          </a:bodyPr>
          <a:lstStyle>
            <a:lvl1pPr marL="0" indent="0">
              <a:lnSpc>
                <a:spcPct val="90000"/>
              </a:lnSpc>
              <a:spcBef>
                <a:spcPts val="0"/>
              </a:spcBef>
              <a:buNone/>
              <a:defRPr lang="en-US" sz="2000" b="1" cap="none" baseline="0" smtClean="0">
                <a:solidFill>
                  <a:schemeClr val="accent5"/>
                </a:solidFill>
                <a:latin typeface="+mn-lt"/>
              </a:defRPr>
            </a:lvl1pPr>
            <a:lvl2pPr marL="228600" indent="0">
              <a:buNone/>
              <a:defRPr lang="en-US" sz="1800" smtClean="0">
                <a:solidFill>
                  <a:schemeClr val="tx1"/>
                </a:solidFill>
              </a:defRPr>
            </a:lvl2pPr>
            <a:lvl3pPr marL="685800" indent="0">
              <a:buNone/>
              <a:defRPr lang="en-US" smtClean="0">
                <a:solidFill>
                  <a:schemeClr val="tx1"/>
                </a:solidFill>
              </a:defRPr>
            </a:lvl3pPr>
            <a:lvl4pPr marL="1143000" indent="0">
              <a:buNone/>
              <a:defRPr lang="en-US" sz="1800" smtClean="0">
                <a:solidFill>
                  <a:schemeClr val="tx1"/>
                </a:solidFill>
              </a:defRPr>
            </a:lvl4pPr>
            <a:lvl5pPr marL="1600200" indent="0">
              <a:buNone/>
              <a:defRPr lang="en-US" sz="1800">
                <a:solidFill>
                  <a:schemeClr val="tx1"/>
                </a:solidFill>
              </a:defRPr>
            </a:lvl5pPr>
          </a:lstStyle>
          <a:p>
            <a:pPr marL="0" lvl="0"/>
            <a:r>
              <a:rPr lang="en-US" dirty="0"/>
              <a:t>Click To Edit Master Text Styles</a:t>
            </a:r>
          </a:p>
        </p:txBody>
      </p:sp>
      <p:sp>
        <p:nvSpPr>
          <p:cNvPr id="17" name="Text Placeholder 33">
            <a:extLst>
              <a:ext uri="{FF2B5EF4-FFF2-40B4-BE49-F238E27FC236}">
                <a16:creationId xmlns:a16="http://schemas.microsoft.com/office/drawing/2014/main" id="{C48AEBC6-8316-38EC-85AC-91BDF89DB562}"/>
              </a:ext>
            </a:extLst>
          </p:cNvPr>
          <p:cNvSpPr>
            <a:spLocks noGrp="1"/>
          </p:cNvSpPr>
          <p:nvPr>
            <p:ph type="body" sz="quarter" idx="20"/>
          </p:nvPr>
        </p:nvSpPr>
        <p:spPr>
          <a:xfrm>
            <a:off x="1212111" y="4858200"/>
            <a:ext cx="4089990" cy="744553"/>
          </a:xfrm>
          <a:noFill/>
        </p:spPr>
        <p:txBody>
          <a:bodyPr wrap="square" rtlCol="0">
            <a:noAutofit/>
          </a:bodyPr>
          <a:lstStyle>
            <a:lvl1pPr marL="0" indent="0">
              <a:lnSpc>
                <a:spcPct val="90000"/>
              </a:lnSpc>
              <a:spcBef>
                <a:spcPts val="0"/>
              </a:spcBef>
              <a:buNone/>
              <a:defRPr lang="en-US" sz="1800" smtClean="0">
                <a:solidFill>
                  <a:schemeClr val="tx2"/>
                </a:solidFill>
                <a:latin typeface="+mn-lt"/>
              </a:defRPr>
            </a:lvl1pPr>
            <a:lvl2pPr marL="228600" indent="0">
              <a:buNone/>
              <a:defRPr lang="en-US" sz="1800" smtClean="0">
                <a:solidFill>
                  <a:schemeClr val="tx1"/>
                </a:solidFill>
              </a:defRPr>
            </a:lvl2pPr>
            <a:lvl3pPr marL="685800" indent="0">
              <a:buNone/>
              <a:defRPr lang="en-US" smtClean="0">
                <a:solidFill>
                  <a:schemeClr val="tx1"/>
                </a:solidFill>
              </a:defRPr>
            </a:lvl3pPr>
            <a:lvl4pPr marL="1143000" indent="0">
              <a:buNone/>
              <a:defRPr lang="en-US" sz="1800" smtClean="0">
                <a:solidFill>
                  <a:schemeClr val="tx1"/>
                </a:solidFill>
              </a:defRPr>
            </a:lvl4pPr>
            <a:lvl5pPr marL="1600200" indent="0">
              <a:buNone/>
              <a:defRPr lang="en-US" sz="1800">
                <a:solidFill>
                  <a:schemeClr val="tx1"/>
                </a:solidFill>
              </a:defRPr>
            </a:lvl5pPr>
          </a:lstStyle>
          <a:p>
            <a:pPr marL="0" lvl="0"/>
            <a:r>
              <a:rPr lang="en-US" dirty="0"/>
              <a:t>Click to edit Master text styles</a:t>
            </a:r>
          </a:p>
        </p:txBody>
      </p:sp>
    </p:spTree>
    <p:extLst>
      <p:ext uri="{BB962C8B-B14F-4D97-AF65-F5344CB8AC3E}">
        <p14:creationId xmlns:p14="http://schemas.microsoft.com/office/powerpoint/2010/main" val="272254116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4 Section Circle_1">
    <p:spTree>
      <p:nvGrpSpPr>
        <p:cNvPr id="1" name=""/>
        <p:cNvGrpSpPr/>
        <p:nvPr/>
      </p:nvGrpSpPr>
      <p:grpSpPr>
        <a:xfrm>
          <a:off x="0" y="0"/>
          <a:ext cx="0" cy="0"/>
          <a:chOff x="0" y="0"/>
          <a:chExt cx="0" cy="0"/>
        </a:xfrm>
      </p:grpSpPr>
      <p:pic>
        <p:nvPicPr>
          <p:cNvPr id="2" name="Picture 1" descr="A black and white background&#10;&#10;Description automatically generated">
            <a:extLst>
              <a:ext uri="{FF2B5EF4-FFF2-40B4-BE49-F238E27FC236}">
                <a16:creationId xmlns:a16="http://schemas.microsoft.com/office/drawing/2014/main" id="{D602EBC0-A6F7-824A-105F-71FB57B7FF5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906503" y="0"/>
            <a:ext cx="4285497" cy="4154432"/>
          </a:xfrm>
          <a:prstGeom prst="rect">
            <a:avLst/>
          </a:prstGeom>
        </p:spPr>
      </p:pic>
      <p:sp>
        <p:nvSpPr>
          <p:cNvPr id="3" name="Text Placeholder 7">
            <a:extLst>
              <a:ext uri="{FF2B5EF4-FFF2-40B4-BE49-F238E27FC236}">
                <a16:creationId xmlns:a16="http://schemas.microsoft.com/office/drawing/2014/main" id="{DF8BD61C-8121-4961-BEA0-4DACE59B4AB2}"/>
              </a:ext>
            </a:extLst>
          </p:cNvPr>
          <p:cNvSpPr>
            <a:spLocks noGrp="1"/>
          </p:cNvSpPr>
          <p:nvPr>
            <p:ph type="body" sz="quarter" idx="10"/>
          </p:nvPr>
        </p:nvSpPr>
        <p:spPr>
          <a:xfrm>
            <a:off x="353616" y="992271"/>
            <a:ext cx="11484768" cy="385869"/>
          </a:xfrm>
          <a:prstGeom prst="rect">
            <a:avLst/>
          </a:prstGeom>
        </p:spPr>
        <p:txBody>
          <a:bodyPr>
            <a:noAutofit/>
          </a:bodyPr>
          <a:lstStyle>
            <a:lvl1pPr marL="0" indent="0">
              <a:buNone/>
              <a:defRPr sz="2000">
                <a:solidFill>
                  <a:schemeClr val="accent4"/>
                </a:solidFill>
              </a:defRPr>
            </a:lvl1pPr>
          </a:lstStyle>
          <a:p>
            <a:pPr lvl="0"/>
            <a:r>
              <a:rPr lang="en-US" dirty="0"/>
              <a:t>Click to edit Master text styles</a:t>
            </a:r>
          </a:p>
        </p:txBody>
      </p:sp>
      <p:sp>
        <p:nvSpPr>
          <p:cNvPr id="4" name="Title 3">
            <a:extLst>
              <a:ext uri="{FF2B5EF4-FFF2-40B4-BE49-F238E27FC236}">
                <a16:creationId xmlns:a16="http://schemas.microsoft.com/office/drawing/2014/main" id="{BF964E36-9199-48D9-AE21-0D187E8CE130}"/>
              </a:ext>
            </a:extLst>
          </p:cNvPr>
          <p:cNvSpPr>
            <a:spLocks noGrp="1"/>
          </p:cNvSpPr>
          <p:nvPr>
            <p:ph type="title"/>
          </p:nvPr>
        </p:nvSpPr>
        <p:spPr>
          <a:xfrm>
            <a:off x="353616" y="396076"/>
            <a:ext cx="11484769" cy="630076"/>
          </a:xfrm>
          <a:prstGeom prst="rect">
            <a:avLst/>
          </a:prstGeom>
        </p:spPr>
        <p:txBody>
          <a:bodyPr/>
          <a:lstStyle/>
          <a:p>
            <a:r>
              <a:rPr lang="en-US" dirty="0"/>
              <a:t>Click to edit Master title style</a:t>
            </a:r>
          </a:p>
        </p:txBody>
      </p:sp>
      <p:sp>
        <p:nvSpPr>
          <p:cNvPr id="13" name="Footer Placeholder 4">
            <a:extLst>
              <a:ext uri="{FF2B5EF4-FFF2-40B4-BE49-F238E27FC236}">
                <a16:creationId xmlns:a16="http://schemas.microsoft.com/office/drawing/2014/main" id="{CBF7387B-6268-B8A9-2CD7-5109AA64DB23}"/>
              </a:ext>
            </a:extLst>
          </p:cNvPr>
          <p:cNvSpPr>
            <a:spLocks noGrp="1"/>
          </p:cNvSpPr>
          <p:nvPr>
            <p:ph type="ftr" sz="quarter" idx="3"/>
          </p:nvPr>
        </p:nvSpPr>
        <p:spPr>
          <a:xfrm>
            <a:off x="672734" y="6337453"/>
            <a:ext cx="4114800" cy="365125"/>
          </a:xfrm>
          <a:prstGeom prst="rect">
            <a:avLst/>
          </a:prstGeom>
          <a:noFill/>
        </p:spPr>
        <p:txBody>
          <a:bodyPr vert="horz" lIns="0" tIns="45720" rIns="182880" bIns="45720" rtlCol="0" anchor="ctr"/>
          <a:lstStyle>
            <a:lvl1pPr algn="l">
              <a:defRPr sz="900">
                <a:solidFill>
                  <a:schemeClr val="tx1">
                    <a:lumMod val="75000"/>
                    <a:lumOff val="25000"/>
                  </a:schemeClr>
                </a:solidFill>
              </a:defRPr>
            </a:lvl1pPr>
          </a:lstStyle>
          <a:p>
            <a:r>
              <a:rPr lang="en-US" dirty="0"/>
              <a:t>|  </a:t>
            </a:r>
            <a:r>
              <a:rPr lang="en-US" dirty="0" err="1"/>
              <a:t>Airia</a:t>
            </a:r>
            <a:endParaRPr lang="en-US" dirty="0"/>
          </a:p>
        </p:txBody>
      </p:sp>
      <p:sp>
        <p:nvSpPr>
          <p:cNvPr id="14" name="Slide Number Placeholder 5">
            <a:extLst>
              <a:ext uri="{FF2B5EF4-FFF2-40B4-BE49-F238E27FC236}">
                <a16:creationId xmlns:a16="http://schemas.microsoft.com/office/drawing/2014/main" id="{B62548FC-CBD3-CEEA-1971-0C3F5CAB0653}"/>
              </a:ext>
            </a:extLst>
          </p:cNvPr>
          <p:cNvSpPr>
            <a:spLocks noGrp="1"/>
          </p:cNvSpPr>
          <p:nvPr>
            <p:ph type="sldNum" sz="quarter" idx="4"/>
          </p:nvPr>
        </p:nvSpPr>
        <p:spPr>
          <a:xfrm>
            <a:off x="248206" y="6337453"/>
            <a:ext cx="334801" cy="365125"/>
          </a:xfrm>
          <a:prstGeom prst="rect">
            <a:avLst/>
          </a:prstGeom>
          <a:noFill/>
        </p:spPr>
        <p:txBody>
          <a:bodyPr vert="horz" wrap="none" lIns="0" tIns="45720" rIns="0" bIns="45720" rtlCol="0" anchor="ctr"/>
          <a:lstStyle>
            <a:lvl1pPr algn="r">
              <a:defRPr sz="800">
                <a:solidFill>
                  <a:schemeClr val="tx1">
                    <a:lumMod val="75000"/>
                    <a:lumOff val="25000"/>
                  </a:schemeClr>
                </a:solidFill>
              </a:defRPr>
            </a:lvl1pPr>
          </a:lstStyle>
          <a:p>
            <a:fld id="{6DEBB7FB-BA25-4EF9-BA52-2B8D79D1F7CA}" type="slidenum">
              <a:rPr lang="en-US" smtClean="0"/>
              <a:pPr/>
              <a:t>‹#›</a:t>
            </a:fld>
            <a:endParaRPr lang="en-US" dirty="0"/>
          </a:p>
        </p:txBody>
      </p:sp>
      <p:sp>
        <p:nvSpPr>
          <p:cNvPr id="7" name="Text Placeholder 3">
            <a:extLst>
              <a:ext uri="{FF2B5EF4-FFF2-40B4-BE49-F238E27FC236}">
                <a16:creationId xmlns:a16="http://schemas.microsoft.com/office/drawing/2014/main" id="{B20723C8-4E25-712B-125F-789B5ED7305D}"/>
              </a:ext>
            </a:extLst>
          </p:cNvPr>
          <p:cNvSpPr>
            <a:spLocks noGrp="1"/>
          </p:cNvSpPr>
          <p:nvPr>
            <p:ph type="body" sz="quarter" idx="19" hasCustomPrompt="1"/>
          </p:nvPr>
        </p:nvSpPr>
        <p:spPr>
          <a:xfrm>
            <a:off x="842893" y="4010277"/>
            <a:ext cx="2286595" cy="1458912"/>
          </a:xfrm>
          <a:prstGeom prst="rect">
            <a:avLst/>
          </a:prstGeom>
        </p:spPr>
        <p:txBody>
          <a:bodyPr/>
          <a:lstStyle>
            <a:lvl1pPr marL="0" indent="0" algn="ctr">
              <a:lnSpc>
                <a:spcPct val="100000"/>
              </a:lnSpc>
              <a:spcBef>
                <a:spcPts val="600"/>
              </a:spcBef>
              <a:buNone/>
              <a:defRPr sz="2000">
                <a:solidFill>
                  <a:schemeClr val="tx1"/>
                </a:solidFill>
              </a:defRPr>
            </a:lvl1pPr>
            <a:lvl2pPr marL="0" indent="0" algn="ctr">
              <a:lnSpc>
                <a:spcPct val="100000"/>
              </a:lnSpc>
              <a:spcBef>
                <a:spcPts val="600"/>
              </a:spcBef>
              <a:buFont typeface="Open Sans" panose="020B0606030504020204" pitchFamily="34" charset="0"/>
              <a:buChar char="​"/>
              <a:defRPr>
                <a:solidFill>
                  <a:schemeClr val="tx1"/>
                </a:solidFill>
              </a:defRPr>
            </a:lvl2pPr>
          </a:lstStyle>
          <a:p>
            <a:pPr lvl="0"/>
            <a:r>
              <a:rPr lang="en-US" dirty="0"/>
              <a:t>Click to add text</a:t>
            </a:r>
          </a:p>
        </p:txBody>
      </p:sp>
      <p:sp>
        <p:nvSpPr>
          <p:cNvPr id="11" name="Text Placeholder 3">
            <a:extLst>
              <a:ext uri="{FF2B5EF4-FFF2-40B4-BE49-F238E27FC236}">
                <a16:creationId xmlns:a16="http://schemas.microsoft.com/office/drawing/2014/main" id="{BF9E6FCD-D5F2-40C1-9994-EA9D66064925}"/>
              </a:ext>
            </a:extLst>
          </p:cNvPr>
          <p:cNvSpPr>
            <a:spLocks noGrp="1"/>
          </p:cNvSpPr>
          <p:nvPr>
            <p:ph type="body" sz="quarter" idx="20" hasCustomPrompt="1"/>
          </p:nvPr>
        </p:nvSpPr>
        <p:spPr>
          <a:xfrm>
            <a:off x="3579343" y="4010277"/>
            <a:ext cx="2286595" cy="1458912"/>
          </a:xfrm>
          <a:prstGeom prst="rect">
            <a:avLst/>
          </a:prstGeom>
        </p:spPr>
        <p:txBody>
          <a:bodyPr/>
          <a:lstStyle>
            <a:lvl1pPr marL="0" indent="0" algn="ctr">
              <a:lnSpc>
                <a:spcPct val="100000"/>
              </a:lnSpc>
              <a:spcBef>
                <a:spcPts val="600"/>
              </a:spcBef>
              <a:buNone/>
              <a:defRPr sz="2000">
                <a:solidFill>
                  <a:schemeClr val="tx1"/>
                </a:solidFill>
              </a:defRPr>
            </a:lvl1pPr>
            <a:lvl2pPr marL="0" indent="0" algn="ctr">
              <a:lnSpc>
                <a:spcPct val="100000"/>
              </a:lnSpc>
              <a:spcBef>
                <a:spcPts val="600"/>
              </a:spcBef>
              <a:buFont typeface="Open Sans" panose="020B0606030504020204" pitchFamily="34" charset="0"/>
              <a:buChar char="​"/>
              <a:defRPr>
                <a:solidFill>
                  <a:schemeClr val="tx1"/>
                </a:solidFill>
              </a:defRPr>
            </a:lvl2pPr>
          </a:lstStyle>
          <a:p>
            <a:pPr lvl="0"/>
            <a:r>
              <a:rPr lang="en-US" dirty="0"/>
              <a:t>Click to add text</a:t>
            </a:r>
          </a:p>
        </p:txBody>
      </p:sp>
      <p:sp>
        <p:nvSpPr>
          <p:cNvPr id="28" name="Text Placeholder 3">
            <a:extLst>
              <a:ext uri="{FF2B5EF4-FFF2-40B4-BE49-F238E27FC236}">
                <a16:creationId xmlns:a16="http://schemas.microsoft.com/office/drawing/2014/main" id="{95735DEE-5DC0-5D62-3A4F-86ECFCCA443E}"/>
              </a:ext>
            </a:extLst>
          </p:cNvPr>
          <p:cNvSpPr>
            <a:spLocks noGrp="1"/>
          </p:cNvSpPr>
          <p:nvPr>
            <p:ph type="body" sz="quarter" idx="21" hasCustomPrompt="1"/>
          </p:nvPr>
        </p:nvSpPr>
        <p:spPr>
          <a:xfrm>
            <a:off x="6324660" y="4010277"/>
            <a:ext cx="2286595" cy="1458912"/>
          </a:xfrm>
          <a:prstGeom prst="rect">
            <a:avLst/>
          </a:prstGeom>
        </p:spPr>
        <p:txBody>
          <a:bodyPr/>
          <a:lstStyle>
            <a:lvl1pPr marL="0" indent="0" algn="ctr">
              <a:lnSpc>
                <a:spcPct val="100000"/>
              </a:lnSpc>
              <a:spcBef>
                <a:spcPts val="600"/>
              </a:spcBef>
              <a:buNone/>
              <a:defRPr sz="2000">
                <a:solidFill>
                  <a:schemeClr val="tx1"/>
                </a:solidFill>
              </a:defRPr>
            </a:lvl1pPr>
            <a:lvl2pPr marL="0" indent="0" algn="ctr">
              <a:lnSpc>
                <a:spcPct val="100000"/>
              </a:lnSpc>
              <a:spcBef>
                <a:spcPts val="600"/>
              </a:spcBef>
              <a:buFont typeface="Open Sans" panose="020B0606030504020204" pitchFamily="34" charset="0"/>
              <a:buChar char="​"/>
              <a:defRPr>
                <a:solidFill>
                  <a:schemeClr val="tx1"/>
                </a:solidFill>
              </a:defRPr>
            </a:lvl2pPr>
          </a:lstStyle>
          <a:p>
            <a:pPr lvl="0"/>
            <a:r>
              <a:rPr lang="en-US" dirty="0"/>
              <a:t>Click to add text</a:t>
            </a:r>
          </a:p>
        </p:txBody>
      </p:sp>
      <p:sp>
        <p:nvSpPr>
          <p:cNvPr id="30" name="Text Placeholder 3">
            <a:extLst>
              <a:ext uri="{FF2B5EF4-FFF2-40B4-BE49-F238E27FC236}">
                <a16:creationId xmlns:a16="http://schemas.microsoft.com/office/drawing/2014/main" id="{A383FC99-2132-70E2-3B97-847B8EE7014A}"/>
              </a:ext>
            </a:extLst>
          </p:cNvPr>
          <p:cNvSpPr>
            <a:spLocks noGrp="1"/>
          </p:cNvSpPr>
          <p:nvPr>
            <p:ph type="body" sz="quarter" idx="22" hasCustomPrompt="1"/>
          </p:nvPr>
        </p:nvSpPr>
        <p:spPr>
          <a:xfrm>
            <a:off x="9069977" y="4004659"/>
            <a:ext cx="2286595" cy="1458912"/>
          </a:xfrm>
          <a:prstGeom prst="rect">
            <a:avLst/>
          </a:prstGeom>
        </p:spPr>
        <p:txBody>
          <a:bodyPr/>
          <a:lstStyle>
            <a:lvl1pPr marL="0" indent="0" algn="ctr">
              <a:lnSpc>
                <a:spcPct val="100000"/>
              </a:lnSpc>
              <a:spcBef>
                <a:spcPts val="600"/>
              </a:spcBef>
              <a:buNone/>
              <a:defRPr sz="2000">
                <a:solidFill>
                  <a:schemeClr val="tx1"/>
                </a:solidFill>
              </a:defRPr>
            </a:lvl1pPr>
            <a:lvl2pPr marL="0" indent="0" algn="ctr">
              <a:lnSpc>
                <a:spcPct val="100000"/>
              </a:lnSpc>
              <a:spcBef>
                <a:spcPts val="600"/>
              </a:spcBef>
              <a:buFont typeface="Open Sans" panose="020B0606030504020204" pitchFamily="34" charset="0"/>
              <a:buChar char="​"/>
              <a:defRPr>
                <a:solidFill>
                  <a:schemeClr val="tx1"/>
                </a:solidFill>
              </a:defRPr>
            </a:lvl2pPr>
          </a:lstStyle>
          <a:p>
            <a:pPr lvl="0"/>
            <a:r>
              <a:rPr lang="en-US" dirty="0"/>
              <a:t>Click to add text</a:t>
            </a:r>
          </a:p>
        </p:txBody>
      </p:sp>
      <p:sp>
        <p:nvSpPr>
          <p:cNvPr id="38" name="Oval 37">
            <a:extLst>
              <a:ext uri="{FF2B5EF4-FFF2-40B4-BE49-F238E27FC236}">
                <a16:creationId xmlns:a16="http://schemas.microsoft.com/office/drawing/2014/main" id="{E808A73A-5098-865B-62C1-E085DB2C69AB}"/>
              </a:ext>
            </a:extLst>
          </p:cNvPr>
          <p:cNvSpPr/>
          <p:nvPr userDrawn="1"/>
        </p:nvSpPr>
        <p:spPr>
          <a:xfrm>
            <a:off x="1298818" y="2272320"/>
            <a:ext cx="1363851" cy="1363851"/>
          </a:xfrm>
          <a:prstGeom prst="ellipse">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9" name="Oval 38">
            <a:extLst>
              <a:ext uri="{FF2B5EF4-FFF2-40B4-BE49-F238E27FC236}">
                <a16:creationId xmlns:a16="http://schemas.microsoft.com/office/drawing/2014/main" id="{A9E369F5-B82C-5ACE-01B3-774F2575C526}"/>
              </a:ext>
            </a:extLst>
          </p:cNvPr>
          <p:cNvSpPr/>
          <p:nvPr userDrawn="1"/>
        </p:nvSpPr>
        <p:spPr>
          <a:xfrm>
            <a:off x="4040714" y="2272319"/>
            <a:ext cx="1363851" cy="1363851"/>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0" name="Oval 39">
            <a:extLst>
              <a:ext uri="{FF2B5EF4-FFF2-40B4-BE49-F238E27FC236}">
                <a16:creationId xmlns:a16="http://schemas.microsoft.com/office/drawing/2014/main" id="{312E69B6-0CF2-3F48-3BE5-B874F22DE473}"/>
              </a:ext>
            </a:extLst>
          </p:cNvPr>
          <p:cNvSpPr/>
          <p:nvPr userDrawn="1"/>
        </p:nvSpPr>
        <p:spPr>
          <a:xfrm>
            <a:off x="6796601" y="2272318"/>
            <a:ext cx="1363851" cy="1363851"/>
          </a:xfrm>
          <a:prstGeom prst="ellipse">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1" name="Oval 40">
            <a:extLst>
              <a:ext uri="{FF2B5EF4-FFF2-40B4-BE49-F238E27FC236}">
                <a16:creationId xmlns:a16="http://schemas.microsoft.com/office/drawing/2014/main" id="{F4302099-D073-2BD7-43F8-C126FACD36E1}"/>
              </a:ext>
            </a:extLst>
          </p:cNvPr>
          <p:cNvSpPr/>
          <p:nvPr userDrawn="1"/>
        </p:nvSpPr>
        <p:spPr>
          <a:xfrm>
            <a:off x="9529331" y="2271712"/>
            <a:ext cx="1363851" cy="1363851"/>
          </a:xfrm>
          <a:prstGeom prst="ellipse">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Tree>
    <p:extLst>
      <p:ext uri="{BB962C8B-B14F-4D97-AF65-F5344CB8AC3E}">
        <p14:creationId xmlns:p14="http://schemas.microsoft.com/office/powerpoint/2010/main" val="140897076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 Section Circle_2">
    <p:spTree>
      <p:nvGrpSpPr>
        <p:cNvPr id="1" name=""/>
        <p:cNvGrpSpPr/>
        <p:nvPr/>
      </p:nvGrpSpPr>
      <p:grpSpPr>
        <a:xfrm>
          <a:off x="0" y="0"/>
          <a:ext cx="0" cy="0"/>
          <a:chOff x="0" y="0"/>
          <a:chExt cx="0" cy="0"/>
        </a:xfrm>
      </p:grpSpPr>
      <p:pic>
        <p:nvPicPr>
          <p:cNvPr id="2" name="Picture 1" descr="A black and white background&#10;&#10;Description automatically generated">
            <a:extLst>
              <a:ext uri="{FF2B5EF4-FFF2-40B4-BE49-F238E27FC236}">
                <a16:creationId xmlns:a16="http://schemas.microsoft.com/office/drawing/2014/main" id="{56F8716E-E76A-1BD8-A016-7D75009471E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906503" y="0"/>
            <a:ext cx="4285497" cy="4154432"/>
          </a:xfrm>
          <a:prstGeom prst="rect">
            <a:avLst/>
          </a:prstGeom>
        </p:spPr>
      </p:pic>
      <p:sp>
        <p:nvSpPr>
          <p:cNvPr id="3" name="Text Placeholder 7">
            <a:extLst>
              <a:ext uri="{FF2B5EF4-FFF2-40B4-BE49-F238E27FC236}">
                <a16:creationId xmlns:a16="http://schemas.microsoft.com/office/drawing/2014/main" id="{DF8BD61C-8121-4961-BEA0-4DACE59B4AB2}"/>
              </a:ext>
            </a:extLst>
          </p:cNvPr>
          <p:cNvSpPr>
            <a:spLocks noGrp="1"/>
          </p:cNvSpPr>
          <p:nvPr>
            <p:ph type="body" sz="quarter" idx="10"/>
          </p:nvPr>
        </p:nvSpPr>
        <p:spPr>
          <a:xfrm>
            <a:off x="353616" y="992271"/>
            <a:ext cx="11484768" cy="385869"/>
          </a:xfrm>
          <a:prstGeom prst="rect">
            <a:avLst/>
          </a:prstGeom>
        </p:spPr>
        <p:txBody>
          <a:bodyPr>
            <a:noAutofit/>
          </a:bodyPr>
          <a:lstStyle>
            <a:lvl1pPr marL="0" indent="0">
              <a:buNone/>
              <a:defRPr sz="2000">
                <a:solidFill>
                  <a:schemeClr val="accent4"/>
                </a:solidFill>
              </a:defRPr>
            </a:lvl1pPr>
          </a:lstStyle>
          <a:p>
            <a:pPr lvl="0"/>
            <a:r>
              <a:rPr lang="en-US" dirty="0"/>
              <a:t>Click to edit Master text styles</a:t>
            </a:r>
          </a:p>
        </p:txBody>
      </p:sp>
      <p:sp>
        <p:nvSpPr>
          <p:cNvPr id="4" name="Title 3">
            <a:extLst>
              <a:ext uri="{FF2B5EF4-FFF2-40B4-BE49-F238E27FC236}">
                <a16:creationId xmlns:a16="http://schemas.microsoft.com/office/drawing/2014/main" id="{BF964E36-9199-48D9-AE21-0D187E8CE130}"/>
              </a:ext>
            </a:extLst>
          </p:cNvPr>
          <p:cNvSpPr>
            <a:spLocks noGrp="1"/>
          </p:cNvSpPr>
          <p:nvPr>
            <p:ph type="title"/>
          </p:nvPr>
        </p:nvSpPr>
        <p:spPr>
          <a:xfrm>
            <a:off x="353616" y="396076"/>
            <a:ext cx="11484769" cy="630076"/>
          </a:xfrm>
          <a:prstGeom prst="rect">
            <a:avLst/>
          </a:prstGeom>
        </p:spPr>
        <p:txBody>
          <a:bodyPr/>
          <a:lstStyle/>
          <a:p>
            <a:r>
              <a:rPr lang="en-US" dirty="0"/>
              <a:t>Click to edit Master title style</a:t>
            </a:r>
          </a:p>
        </p:txBody>
      </p:sp>
      <p:sp>
        <p:nvSpPr>
          <p:cNvPr id="7" name="Text Placeholder 3">
            <a:extLst>
              <a:ext uri="{FF2B5EF4-FFF2-40B4-BE49-F238E27FC236}">
                <a16:creationId xmlns:a16="http://schemas.microsoft.com/office/drawing/2014/main" id="{B20723C8-4E25-712B-125F-789B5ED7305D}"/>
              </a:ext>
            </a:extLst>
          </p:cNvPr>
          <p:cNvSpPr>
            <a:spLocks noGrp="1"/>
          </p:cNvSpPr>
          <p:nvPr>
            <p:ph type="body" sz="quarter" idx="19" hasCustomPrompt="1"/>
          </p:nvPr>
        </p:nvSpPr>
        <p:spPr>
          <a:xfrm>
            <a:off x="842893" y="4010277"/>
            <a:ext cx="2286595" cy="1458912"/>
          </a:xfrm>
          <a:prstGeom prst="rect">
            <a:avLst/>
          </a:prstGeom>
        </p:spPr>
        <p:txBody>
          <a:bodyPr/>
          <a:lstStyle>
            <a:lvl1pPr marL="0" indent="0" algn="ctr">
              <a:lnSpc>
                <a:spcPct val="100000"/>
              </a:lnSpc>
              <a:spcBef>
                <a:spcPts val="600"/>
              </a:spcBef>
              <a:buNone/>
              <a:defRPr sz="2000">
                <a:solidFill>
                  <a:schemeClr val="tx1"/>
                </a:solidFill>
              </a:defRPr>
            </a:lvl1pPr>
            <a:lvl2pPr marL="0" indent="0" algn="ctr">
              <a:lnSpc>
                <a:spcPct val="100000"/>
              </a:lnSpc>
              <a:spcBef>
                <a:spcPts val="600"/>
              </a:spcBef>
              <a:buFont typeface="Open Sans" panose="020B0606030504020204" pitchFamily="34" charset="0"/>
              <a:buChar char="​"/>
              <a:defRPr>
                <a:solidFill>
                  <a:schemeClr val="tx1"/>
                </a:solidFill>
              </a:defRPr>
            </a:lvl2pPr>
          </a:lstStyle>
          <a:p>
            <a:pPr lvl="0"/>
            <a:r>
              <a:rPr lang="en-US" dirty="0"/>
              <a:t>Click to add text</a:t>
            </a:r>
          </a:p>
        </p:txBody>
      </p:sp>
      <p:sp>
        <p:nvSpPr>
          <p:cNvPr id="11" name="Text Placeholder 3">
            <a:extLst>
              <a:ext uri="{FF2B5EF4-FFF2-40B4-BE49-F238E27FC236}">
                <a16:creationId xmlns:a16="http://schemas.microsoft.com/office/drawing/2014/main" id="{BF9E6FCD-D5F2-40C1-9994-EA9D66064925}"/>
              </a:ext>
            </a:extLst>
          </p:cNvPr>
          <p:cNvSpPr>
            <a:spLocks noGrp="1"/>
          </p:cNvSpPr>
          <p:nvPr>
            <p:ph type="body" sz="quarter" idx="20" hasCustomPrompt="1"/>
          </p:nvPr>
        </p:nvSpPr>
        <p:spPr>
          <a:xfrm>
            <a:off x="3579343" y="4010277"/>
            <a:ext cx="2286595" cy="1458912"/>
          </a:xfrm>
          <a:prstGeom prst="rect">
            <a:avLst/>
          </a:prstGeom>
        </p:spPr>
        <p:txBody>
          <a:bodyPr/>
          <a:lstStyle>
            <a:lvl1pPr marL="0" indent="0" algn="ctr">
              <a:lnSpc>
                <a:spcPct val="100000"/>
              </a:lnSpc>
              <a:spcBef>
                <a:spcPts val="600"/>
              </a:spcBef>
              <a:buNone/>
              <a:defRPr sz="2000">
                <a:solidFill>
                  <a:schemeClr val="tx1"/>
                </a:solidFill>
              </a:defRPr>
            </a:lvl1pPr>
            <a:lvl2pPr marL="0" indent="0" algn="ctr">
              <a:lnSpc>
                <a:spcPct val="100000"/>
              </a:lnSpc>
              <a:spcBef>
                <a:spcPts val="600"/>
              </a:spcBef>
              <a:buFont typeface="Open Sans" panose="020B0606030504020204" pitchFamily="34" charset="0"/>
              <a:buChar char="​"/>
              <a:defRPr>
                <a:solidFill>
                  <a:schemeClr val="tx1"/>
                </a:solidFill>
              </a:defRPr>
            </a:lvl2pPr>
          </a:lstStyle>
          <a:p>
            <a:pPr lvl="0"/>
            <a:r>
              <a:rPr lang="en-US" dirty="0"/>
              <a:t>Click to add text</a:t>
            </a:r>
          </a:p>
        </p:txBody>
      </p:sp>
      <p:sp>
        <p:nvSpPr>
          <p:cNvPr id="28" name="Text Placeholder 3">
            <a:extLst>
              <a:ext uri="{FF2B5EF4-FFF2-40B4-BE49-F238E27FC236}">
                <a16:creationId xmlns:a16="http://schemas.microsoft.com/office/drawing/2014/main" id="{95735DEE-5DC0-5D62-3A4F-86ECFCCA443E}"/>
              </a:ext>
            </a:extLst>
          </p:cNvPr>
          <p:cNvSpPr>
            <a:spLocks noGrp="1"/>
          </p:cNvSpPr>
          <p:nvPr>
            <p:ph type="body" sz="quarter" idx="21" hasCustomPrompt="1"/>
          </p:nvPr>
        </p:nvSpPr>
        <p:spPr>
          <a:xfrm>
            <a:off x="6324660" y="4010277"/>
            <a:ext cx="2286595" cy="1458912"/>
          </a:xfrm>
          <a:prstGeom prst="rect">
            <a:avLst/>
          </a:prstGeom>
        </p:spPr>
        <p:txBody>
          <a:bodyPr/>
          <a:lstStyle>
            <a:lvl1pPr marL="0" indent="0" algn="ctr">
              <a:lnSpc>
                <a:spcPct val="100000"/>
              </a:lnSpc>
              <a:spcBef>
                <a:spcPts val="600"/>
              </a:spcBef>
              <a:buNone/>
              <a:defRPr sz="2000">
                <a:solidFill>
                  <a:schemeClr val="tx1"/>
                </a:solidFill>
              </a:defRPr>
            </a:lvl1pPr>
            <a:lvl2pPr marL="0" indent="0" algn="ctr">
              <a:lnSpc>
                <a:spcPct val="100000"/>
              </a:lnSpc>
              <a:spcBef>
                <a:spcPts val="600"/>
              </a:spcBef>
              <a:buFont typeface="Open Sans" panose="020B0606030504020204" pitchFamily="34" charset="0"/>
              <a:buChar char="​"/>
              <a:defRPr>
                <a:solidFill>
                  <a:schemeClr val="tx1"/>
                </a:solidFill>
              </a:defRPr>
            </a:lvl2pPr>
          </a:lstStyle>
          <a:p>
            <a:pPr lvl="0"/>
            <a:r>
              <a:rPr lang="en-US" dirty="0"/>
              <a:t>Click to add text</a:t>
            </a:r>
          </a:p>
        </p:txBody>
      </p:sp>
      <p:sp>
        <p:nvSpPr>
          <p:cNvPr id="30" name="Text Placeholder 3">
            <a:extLst>
              <a:ext uri="{FF2B5EF4-FFF2-40B4-BE49-F238E27FC236}">
                <a16:creationId xmlns:a16="http://schemas.microsoft.com/office/drawing/2014/main" id="{A383FC99-2132-70E2-3B97-847B8EE7014A}"/>
              </a:ext>
            </a:extLst>
          </p:cNvPr>
          <p:cNvSpPr>
            <a:spLocks noGrp="1"/>
          </p:cNvSpPr>
          <p:nvPr>
            <p:ph type="body" sz="quarter" idx="22" hasCustomPrompt="1"/>
          </p:nvPr>
        </p:nvSpPr>
        <p:spPr>
          <a:xfrm>
            <a:off x="9069977" y="4004659"/>
            <a:ext cx="2286595" cy="1458912"/>
          </a:xfrm>
          <a:prstGeom prst="rect">
            <a:avLst/>
          </a:prstGeom>
        </p:spPr>
        <p:txBody>
          <a:bodyPr/>
          <a:lstStyle>
            <a:lvl1pPr marL="0" indent="0" algn="ctr">
              <a:lnSpc>
                <a:spcPct val="100000"/>
              </a:lnSpc>
              <a:spcBef>
                <a:spcPts val="600"/>
              </a:spcBef>
              <a:buNone/>
              <a:defRPr sz="2000">
                <a:solidFill>
                  <a:schemeClr val="tx1"/>
                </a:solidFill>
              </a:defRPr>
            </a:lvl1pPr>
            <a:lvl2pPr marL="0" indent="0" algn="ctr">
              <a:lnSpc>
                <a:spcPct val="100000"/>
              </a:lnSpc>
              <a:spcBef>
                <a:spcPts val="600"/>
              </a:spcBef>
              <a:buFont typeface="Open Sans" panose="020B0606030504020204" pitchFamily="34" charset="0"/>
              <a:buChar char="​"/>
              <a:defRPr>
                <a:solidFill>
                  <a:schemeClr val="tx1"/>
                </a:solidFill>
              </a:defRPr>
            </a:lvl2pPr>
          </a:lstStyle>
          <a:p>
            <a:pPr lvl="0"/>
            <a:r>
              <a:rPr lang="en-US" dirty="0"/>
              <a:t>Click to add text</a:t>
            </a:r>
          </a:p>
        </p:txBody>
      </p:sp>
      <p:sp>
        <p:nvSpPr>
          <p:cNvPr id="38" name="Oval 37">
            <a:extLst>
              <a:ext uri="{FF2B5EF4-FFF2-40B4-BE49-F238E27FC236}">
                <a16:creationId xmlns:a16="http://schemas.microsoft.com/office/drawing/2014/main" id="{E808A73A-5098-865B-62C1-E085DB2C69AB}"/>
              </a:ext>
            </a:extLst>
          </p:cNvPr>
          <p:cNvSpPr/>
          <p:nvPr userDrawn="1"/>
        </p:nvSpPr>
        <p:spPr>
          <a:xfrm>
            <a:off x="1298818" y="2272320"/>
            <a:ext cx="1363851" cy="1363851"/>
          </a:xfrm>
          <a:prstGeom prst="ellipse">
            <a:avLst/>
          </a:pr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9" name="Oval 38">
            <a:extLst>
              <a:ext uri="{FF2B5EF4-FFF2-40B4-BE49-F238E27FC236}">
                <a16:creationId xmlns:a16="http://schemas.microsoft.com/office/drawing/2014/main" id="{A9E369F5-B82C-5ACE-01B3-774F2575C526}"/>
              </a:ext>
            </a:extLst>
          </p:cNvPr>
          <p:cNvSpPr/>
          <p:nvPr userDrawn="1"/>
        </p:nvSpPr>
        <p:spPr>
          <a:xfrm>
            <a:off x="4040714" y="2272319"/>
            <a:ext cx="1363851" cy="1363851"/>
          </a:xfrm>
          <a:prstGeom prst="ellipse">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0" name="Oval 39">
            <a:extLst>
              <a:ext uri="{FF2B5EF4-FFF2-40B4-BE49-F238E27FC236}">
                <a16:creationId xmlns:a16="http://schemas.microsoft.com/office/drawing/2014/main" id="{312E69B6-0CF2-3F48-3BE5-B874F22DE473}"/>
              </a:ext>
            </a:extLst>
          </p:cNvPr>
          <p:cNvSpPr/>
          <p:nvPr userDrawn="1"/>
        </p:nvSpPr>
        <p:spPr>
          <a:xfrm>
            <a:off x="6796601" y="2272318"/>
            <a:ext cx="1363851" cy="1363851"/>
          </a:xfrm>
          <a:prstGeom prst="ellipse">
            <a:avLst/>
          </a:prstGeom>
          <a:solidFill>
            <a:schemeClr val="accent3"/>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1" name="Oval 40">
            <a:extLst>
              <a:ext uri="{FF2B5EF4-FFF2-40B4-BE49-F238E27FC236}">
                <a16:creationId xmlns:a16="http://schemas.microsoft.com/office/drawing/2014/main" id="{F4302099-D073-2BD7-43F8-C126FACD36E1}"/>
              </a:ext>
            </a:extLst>
          </p:cNvPr>
          <p:cNvSpPr/>
          <p:nvPr userDrawn="1"/>
        </p:nvSpPr>
        <p:spPr>
          <a:xfrm>
            <a:off x="9529331" y="2271712"/>
            <a:ext cx="1363851" cy="1363851"/>
          </a:xfrm>
          <a:prstGeom prst="ellipse">
            <a:avLst/>
          </a:prstGeom>
          <a:solidFill>
            <a:schemeClr val="accent4"/>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6" name="Footer Placeholder 4">
            <a:extLst>
              <a:ext uri="{FF2B5EF4-FFF2-40B4-BE49-F238E27FC236}">
                <a16:creationId xmlns:a16="http://schemas.microsoft.com/office/drawing/2014/main" id="{FDD7F505-98D0-6B66-0973-95016D14AEEA}"/>
              </a:ext>
            </a:extLst>
          </p:cNvPr>
          <p:cNvSpPr>
            <a:spLocks noGrp="1"/>
          </p:cNvSpPr>
          <p:nvPr>
            <p:ph type="ftr" sz="quarter" idx="3"/>
          </p:nvPr>
        </p:nvSpPr>
        <p:spPr>
          <a:xfrm>
            <a:off x="672734" y="6337453"/>
            <a:ext cx="4114800" cy="365125"/>
          </a:xfrm>
          <a:prstGeom prst="rect">
            <a:avLst/>
          </a:prstGeom>
        </p:spPr>
        <p:txBody>
          <a:bodyPr vert="horz" lIns="0" tIns="45720" rIns="182880" bIns="45720" rtlCol="0" anchor="ctr"/>
          <a:lstStyle>
            <a:lvl1pPr algn="l">
              <a:defRPr sz="900">
                <a:solidFill>
                  <a:schemeClr val="tx1">
                    <a:lumMod val="75000"/>
                    <a:lumOff val="25000"/>
                  </a:schemeClr>
                </a:solidFill>
              </a:defRPr>
            </a:lvl1pPr>
          </a:lstStyle>
          <a:p>
            <a:r>
              <a:rPr lang="en-US" dirty="0"/>
              <a:t>|  </a:t>
            </a:r>
            <a:r>
              <a:rPr lang="en-US" dirty="0" err="1"/>
              <a:t>Airia</a:t>
            </a:r>
            <a:endParaRPr lang="en-US" dirty="0"/>
          </a:p>
        </p:txBody>
      </p:sp>
      <p:sp>
        <p:nvSpPr>
          <p:cNvPr id="8" name="Slide Number Placeholder 5">
            <a:extLst>
              <a:ext uri="{FF2B5EF4-FFF2-40B4-BE49-F238E27FC236}">
                <a16:creationId xmlns:a16="http://schemas.microsoft.com/office/drawing/2014/main" id="{467F54C4-B390-1723-A932-9D9A4E129724}"/>
              </a:ext>
            </a:extLst>
          </p:cNvPr>
          <p:cNvSpPr>
            <a:spLocks noGrp="1"/>
          </p:cNvSpPr>
          <p:nvPr>
            <p:ph type="sldNum" sz="quarter" idx="4"/>
          </p:nvPr>
        </p:nvSpPr>
        <p:spPr>
          <a:xfrm>
            <a:off x="248206" y="6337453"/>
            <a:ext cx="334801" cy="365125"/>
          </a:xfrm>
          <a:prstGeom prst="rect">
            <a:avLst/>
          </a:prstGeom>
        </p:spPr>
        <p:txBody>
          <a:bodyPr vert="horz" wrap="none" lIns="0" tIns="45720" rIns="0" bIns="45720" rtlCol="0" anchor="ctr"/>
          <a:lstStyle>
            <a:lvl1pPr algn="r">
              <a:defRPr sz="800">
                <a:solidFill>
                  <a:schemeClr val="tx1">
                    <a:lumMod val="75000"/>
                    <a:lumOff val="25000"/>
                  </a:schemeClr>
                </a:solidFill>
              </a:defRPr>
            </a:lvl1pPr>
          </a:lstStyle>
          <a:p>
            <a:fld id="{6DEBB7FB-BA25-4EF9-BA52-2B8D79D1F7CA}" type="slidenum">
              <a:rPr lang="en-US" smtClean="0"/>
              <a:pPr/>
              <a:t>‹#›</a:t>
            </a:fld>
            <a:endParaRPr lang="en-US" dirty="0"/>
          </a:p>
        </p:txBody>
      </p:sp>
    </p:spTree>
    <p:extLst>
      <p:ext uri="{BB962C8B-B14F-4D97-AF65-F5344CB8AC3E}">
        <p14:creationId xmlns:p14="http://schemas.microsoft.com/office/powerpoint/2010/main" val="845403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 Section Circle_3">
    <p:spTree>
      <p:nvGrpSpPr>
        <p:cNvPr id="1" name=""/>
        <p:cNvGrpSpPr/>
        <p:nvPr/>
      </p:nvGrpSpPr>
      <p:grpSpPr>
        <a:xfrm>
          <a:off x="0" y="0"/>
          <a:ext cx="0" cy="0"/>
          <a:chOff x="0" y="0"/>
          <a:chExt cx="0" cy="0"/>
        </a:xfrm>
      </p:grpSpPr>
      <p:pic>
        <p:nvPicPr>
          <p:cNvPr id="34" name="Picture 33" descr="A blurry image of a blue square&#10;&#10;Description automatically generated">
            <a:extLst>
              <a:ext uri="{FF2B5EF4-FFF2-40B4-BE49-F238E27FC236}">
                <a16:creationId xmlns:a16="http://schemas.microsoft.com/office/drawing/2014/main" id="{60131BCD-1081-74FC-4DA0-AB457709025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8425192">
            <a:off x="3386893" y="1479992"/>
            <a:ext cx="2012496" cy="2019868"/>
          </a:xfrm>
          <a:prstGeom prst="rect">
            <a:avLst/>
          </a:prstGeom>
        </p:spPr>
      </p:pic>
      <p:pic>
        <p:nvPicPr>
          <p:cNvPr id="35" name="Picture 34" descr="A blurry image of a blue square&#10;&#10;Description automatically generated">
            <a:extLst>
              <a:ext uri="{FF2B5EF4-FFF2-40B4-BE49-F238E27FC236}">
                <a16:creationId xmlns:a16="http://schemas.microsoft.com/office/drawing/2014/main" id="{E9D2DFC0-3F94-B220-FBE3-9E4757B0B37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8425192">
            <a:off x="6224966" y="1479992"/>
            <a:ext cx="2012496" cy="2019868"/>
          </a:xfrm>
          <a:prstGeom prst="rect">
            <a:avLst/>
          </a:prstGeom>
        </p:spPr>
      </p:pic>
      <p:pic>
        <p:nvPicPr>
          <p:cNvPr id="36" name="Picture 35" descr="A blurry image of a blue square&#10;&#10;Description automatically generated">
            <a:extLst>
              <a:ext uri="{FF2B5EF4-FFF2-40B4-BE49-F238E27FC236}">
                <a16:creationId xmlns:a16="http://schemas.microsoft.com/office/drawing/2014/main" id="{130F84F9-0EA6-1F50-07CF-FA9D5647560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8425192">
            <a:off x="8837559" y="1479992"/>
            <a:ext cx="2012496" cy="2019868"/>
          </a:xfrm>
          <a:prstGeom prst="rect">
            <a:avLst/>
          </a:prstGeom>
        </p:spPr>
      </p:pic>
      <p:pic>
        <p:nvPicPr>
          <p:cNvPr id="12" name="Picture 11" descr="A blurry image of a blue square&#10;&#10;Description automatically generated">
            <a:extLst>
              <a:ext uri="{FF2B5EF4-FFF2-40B4-BE49-F238E27FC236}">
                <a16:creationId xmlns:a16="http://schemas.microsoft.com/office/drawing/2014/main" id="{0548E059-7877-EC75-8A98-6AFDFFDBA6F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8425192">
            <a:off x="736348" y="1479992"/>
            <a:ext cx="2012496" cy="2019868"/>
          </a:xfrm>
          <a:prstGeom prst="rect">
            <a:avLst/>
          </a:prstGeom>
        </p:spPr>
      </p:pic>
      <p:sp>
        <p:nvSpPr>
          <p:cNvPr id="3" name="Text Placeholder 7">
            <a:extLst>
              <a:ext uri="{FF2B5EF4-FFF2-40B4-BE49-F238E27FC236}">
                <a16:creationId xmlns:a16="http://schemas.microsoft.com/office/drawing/2014/main" id="{DF8BD61C-8121-4961-BEA0-4DACE59B4AB2}"/>
              </a:ext>
            </a:extLst>
          </p:cNvPr>
          <p:cNvSpPr>
            <a:spLocks noGrp="1"/>
          </p:cNvSpPr>
          <p:nvPr>
            <p:ph type="body" sz="quarter" idx="10"/>
          </p:nvPr>
        </p:nvSpPr>
        <p:spPr>
          <a:xfrm>
            <a:off x="353616" y="992271"/>
            <a:ext cx="11484768" cy="385869"/>
          </a:xfrm>
          <a:prstGeom prst="rect">
            <a:avLst/>
          </a:prstGeom>
        </p:spPr>
        <p:txBody>
          <a:bodyPr>
            <a:noAutofit/>
          </a:bodyPr>
          <a:lstStyle>
            <a:lvl1pPr marL="0" indent="0">
              <a:buNone/>
              <a:defRPr sz="2000">
                <a:solidFill>
                  <a:schemeClr val="accent4"/>
                </a:solidFill>
              </a:defRPr>
            </a:lvl1pPr>
          </a:lstStyle>
          <a:p>
            <a:pPr lvl="0"/>
            <a:r>
              <a:rPr lang="en-US" dirty="0"/>
              <a:t>Click to edit Master text styles</a:t>
            </a:r>
          </a:p>
        </p:txBody>
      </p:sp>
      <p:sp>
        <p:nvSpPr>
          <p:cNvPr id="4" name="Title 3">
            <a:extLst>
              <a:ext uri="{FF2B5EF4-FFF2-40B4-BE49-F238E27FC236}">
                <a16:creationId xmlns:a16="http://schemas.microsoft.com/office/drawing/2014/main" id="{BF964E36-9199-48D9-AE21-0D187E8CE130}"/>
              </a:ext>
            </a:extLst>
          </p:cNvPr>
          <p:cNvSpPr>
            <a:spLocks noGrp="1"/>
          </p:cNvSpPr>
          <p:nvPr>
            <p:ph type="title"/>
          </p:nvPr>
        </p:nvSpPr>
        <p:spPr>
          <a:xfrm>
            <a:off x="353616" y="396076"/>
            <a:ext cx="11484769" cy="630076"/>
          </a:xfrm>
          <a:prstGeom prst="rect">
            <a:avLst/>
          </a:prstGeom>
        </p:spPr>
        <p:txBody>
          <a:bodyPr/>
          <a:lstStyle/>
          <a:p>
            <a:r>
              <a:rPr lang="en-US" dirty="0"/>
              <a:t>Click to edit Master title style</a:t>
            </a:r>
          </a:p>
        </p:txBody>
      </p:sp>
      <p:sp>
        <p:nvSpPr>
          <p:cNvPr id="13" name="Footer Placeholder 4">
            <a:extLst>
              <a:ext uri="{FF2B5EF4-FFF2-40B4-BE49-F238E27FC236}">
                <a16:creationId xmlns:a16="http://schemas.microsoft.com/office/drawing/2014/main" id="{CBF7387B-6268-B8A9-2CD7-5109AA64DB23}"/>
              </a:ext>
            </a:extLst>
          </p:cNvPr>
          <p:cNvSpPr>
            <a:spLocks noGrp="1"/>
          </p:cNvSpPr>
          <p:nvPr>
            <p:ph type="ftr" sz="quarter" idx="3"/>
          </p:nvPr>
        </p:nvSpPr>
        <p:spPr>
          <a:xfrm>
            <a:off x="672734" y="6337453"/>
            <a:ext cx="4114800" cy="365125"/>
          </a:xfrm>
          <a:prstGeom prst="rect">
            <a:avLst/>
          </a:prstGeom>
          <a:noFill/>
        </p:spPr>
        <p:txBody>
          <a:bodyPr vert="horz" lIns="0" tIns="45720" rIns="182880" bIns="45720" rtlCol="0" anchor="ctr"/>
          <a:lstStyle>
            <a:lvl1pPr algn="l">
              <a:defRPr sz="900">
                <a:solidFill>
                  <a:schemeClr val="tx1">
                    <a:lumMod val="75000"/>
                    <a:lumOff val="25000"/>
                  </a:schemeClr>
                </a:solidFill>
              </a:defRPr>
            </a:lvl1pPr>
          </a:lstStyle>
          <a:p>
            <a:r>
              <a:rPr lang="en-US" dirty="0"/>
              <a:t>|  </a:t>
            </a:r>
            <a:r>
              <a:rPr lang="en-US" dirty="0" err="1"/>
              <a:t>Airia</a:t>
            </a:r>
            <a:endParaRPr lang="en-US" dirty="0"/>
          </a:p>
        </p:txBody>
      </p:sp>
      <p:sp>
        <p:nvSpPr>
          <p:cNvPr id="14" name="Slide Number Placeholder 5">
            <a:extLst>
              <a:ext uri="{FF2B5EF4-FFF2-40B4-BE49-F238E27FC236}">
                <a16:creationId xmlns:a16="http://schemas.microsoft.com/office/drawing/2014/main" id="{B62548FC-CBD3-CEEA-1971-0C3F5CAB0653}"/>
              </a:ext>
            </a:extLst>
          </p:cNvPr>
          <p:cNvSpPr>
            <a:spLocks noGrp="1"/>
          </p:cNvSpPr>
          <p:nvPr>
            <p:ph type="sldNum" sz="quarter" idx="4"/>
          </p:nvPr>
        </p:nvSpPr>
        <p:spPr>
          <a:xfrm>
            <a:off x="248206" y="6337453"/>
            <a:ext cx="334801" cy="365125"/>
          </a:xfrm>
          <a:prstGeom prst="rect">
            <a:avLst/>
          </a:prstGeom>
          <a:noFill/>
        </p:spPr>
        <p:txBody>
          <a:bodyPr vert="horz" wrap="none" lIns="0" tIns="45720" rIns="0" bIns="45720" rtlCol="0" anchor="ctr"/>
          <a:lstStyle>
            <a:lvl1pPr algn="r">
              <a:defRPr sz="800">
                <a:solidFill>
                  <a:schemeClr val="tx1">
                    <a:lumMod val="75000"/>
                    <a:lumOff val="25000"/>
                  </a:schemeClr>
                </a:solidFill>
              </a:defRPr>
            </a:lvl1pPr>
          </a:lstStyle>
          <a:p>
            <a:fld id="{6DEBB7FB-BA25-4EF9-BA52-2B8D79D1F7CA}" type="slidenum">
              <a:rPr lang="en-US" smtClean="0"/>
              <a:pPr/>
              <a:t>‹#›</a:t>
            </a:fld>
            <a:endParaRPr lang="en-US" dirty="0"/>
          </a:p>
        </p:txBody>
      </p:sp>
      <p:sp>
        <p:nvSpPr>
          <p:cNvPr id="7" name="Text Placeholder 3">
            <a:extLst>
              <a:ext uri="{FF2B5EF4-FFF2-40B4-BE49-F238E27FC236}">
                <a16:creationId xmlns:a16="http://schemas.microsoft.com/office/drawing/2014/main" id="{B20723C8-4E25-712B-125F-789B5ED7305D}"/>
              </a:ext>
            </a:extLst>
          </p:cNvPr>
          <p:cNvSpPr>
            <a:spLocks noGrp="1"/>
          </p:cNvSpPr>
          <p:nvPr>
            <p:ph type="body" sz="quarter" idx="19" hasCustomPrompt="1"/>
          </p:nvPr>
        </p:nvSpPr>
        <p:spPr>
          <a:xfrm>
            <a:off x="842893" y="4010277"/>
            <a:ext cx="2286595" cy="1458912"/>
          </a:xfrm>
          <a:prstGeom prst="rect">
            <a:avLst/>
          </a:prstGeom>
        </p:spPr>
        <p:txBody>
          <a:bodyPr/>
          <a:lstStyle>
            <a:lvl1pPr marL="0" indent="0" algn="ctr">
              <a:lnSpc>
                <a:spcPct val="100000"/>
              </a:lnSpc>
              <a:spcBef>
                <a:spcPts val="600"/>
              </a:spcBef>
              <a:buNone/>
              <a:defRPr sz="2000">
                <a:solidFill>
                  <a:schemeClr val="tx1"/>
                </a:solidFill>
              </a:defRPr>
            </a:lvl1pPr>
            <a:lvl2pPr marL="0" indent="0" algn="ctr">
              <a:lnSpc>
                <a:spcPct val="100000"/>
              </a:lnSpc>
              <a:spcBef>
                <a:spcPts val="600"/>
              </a:spcBef>
              <a:buFont typeface="Open Sans" panose="020B0606030504020204" pitchFamily="34" charset="0"/>
              <a:buChar char="​"/>
              <a:defRPr>
                <a:solidFill>
                  <a:schemeClr val="tx1"/>
                </a:solidFill>
              </a:defRPr>
            </a:lvl2pPr>
          </a:lstStyle>
          <a:p>
            <a:pPr lvl="0"/>
            <a:r>
              <a:rPr lang="en-US" dirty="0"/>
              <a:t>Click to add text</a:t>
            </a:r>
          </a:p>
        </p:txBody>
      </p:sp>
      <p:sp>
        <p:nvSpPr>
          <p:cNvPr id="11" name="Text Placeholder 3">
            <a:extLst>
              <a:ext uri="{FF2B5EF4-FFF2-40B4-BE49-F238E27FC236}">
                <a16:creationId xmlns:a16="http://schemas.microsoft.com/office/drawing/2014/main" id="{BF9E6FCD-D5F2-40C1-9994-EA9D66064925}"/>
              </a:ext>
            </a:extLst>
          </p:cNvPr>
          <p:cNvSpPr>
            <a:spLocks noGrp="1"/>
          </p:cNvSpPr>
          <p:nvPr>
            <p:ph type="body" sz="quarter" idx="20" hasCustomPrompt="1"/>
          </p:nvPr>
        </p:nvSpPr>
        <p:spPr>
          <a:xfrm>
            <a:off x="3579343" y="4010277"/>
            <a:ext cx="2286595" cy="1458912"/>
          </a:xfrm>
          <a:prstGeom prst="rect">
            <a:avLst/>
          </a:prstGeom>
        </p:spPr>
        <p:txBody>
          <a:bodyPr/>
          <a:lstStyle>
            <a:lvl1pPr marL="0" indent="0" algn="ctr">
              <a:lnSpc>
                <a:spcPct val="100000"/>
              </a:lnSpc>
              <a:spcBef>
                <a:spcPts val="600"/>
              </a:spcBef>
              <a:buNone/>
              <a:defRPr sz="2000">
                <a:solidFill>
                  <a:schemeClr val="tx1"/>
                </a:solidFill>
              </a:defRPr>
            </a:lvl1pPr>
            <a:lvl2pPr marL="0" indent="0" algn="ctr">
              <a:lnSpc>
                <a:spcPct val="100000"/>
              </a:lnSpc>
              <a:spcBef>
                <a:spcPts val="600"/>
              </a:spcBef>
              <a:buFont typeface="Open Sans" panose="020B0606030504020204" pitchFamily="34" charset="0"/>
              <a:buChar char="​"/>
              <a:defRPr>
                <a:solidFill>
                  <a:schemeClr val="tx1"/>
                </a:solidFill>
              </a:defRPr>
            </a:lvl2pPr>
          </a:lstStyle>
          <a:p>
            <a:pPr lvl="0"/>
            <a:r>
              <a:rPr lang="en-US" dirty="0"/>
              <a:t>Click to add text</a:t>
            </a:r>
          </a:p>
        </p:txBody>
      </p:sp>
      <p:sp>
        <p:nvSpPr>
          <p:cNvPr id="28" name="Text Placeholder 3">
            <a:extLst>
              <a:ext uri="{FF2B5EF4-FFF2-40B4-BE49-F238E27FC236}">
                <a16:creationId xmlns:a16="http://schemas.microsoft.com/office/drawing/2014/main" id="{95735DEE-5DC0-5D62-3A4F-86ECFCCA443E}"/>
              </a:ext>
            </a:extLst>
          </p:cNvPr>
          <p:cNvSpPr>
            <a:spLocks noGrp="1"/>
          </p:cNvSpPr>
          <p:nvPr>
            <p:ph type="body" sz="quarter" idx="21" hasCustomPrompt="1"/>
          </p:nvPr>
        </p:nvSpPr>
        <p:spPr>
          <a:xfrm>
            <a:off x="6324660" y="4010277"/>
            <a:ext cx="2286595" cy="1458912"/>
          </a:xfrm>
          <a:prstGeom prst="rect">
            <a:avLst/>
          </a:prstGeom>
        </p:spPr>
        <p:txBody>
          <a:bodyPr/>
          <a:lstStyle>
            <a:lvl1pPr marL="0" indent="0" algn="ctr">
              <a:lnSpc>
                <a:spcPct val="100000"/>
              </a:lnSpc>
              <a:spcBef>
                <a:spcPts val="600"/>
              </a:spcBef>
              <a:buNone/>
              <a:defRPr sz="2000">
                <a:solidFill>
                  <a:schemeClr val="tx1"/>
                </a:solidFill>
              </a:defRPr>
            </a:lvl1pPr>
            <a:lvl2pPr marL="0" indent="0" algn="ctr">
              <a:lnSpc>
                <a:spcPct val="100000"/>
              </a:lnSpc>
              <a:spcBef>
                <a:spcPts val="600"/>
              </a:spcBef>
              <a:buFont typeface="Open Sans" panose="020B0606030504020204" pitchFamily="34" charset="0"/>
              <a:buChar char="​"/>
              <a:defRPr>
                <a:solidFill>
                  <a:schemeClr val="tx1"/>
                </a:solidFill>
              </a:defRPr>
            </a:lvl2pPr>
          </a:lstStyle>
          <a:p>
            <a:pPr lvl="0"/>
            <a:r>
              <a:rPr lang="en-US" dirty="0"/>
              <a:t>Click to add text</a:t>
            </a:r>
          </a:p>
        </p:txBody>
      </p:sp>
      <p:sp>
        <p:nvSpPr>
          <p:cNvPr id="30" name="Text Placeholder 3">
            <a:extLst>
              <a:ext uri="{FF2B5EF4-FFF2-40B4-BE49-F238E27FC236}">
                <a16:creationId xmlns:a16="http://schemas.microsoft.com/office/drawing/2014/main" id="{A383FC99-2132-70E2-3B97-847B8EE7014A}"/>
              </a:ext>
            </a:extLst>
          </p:cNvPr>
          <p:cNvSpPr>
            <a:spLocks noGrp="1"/>
          </p:cNvSpPr>
          <p:nvPr>
            <p:ph type="body" sz="quarter" idx="22" hasCustomPrompt="1"/>
          </p:nvPr>
        </p:nvSpPr>
        <p:spPr>
          <a:xfrm>
            <a:off x="9069977" y="4004659"/>
            <a:ext cx="2286595" cy="1458912"/>
          </a:xfrm>
          <a:prstGeom prst="rect">
            <a:avLst/>
          </a:prstGeom>
        </p:spPr>
        <p:txBody>
          <a:bodyPr/>
          <a:lstStyle>
            <a:lvl1pPr marL="0" indent="0" algn="ctr">
              <a:lnSpc>
                <a:spcPct val="100000"/>
              </a:lnSpc>
              <a:spcBef>
                <a:spcPts val="600"/>
              </a:spcBef>
              <a:buNone/>
              <a:defRPr sz="2000">
                <a:solidFill>
                  <a:schemeClr val="tx1"/>
                </a:solidFill>
              </a:defRPr>
            </a:lvl1pPr>
            <a:lvl2pPr marL="0" indent="0" algn="ctr">
              <a:lnSpc>
                <a:spcPct val="100000"/>
              </a:lnSpc>
              <a:spcBef>
                <a:spcPts val="600"/>
              </a:spcBef>
              <a:buFont typeface="Open Sans" panose="020B0606030504020204" pitchFamily="34" charset="0"/>
              <a:buChar char="​"/>
              <a:defRPr>
                <a:solidFill>
                  <a:schemeClr val="tx1"/>
                </a:solidFill>
              </a:defRPr>
            </a:lvl2pPr>
          </a:lstStyle>
          <a:p>
            <a:pPr lvl="0"/>
            <a:r>
              <a:rPr lang="en-US" dirty="0"/>
              <a:t>Click to add text</a:t>
            </a:r>
          </a:p>
        </p:txBody>
      </p:sp>
      <p:sp>
        <p:nvSpPr>
          <p:cNvPr id="38" name="Oval 37">
            <a:extLst>
              <a:ext uri="{FF2B5EF4-FFF2-40B4-BE49-F238E27FC236}">
                <a16:creationId xmlns:a16="http://schemas.microsoft.com/office/drawing/2014/main" id="{E808A73A-5098-865B-62C1-E085DB2C69AB}"/>
              </a:ext>
            </a:extLst>
          </p:cNvPr>
          <p:cNvSpPr/>
          <p:nvPr userDrawn="1"/>
        </p:nvSpPr>
        <p:spPr>
          <a:xfrm>
            <a:off x="1298818" y="2272320"/>
            <a:ext cx="1363851" cy="1363851"/>
          </a:xfrm>
          <a:prstGeom prst="ellipse">
            <a:avLst/>
          </a:prstGeom>
          <a:solidFill>
            <a:schemeClr val="bg1"/>
          </a:solidFill>
          <a:ln w="28575">
            <a:noFill/>
          </a:ln>
          <a:effectLst>
            <a:outerShdw blurRad="508000" sx="102000" sy="102000" algn="ctr"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9" name="Oval 38">
            <a:extLst>
              <a:ext uri="{FF2B5EF4-FFF2-40B4-BE49-F238E27FC236}">
                <a16:creationId xmlns:a16="http://schemas.microsoft.com/office/drawing/2014/main" id="{A9E369F5-B82C-5ACE-01B3-774F2575C526}"/>
              </a:ext>
            </a:extLst>
          </p:cNvPr>
          <p:cNvSpPr/>
          <p:nvPr userDrawn="1"/>
        </p:nvSpPr>
        <p:spPr>
          <a:xfrm>
            <a:off x="4040714" y="2272319"/>
            <a:ext cx="1363851" cy="1363851"/>
          </a:xfrm>
          <a:prstGeom prst="ellipse">
            <a:avLst/>
          </a:prstGeom>
          <a:solidFill>
            <a:schemeClr val="bg1"/>
          </a:solidFill>
          <a:ln w="28575">
            <a:noFill/>
          </a:ln>
          <a:effectLst>
            <a:outerShdw blurRad="508000" sx="102000" sy="102000" algn="ctr"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0" name="Oval 39">
            <a:extLst>
              <a:ext uri="{FF2B5EF4-FFF2-40B4-BE49-F238E27FC236}">
                <a16:creationId xmlns:a16="http://schemas.microsoft.com/office/drawing/2014/main" id="{312E69B6-0CF2-3F48-3BE5-B874F22DE473}"/>
              </a:ext>
            </a:extLst>
          </p:cNvPr>
          <p:cNvSpPr/>
          <p:nvPr userDrawn="1"/>
        </p:nvSpPr>
        <p:spPr>
          <a:xfrm>
            <a:off x="6796601" y="2272318"/>
            <a:ext cx="1363851" cy="1363851"/>
          </a:xfrm>
          <a:prstGeom prst="ellipse">
            <a:avLst/>
          </a:prstGeom>
          <a:solidFill>
            <a:schemeClr val="bg1"/>
          </a:solidFill>
          <a:ln w="28575">
            <a:noFill/>
          </a:ln>
          <a:effectLst>
            <a:outerShdw blurRad="508000" sx="102000" sy="102000" algn="ctr"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1" name="Oval 40">
            <a:extLst>
              <a:ext uri="{FF2B5EF4-FFF2-40B4-BE49-F238E27FC236}">
                <a16:creationId xmlns:a16="http://schemas.microsoft.com/office/drawing/2014/main" id="{F4302099-D073-2BD7-43F8-C126FACD36E1}"/>
              </a:ext>
            </a:extLst>
          </p:cNvPr>
          <p:cNvSpPr/>
          <p:nvPr userDrawn="1"/>
        </p:nvSpPr>
        <p:spPr>
          <a:xfrm>
            <a:off x="9529331" y="2271712"/>
            <a:ext cx="1363851" cy="1363851"/>
          </a:xfrm>
          <a:prstGeom prst="ellipse">
            <a:avLst/>
          </a:prstGeom>
          <a:solidFill>
            <a:schemeClr val="bg1"/>
          </a:solidFill>
          <a:ln w="28575">
            <a:noFill/>
          </a:ln>
          <a:effectLst>
            <a:outerShdw blurRad="508000" sx="102000" sy="102000" algn="ctr"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5" name="TextBox 4">
            <a:extLst>
              <a:ext uri="{FF2B5EF4-FFF2-40B4-BE49-F238E27FC236}">
                <a16:creationId xmlns:a16="http://schemas.microsoft.com/office/drawing/2014/main" id="{303BF58D-EB71-0826-A532-CBCB28779552}"/>
              </a:ext>
            </a:extLst>
          </p:cNvPr>
          <p:cNvSpPr txBox="1"/>
          <p:nvPr userDrawn="1"/>
        </p:nvSpPr>
        <p:spPr>
          <a:xfrm>
            <a:off x="-228600" y="5893904"/>
            <a:ext cx="0" cy="0"/>
          </a:xfrm>
          <a:prstGeom prst="rect">
            <a:avLst/>
          </a:prstGeom>
          <a:noFill/>
        </p:spPr>
        <p:txBody>
          <a:bodyPr wrap="none" rtlCol="0">
            <a:noAutofit/>
          </a:bodyPr>
          <a:lstStyle/>
          <a:p>
            <a:pPr algn="l"/>
            <a:endParaRPr lang="en-US" dirty="0" err="1"/>
          </a:p>
        </p:txBody>
      </p:sp>
    </p:spTree>
    <p:extLst>
      <p:ext uri="{BB962C8B-B14F-4D97-AF65-F5344CB8AC3E}">
        <p14:creationId xmlns:p14="http://schemas.microsoft.com/office/powerpoint/2010/main" val="210780271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 Section Conten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84CEB93-A96A-4FDA-A2F8-7559EFE5994E}"/>
              </a:ext>
            </a:extLst>
          </p:cNvPr>
          <p:cNvSpPr/>
          <p:nvPr userDrawn="1"/>
        </p:nvSpPr>
        <p:spPr>
          <a:xfrm>
            <a:off x="1073146" y="1864482"/>
            <a:ext cx="4908083" cy="3946720"/>
          </a:xfrm>
          <a:prstGeom prst="rect">
            <a:avLst/>
          </a:prstGeom>
          <a:solidFill>
            <a:schemeClr val="accent4">
              <a:lumMod val="20000"/>
              <a:lumOff val="80000"/>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4" name="Rectangle 3">
            <a:extLst>
              <a:ext uri="{FF2B5EF4-FFF2-40B4-BE49-F238E27FC236}">
                <a16:creationId xmlns:a16="http://schemas.microsoft.com/office/drawing/2014/main" id="{78C26FC1-7031-4AF9-A6AB-0CBB3507E255}"/>
              </a:ext>
            </a:extLst>
          </p:cNvPr>
          <p:cNvSpPr/>
          <p:nvPr userDrawn="1"/>
        </p:nvSpPr>
        <p:spPr>
          <a:xfrm>
            <a:off x="6224902" y="1864482"/>
            <a:ext cx="4908083" cy="3946720"/>
          </a:xfrm>
          <a:prstGeom prst="rect">
            <a:avLst/>
          </a:prstGeom>
          <a:solidFill>
            <a:schemeClr val="accent4">
              <a:lumMod val="20000"/>
              <a:lumOff val="80000"/>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6" name="Rectangle 15">
            <a:extLst>
              <a:ext uri="{FF2B5EF4-FFF2-40B4-BE49-F238E27FC236}">
                <a16:creationId xmlns:a16="http://schemas.microsoft.com/office/drawing/2014/main" id="{B49D31EA-156A-8C00-5603-87B5ED48CBFA}"/>
              </a:ext>
            </a:extLst>
          </p:cNvPr>
          <p:cNvSpPr/>
          <p:nvPr userDrawn="1"/>
        </p:nvSpPr>
        <p:spPr>
          <a:xfrm>
            <a:off x="1073146" y="1366893"/>
            <a:ext cx="4908083" cy="948925"/>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8" name="Rectangle 17">
            <a:extLst>
              <a:ext uri="{FF2B5EF4-FFF2-40B4-BE49-F238E27FC236}">
                <a16:creationId xmlns:a16="http://schemas.microsoft.com/office/drawing/2014/main" id="{EA775354-758E-FCDC-E75D-88055709DA38}"/>
              </a:ext>
            </a:extLst>
          </p:cNvPr>
          <p:cNvSpPr/>
          <p:nvPr userDrawn="1"/>
        </p:nvSpPr>
        <p:spPr>
          <a:xfrm>
            <a:off x="6210771" y="1366892"/>
            <a:ext cx="4908083" cy="948925"/>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9" name="Text Placeholder 13">
            <a:extLst>
              <a:ext uri="{FF2B5EF4-FFF2-40B4-BE49-F238E27FC236}">
                <a16:creationId xmlns:a16="http://schemas.microsoft.com/office/drawing/2014/main" id="{45330101-6DAD-4AC1-91C5-980A7BAEF205}"/>
              </a:ext>
            </a:extLst>
          </p:cNvPr>
          <p:cNvSpPr>
            <a:spLocks noGrp="1"/>
          </p:cNvSpPr>
          <p:nvPr>
            <p:ph type="body" sz="quarter" idx="11" hasCustomPrompt="1"/>
          </p:nvPr>
        </p:nvSpPr>
        <p:spPr>
          <a:xfrm>
            <a:off x="1222263" y="1652116"/>
            <a:ext cx="4621632" cy="424732"/>
          </a:xfrm>
        </p:spPr>
        <p:txBody>
          <a:bodyPr wrap="square" anchor="ctr">
            <a:noAutofit/>
          </a:bodyPr>
          <a:lstStyle>
            <a:lvl1pPr marL="0" indent="0" algn="ctr">
              <a:spcBef>
                <a:spcPts val="0"/>
              </a:spcBef>
              <a:buNone/>
              <a:defRPr lang="en-US" sz="2200" b="1" dirty="0" smtClean="0">
                <a:solidFill>
                  <a:schemeClr val="tx1"/>
                </a:solidFill>
              </a:defRPr>
            </a:lvl1pPr>
          </a:lstStyle>
          <a:p>
            <a:pPr marL="0" lvl="0" algn="ctr"/>
            <a:r>
              <a:rPr lang="en-US" dirty="0"/>
              <a:t>Header</a:t>
            </a:r>
          </a:p>
        </p:txBody>
      </p:sp>
      <p:sp>
        <p:nvSpPr>
          <p:cNvPr id="10" name="Text Placeholder 13">
            <a:extLst>
              <a:ext uri="{FF2B5EF4-FFF2-40B4-BE49-F238E27FC236}">
                <a16:creationId xmlns:a16="http://schemas.microsoft.com/office/drawing/2014/main" id="{CB5F266E-AA58-4A20-8295-F166C1FABF8A}"/>
              </a:ext>
            </a:extLst>
          </p:cNvPr>
          <p:cNvSpPr>
            <a:spLocks noGrp="1"/>
          </p:cNvSpPr>
          <p:nvPr>
            <p:ph type="body" sz="quarter" idx="12" hasCustomPrompt="1"/>
          </p:nvPr>
        </p:nvSpPr>
        <p:spPr>
          <a:xfrm>
            <a:off x="6374019" y="1652116"/>
            <a:ext cx="4621632" cy="424732"/>
          </a:xfrm>
        </p:spPr>
        <p:txBody>
          <a:bodyPr wrap="square" anchor="ctr">
            <a:noAutofit/>
          </a:bodyPr>
          <a:lstStyle>
            <a:lvl1pPr marL="0" indent="0" algn="ctr">
              <a:spcBef>
                <a:spcPts val="0"/>
              </a:spcBef>
              <a:buNone/>
              <a:defRPr lang="en-US" sz="2200" b="1" dirty="0" smtClean="0">
                <a:solidFill>
                  <a:schemeClr val="tx1"/>
                </a:solidFill>
              </a:defRPr>
            </a:lvl1pPr>
          </a:lstStyle>
          <a:p>
            <a:pPr marL="0" lvl="0" algn="ctr"/>
            <a:r>
              <a:rPr lang="en-US" dirty="0"/>
              <a:t>Header</a:t>
            </a:r>
          </a:p>
        </p:txBody>
      </p:sp>
      <p:sp>
        <p:nvSpPr>
          <p:cNvPr id="11" name="Text Placeholder 13">
            <a:extLst>
              <a:ext uri="{FF2B5EF4-FFF2-40B4-BE49-F238E27FC236}">
                <a16:creationId xmlns:a16="http://schemas.microsoft.com/office/drawing/2014/main" id="{8B0034C9-B642-4837-BB81-02CD4CE5A5F1}"/>
              </a:ext>
            </a:extLst>
          </p:cNvPr>
          <p:cNvSpPr>
            <a:spLocks noGrp="1"/>
          </p:cNvSpPr>
          <p:nvPr>
            <p:ph type="body" sz="quarter" idx="13"/>
          </p:nvPr>
        </p:nvSpPr>
        <p:spPr>
          <a:xfrm>
            <a:off x="1221868" y="2574437"/>
            <a:ext cx="4622800" cy="3031233"/>
          </a:xfrm>
        </p:spPr>
        <p:txBody>
          <a:bodyPr/>
          <a:lstStyle>
            <a:lvl1pPr>
              <a:spcBef>
                <a:spcPts val="0"/>
              </a:spcBef>
              <a:spcAft>
                <a:spcPts val="600"/>
              </a:spcAft>
              <a:defRPr sz="2000"/>
            </a:lvl1pPr>
            <a:lvl2pPr>
              <a:spcBef>
                <a:spcPts val="0"/>
              </a:spcBef>
              <a:spcAft>
                <a:spcPts val="600"/>
              </a:spcAft>
              <a:defRPr sz="1800"/>
            </a:lvl2pPr>
            <a:lvl3pPr>
              <a:spcBef>
                <a:spcPts val="0"/>
              </a:spcBef>
              <a:spcAft>
                <a:spcPts val="600"/>
              </a:spcAft>
              <a:defRPr sz="1600"/>
            </a:lvl3pPr>
            <a:lvl4pPr>
              <a:spcBef>
                <a:spcPts val="0"/>
              </a:spcBef>
              <a:spcAft>
                <a:spcPts val="600"/>
              </a:spcAft>
              <a:defRPr sz="1400"/>
            </a:lvl4pPr>
            <a:lvl5pPr>
              <a:spcBef>
                <a:spcPts val="0"/>
              </a:spcBef>
              <a:spcAft>
                <a:spcPts val="600"/>
              </a:spcAft>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13">
            <a:extLst>
              <a:ext uri="{FF2B5EF4-FFF2-40B4-BE49-F238E27FC236}">
                <a16:creationId xmlns:a16="http://schemas.microsoft.com/office/drawing/2014/main" id="{5C811B23-6BBB-48B2-AE34-E8F2F8F03A67}"/>
              </a:ext>
            </a:extLst>
          </p:cNvPr>
          <p:cNvSpPr>
            <a:spLocks noGrp="1"/>
          </p:cNvSpPr>
          <p:nvPr>
            <p:ph type="body" sz="quarter" idx="14"/>
          </p:nvPr>
        </p:nvSpPr>
        <p:spPr>
          <a:xfrm>
            <a:off x="6374019" y="2574437"/>
            <a:ext cx="4622800" cy="3031233"/>
          </a:xfrm>
        </p:spPr>
        <p:txBody>
          <a:bodyPr/>
          <a:lstStyle>
            <a:lvl1pPr>
              <a:spcBef>
                <a:spcPts val="0"/>
              </a:spcBef>
              <a:spcAft>
                <a:spcPts val="600"/>
              </a:spcAft>
              <a:defRPr sz="2000"/>
            </a:lvl1pPr>
            <a:lvl2pPr>
              <a:spcBef>
                <a:spcPts val="0"/>
              </a:spcBef>
              <a:spcAft>
                <a:spcPts val="600"/>
              </a:spcAft>
              <a:defRPr sz="1800"/>
            </a:lvl2pPr>
            <a:lvl3pPr>
              <a:spcBef>
                <a:spcPts val="0"/>
              </a:spcBef>
              <a:spcAft>
                <a:spcPts val="600"/>
              </a:spcAft>
              <a:defRPr sz="1600"/>
            </a:lvl3pPr>
            <a:lvl4pPr>
              <a:spcBef>
                <a:spcPts val="0"/>
              </a:spcBef>
              <a:spcAft>
                <a:spcPts val="600"/>
              </a:spcAft>
              <a:defRPr sz="1400"/>
            </a:lvl4pPr>
            <a:lvl5pPr>
              <a:spcBef>
                <a:spcPts val="0"/>
              </a:spcBef>
              <a:spcAft>
                <a:spcPts val="600"/>
              </a:spcAft>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3">
            <a:extLst>
              <a:ext uri="{FF2B5EF4-FFF2-40B4-BE49-F238E27FC236}">
                <a16:creationId xmlns:a16="http://schemas.microsoft.com/office/drawing/2014/main" id="{9DC19C4F-13D1-00BD-5D84-39B71550711F}"/>
              </a:ext>
            </a:extLst>
          </p:cNvPr>
          <p:cNvSpPr>
            <a:spLocks noGrp="1"/>
          </p:cNvSpPr>
          <p:nvPr>
            <p:ph type="title"/>
          </p:nvPr>
        </p:nvSpPr>
        <p:spPr>
          <a:xfrm>
            <a:off x="353616" y="396076"/>
            <a:ext cx="11484769" cy="630076"/>
          </a:xfrm>
          <a:prstGeom prst="rect">
            <a:avLst/>
          </a:prstGeom>
        </p:spPr>
        <p:txBody>
          <a:bodyPr/>
          <a:lstStyle/>
          <a:p>
            <a:r>
              <a:rPr lang="en-US" dirty="0"/>
              <a:t>Click to edit Master title style</a:t>
            </a:r>
          </a:p>
        </p:txBody>
      </p:sp>
      <p:sp>
        <p:nvSpPr>
          <p:cNvPr id="19" name="Footer Placeholder 4">
            <a:extLst>
              <a:ext uri="{FF2B5EF4-FFF2-40B4-BE49-F238E27FC236}">
                <a16:creationId xmlns:a16="http://schemas.microsoft.com/office/drawing/2014/main" id="{2A1F9658-22E2-0A8F-2541-EEE0776FC814}"/>
              </a:ext>
            </a:extLst>
          </p:cNvPr>
          <p:cNvSpPr>
            <a:spLocks noGrp="1"/>
          </p:cNvSpPr>
          <p:nvPr>
            <p:ph type="ftr" sz="quarter" idx="3"/>
          </p:nvPr>
        </p:nvSpPr>
        <p:spPr>
          <a:xfrm>
            <a:off x="672734" y="6337453"/>
            <a:ext cx="4114800" cy="365125"/>
          </a:xfrm>
          <a:prstGeom prst="rect">
            <a:avLst/>
          </a:prstGeom>
          <a:noFill/>
        </p:spPr>
        <p:txBody>
          <a:bodyPr vert="horz" lIns="0" tIns="45720" rIns="182880" bIns="45720" rtlCol="0" anchor="ctr"/>
          <a:lstStyle>
            <a:lvl1pPr algn="l">
              <a:defRPr sz="900">
                <a:solidFill>
                  <a:schemeClr val="tx1">
                    <a:lumMod val="75000"/>
                    <a:lumOff val="25000"/>
                  </a:schemeClr>
                </a:solidFill>
              </a:defRPr>
            </a:lvl1pPr>
          </a:lstStyle>
          <a:p>
            <a:r>
              <a:rPr lang="en-US" dirty="0"/>
              <a:t>|  </a:t>
            </a:r>
            <a:r>
              <a:rPr lang="en-US" dirty="0" err="1"/>
              <a:t>Airia</a:t>
            </a:r>
            <a:endParaRPr lang="en-US" dirty="0"/>
          </a:p>
        </p:txBody>
      </p:sp>
      <p:sp>
        <p:nvSpPr>
          <p:cNvPr id="20" name="Slide Number Placeholder 5">
            <a:extLst>
              <a:ext uri="{FF2B5EF4-FFF2-40B4-BE49-F238E27FC236}">
                <a16:creationId xmlns:a16="http://schemas.microsoft.com/office/drawing/2014/main" id="{00D5CC6F-2843-450F-6A1A-FC16E011B44B}"/>
              </a:ext>
            </a:extLst>
          </p:cNvPr>
          <p:cNvSpPr>
            <a:spLocks noGrp="1"/>
          </p:cNvSpPr>
          <p:nvPr>
            <p:ph type="sldNum" sz="quarter" idx="4"/>
          </p:nvPr>
        </p:nvSpPr>
        <p:spPr>
          <a:xfrm>
            <a:off x="248206" y="6337453"/>
            <a:ext cx="334801" cy="365125"/>
          </a:xfrm>
          <a:prstGeom prst="rect">
            <a:avLst/>
          </a:prstGeom>
          <a:noFill/>
        </p:spPr>
        <p:txBody>
          <a:bodyPr vert="horz" wrap="none" lIns="0" tIns="45720" rIns="0" bIns="45720" rtlCol="0" anchor="ctr"/>
          <a:lstStyle>
            <a:lvl1pPr algn="r">
              <a:defRPr sz="800">
                <a:solidFill>
                  <a:schemeClr val="tx1">
                    <a:lumMod val="75000"/>
                    <a:lumOff val="25000"/>
                  </a:schemeClr>
                </a:solidFill>
              </a:defRPr>
            </a:lvl1pPr>
          </a:lstStyle>
          <a:p>
            <a:fld id="{6DEBB7FB-BA25-4EF9-BA52-2B8D79D1F7CA}" type="slidenum">
              <a:rPr lang="en-US" smtClean="0"/>
              <a:pPr/>
              <a:t>‹#›</a:t>
            </a:fld>
            <a:endParaRPr lang="en-US" dirty="0"/>
          </a:p>
        </p:txBody>
      </p:sp>
    </p:spTree>
    <p:extLst>
      <p:ext uri="{BB962C8B-B14F-4D97-AF65-F5344CB8AC3E}">
        <p14:creationId xmlns:p14="http://schemas.microsoft.com/office/powerpoint/2010/main" val="378557810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 Section Conten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077D4CE-08D7-4A52-9D6C-A5F25CCF01E1}"/>
              </a:ext>
            </a:extLst>
          </p:cNvPr>
          <p:cNvSpPr/>
          <p:nvPr userDrawn="1"/>
        </p:nvSpPr>
        <p:spPr>
          <a:xfrm>
            <a:off x="1075879" y="2003439"/>
            <a:ext cx="3201793" cy="4086057"/>
          </a:xfrm>
          <a:prstGeom prst="rect">
            <a:avLst/>
          </a:prstGeom>
          <a:solidFill>
            <a:schemeClr val="accent4">
              <a:lumMod val="20000"/>
              <a:lumOff val="80000"/>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4" name="Rectangle 3">
            <a:extLst>
              <a:ext uri="{FF2B5EF4-FFF2-40B4-BE49-F238E27FC236}">
                <a16:creationId xmlns:a16="http://schemas.microsoft.com/office/drawing/2014/main" id="{29807DF8-B107-4C10-8129-9067FCCA33A6}"/>
              </a:ext>
            </a:extLst>
          </p:cNvPr>
          <p:cNvSpPr/>
          <p:nvPr userDrawn="1"/>
        </p:nvSpPr>
        <p:spPr>
          <a:xfrm>
            <a:off x="4495103" y="2003439"/>
            <a:ext cx="3201793" cy="4086057"/>
          </a:xfrm>
          <a:prstGeom prst="rect">
            <a:avLst/>
          </a:prstGeom>
          <a:solidFill>
            <a:schemeClr val="accent4">
              <a:lumMod val="20000"/>
              <a:lumOff val="80000"/>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5" name="Rectangle 4">
            <a:extLst>
              <a:ext uri="{FF2B5EF4-FFF2-40B4-BE49-F238E27FC236}">
                <a16:creationId xmlns:a16="http://schemas.microsoft.com/office/drawing/2014/main" id="{F149600F-1659-490A-BEE2-86AD036DE523}"/>
              </a:ext>
            </a:extLst>
          </p:cNvPr>
          <p:cNvSpPr/>
          <p:nvPr userDrawn="1"/>
        </p:nvSpPr>
        <p:spPr>
          <a:xfrm>
            <a:off x="7914328" y="2003439"/>
            <a:ext cx="3201793" cy="4086057"/>
          </a:xfrm>
          <a:prstGeom prst="rect">
            <a:avLst/>
          </a:prstGeom>
          <a:solidFill>
            <a:schemeClr val="accent4">
              <a:lumMod val="20000"/>
              <a:lumOff val="80000"/>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24" name="Rectangle 23">
            <a:extLst>
              <a:ext uri="{FF2B5EF4-FFF2-40B4-BE49-F238E27FC236}">
                <a16:creationId xmlns:a16="http://schemas.microsoft.com/office/drawing/2014/main" id="{F916536C-2BF5-3F2B-1C5E-3795FF2E68C1}"/>
              </a:ext>
            </a:extLst>
          </p:cNvPr>
          <p:cNvSpPr/>
          <p:nvPr userDrawn="1"/>
        </p:nvSpPr>
        <p:spPr>
          <a:xfrm>
            <a:off x="1075876" y="1689772"/>
            <a:ext cx="3201791" cy="948925"/>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5" name="Rectangle 24">
            <a:extLst>
              <a:ext uri="{FF2B5EF4-FFF2-40B4-BE49-F238E27FC236}">
                <a16:creationId xmlns:a16="http://schemas.microsoft.com/office/drawing/2014/main" id="{1BE6D964-A62B-B0D2-1EFE-7F53E94805B5}"/>
              </a:ext>
            </a:extLst>
          </p:cNvPr>
          <p:cNvSpPr/>
          <p:nvPr userDrawn="1"/>
        </p:nvSpPr>
        <p:spPr>
          <a:xfrm>
            <a:off x="4494757" y="1689772"/>
            <a:ext cx="3201791" cy="948925"/>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6" name="Rectangle 25">
            <a:extLst>
              <a:ext uri="{FF2B5EF4-FFF2-40B4-BE49-F238E27FC236}">
                <a16:creationId xmlns:a16="http://schemas.microsoft.com/office/drawing/2014/main" id="{76143B79-E697-ABE8-34F7-1D6C91B00971}"/>
              </a:ext>
            </a:extLst>
          </p:cNvPr>
          <p:cNvSpPr/>
          <p:nvPr userDrawn="1"/>
        </p:nvSpPr>
        <p:spPr>
          <a:xfrm>
            <a:off x="7914330" y="1689772"/>
            <a:ext cx="3201791" cy="948925"/>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2" name="Text Placeholder 13">
            <a:extLst>
              <a:ext uri="{FF2B5EF4-FFF2-40B4-BE49-F238E27FC236}">
                <a16:creationId xmlns:a16="http://schemas.microsoft.com/office/drawing/2014/main" id="{E7B51A96-E4C2-4E0C-8DAB-E7798C58FF8C}"/>
              </a:ext>
            </a:extLst>
          </p:cNvPr>
          <p:cNvSpPr>
            <a:spLocks noGrp="1"/>
          </p:cNvSpPr>
          <p:nvPr>
            <p:ph type="body" sz="quarter" idx="19" hasCustomPrompt="1"/>
          </p:nvPr>
        </p:nvSpPr>
        <p:spPr>
          <a:xfrm>
            <a:off x="1257645" y="1951868"/>
            <a:ext cx="2838254" cy="424732"/>
          </a:xfrm>
        </p:spPr>
        <p:txBody>
          <a:bodyPr wrap="square" anchor="ctr">
            <a:noAutofit/>
          </a:bodyPr>
          <a:lstStyle>
            <a:lvl1pPr marL="0" indent="0" algn="ctr">
              <a:spcBef>
                <a:spcPts val="0"/>
              </a:spcBef>
              <a:buNone/>
              <a:defRPr lang="en-US" sz="2000" b="1" dirty="0" smtClean="0">
                <a:solidFill>
                  <a:schemeClr val="tx1"/>
                </a:solidFill>
              </a:defRPr>
            </a:lvl1pPr>
          </a:lstStyle>
          <a:p>
            <a:pPr marL="0" lvl="0" algn="ctr"/>
            <a:r>
              <a:rPr lang="en-US" dirty="0"/>
              <a:t>Header</a:t>
            </a:r>
          </a:p>
        </p:txBody>
      </p:sp>
      <p:sp>
        <p:nvSpPr>
          <p:cNvPr id="13" name="Text Placeholder 13">
            <a:extLst>
              <a:ext uri="{FF2B5EF4-FFF2-40B4-BE49-F238E27FC236}">
                <a16:creationId xmlns:a16="http://schemas.microsoft.com/office/drawing/2014/main" id="{38C7E484-4875-4DF5-B3A4-7370EDE86D63}"/>
              </a:ext>
            </a:extLst>
          </p:cNvPr>
          <p:cNvSpPr>
            <a:spLocks noGrp="1"/>
          </p:cNvSpPr>
          <p:nvPr>
            <p:ph type="body" sz="quarter" idx="20" hasCustomPrompt="1"/>
          </p:nvPr>
        </p:nvSpPr>
        <p:spPr>
          <a:xfrm>
            <a:off x="4676526" y="1951868"/>
            <a:ext cx="2838254" cy="424732"/>
          </a:xfrm>
        </p:spPr>
        <p:txBody>
          <a:bodyPr wrap="square" anchor="ctr">
            <a:noAutofit/>
          </a:bodyPr>
          <a:lstStyle>
            <a:lvl1pPr marL="0" indent="0" algn="ctr">
              <a:spcBef>
                <a:spcPts val="0"/>
              </a:spcBef>
              <a:buNone/>
              <a:defRPr lang="en-US" sz="2000" b="1" dirty="0" smtClean="0">
                <a:solidFill>
                  <a:schemeClr val="tx1"/>
                </a:solidFill>
              </a:defRPr>
            </a:lvl1pPr>
          </a:lstStyle>
          <a:p>
            <a:pPr marL="0" lvl="0" algn="ctr"/>
            <a:r>
              <a:rPr lang="en-US" dirty="0"/>
              <a:t>Header</a:t>
            </a:r>
          </a:p>
        </p:txBody>
      </p:sp>
      <p:sp>
        <p:nvSpPr>
          <p:cNvPr id="14" name="Text Placeholder 13">
            <a:extLst>
              <a:ext uri="{FF2B5EF4-FFF2-40B4-BE49-F238E27FC236}">
                <a16:creationId xmlns:a16="http://schemas.microsoft.com/office/drawing/2014/main" id="{E0D1C5C1-B057-4131-BB87-CEBC972BB562}"/>
              </a:ext>
            </a:extLst>
          </p:cNvPr>
          <p:cNvSpPr>
            <a:spLocks noGrp="1"/>
          </p:cNvSpPr>
          <p:nvPr>
            <p:ph type="body" sz="quarter" idx="21" hasCustomPrompt="1"/>
          </p:nvPr>
        </p:nvSpPr>
        <p:spPr>
          <a:xfrm>
            <a:off x="8096097" y="1951868"/>
            <a:ext cx="2838254" cy="424732"/>
          </a:xfrm>
        </p:spPr>
        <p:txBody>
          <a:bodyPr wrap="square" anchor="ctr">
            <a:noAutofit/>
          </a:bodyPr>
          <a:lstStyle>
            <a:lvl1pPr marL="0" indent="0" algn="ctr">
              <a:spcBef>
                <a:spcPts val="0"/>
              </a:spcBef>
              <a:buNone/>
              <a:defRPr lang="en-US" sz="2000" b="1" dirty="0" smtClean="0">
                <a:solidFill>
                  <a:schemeClr val="tx1"/>
                </a:solidFill>
              </a:defRPr>
            </a:lvl1pPr>
          </a:lstStyle>
          <a:p>
            <a:pPr marL="0" lvl="0" algn="ctr"/>
            <a:r>
              <a:rPr lang="en-US" dirty="0"/>
              <a:t>Header</a:t>
            </a:r>
          </a:p>
        </p:txBody>
      </p:sp>
      <p:sp>
        <p:nvSpPr>
          <p:cNvPr id="15" name="Text Placeholder 13">
            <a:extLst>
              <a:ext uri="{FF2B5EF4-FFF2-40B4-BE49-F238E27FC236}">
                <a16:creationId xmlns:a16="http://schemas.microsoft.com/office/drawing/2014/main" id="{F10119A5-A0D9-4BFE-A0DD-D4C8AE83EECE}"/>
              </a:ext>
            </a:extLst>
          </p:cNvPr>
          <p:cNvSpPr>
            <a:spLocks noGrp="1"/>
          </p:cNvSpPr>
          <p:nvPr>
            <p:ph type="body" sz="quarter" idx="13"/>
          </p:nvPr>
        </p:nvSpPr>
        <p:spPr>
          <a:xfrm>
            <a:off x="1257645" y="2900793"/>
            <a:ext cx="2838254" cy="2863903"/>
          </a:xfrm>
        </p:spPr>
        <p:txBody>
          <a:bodyPr/>
          <a:lstStyle>
            <a:lvl1pPr>
              <a:spcBef>
                <a:spcPts val="0"/>
              </a:spcBef>
              <a:spcAft>
                <a:spcPts val="600"/>
              </a:spcAft>
              <a:defRPr sz="1800"/>
            </a:lvl1pPr>
            <a:lvl2pPr>
              <a:spcBef>
                <a:spcPts val="0"/>
              </a:spcBef>
              <a:spcAft>
                <a:spcPts val="600"/>
              </a:spcAft>
              <a:defRPr sz="1600"/>
            </a:lvl2pPr>
            <a:lvl3pPr>
              <a:defRPr sz="1600"/>
            </a:lvl3pPr>
            <a:lvl4pPr>
              <a:defRPr sz="1400"/>
            </a:lvl4pPr>
            <a:lvl5pPr>
              <a:defRPr sz="1400"/>
            </a:lvl5pPr>
          </a:lstStyle>
          <a:p>
            <a:pPr lvl="0"/>
            <a:r>
              <a:rPr lang="en-US" dirty="0"/>
              <a:t>Click to edit Master text styles</a:t>
            </a:r>
          </a:p>
          <a:p>
            <a:pPr lvl="1"/>
            <a:r>
              <a:rPr lang="en-US" dirty="0"/>
              <a:t>Second level</a:t>
            </a:r>
          </a:p>
        </p:txBody>
      </p:sp>
      <p:sp>
        <p:nvSpPr>
          <p:cNvPr id="16" name="Text Placeholder 13">
            <a:extLst>
              <a:ext uri="{FF2B5EF4-FFF2-40B4-BE49-F238E27FC236}">
                <a16:creationId xmlns:a16="http://schemas.microsoft.com/office/drawing/2014/main" id="{04B8529A-FCC8-4CA5-9173-CEB94292F378}"/>
              </a:ext>
            </a:extLst>
          </p:cNvPr>
          <p:cNvSpPr>
            <a:spLocks noGrp="1"/>
          </p:cNvSpPr>
          <p:nvPr>
            <p:ph type="body" sz="quarter" idx="22"/>
          </p:nvPr>
        </p:nvSpPr>
        <p:spPr>
          <a:xfrm>
            <a:off x="4676526" y="2900793"/>
            <a:ext cx="2838254" cy="2863903"/>
          </a:xfrm>
        </p:spPr>
        <p:txBody>
          <a:bodyPr/>
          <a:lstStyle>
            <a:lvl1pPr>
              <a:spcBef>
                <a:spcPts val="0"/>
              </a:spcBef>
              <a:spcAft>
                <a:spcPts val="600"/>
              </a:spcAft>
              <a:defRPr sz="1800"/>
            </a:lvl1pPr>
            <a:lvl2pPr>
              <a:spcBef>
                <a:spcPts val="0"/>
              </a:spcBef>
              <a:spcAft>
                <a:spcPts val="600"/>
              </a:spcAft>
              <a:defRPr sz="1600"/>
            </a:lvl2pPr>
            <a:lvl3pPr>
              <a:defRPr sz="1600"/>
            </a:lvl3pPr>
            <a:lvl4pPr>
              <a:defRPr sz="1400"/>
            </a:lvl4pPr>
            <a:lvl5pPr>
              <a:defRPr sz="1400"/>
            </a:lvl5pPr>
          </a:lstStyle>
          <a:p>
            <a:pPr lvl="0"/>
            <a:r>
              <a:rPr lang="en-US" dirty="0"/>
              <a:t>Click to edit Master text styles</a:t>
            </a:r>
          </a:p>
          <a:p>
            <a:pPr lvl="1"/>
            <a:r>
              <a:rPr lang="en-US" dirty="0"/>
              <a:t>Second level</a:t>
            </a:r>
          </a:p>
        </p:txBody>
      </p:sp>
      <p:sp>
        <p:nvSpPr>
          <p:cNvPr id="17" name="Text Placeholder 13">
            <a:extLst>
              <a:ext uri="{FF2B5EF4-FFF2-40B4-BE49-F238E27FC236}">
                <a16:creationId xmlns:a16="http://schemas.microsoft.com/office/drawing/2014/main" id="{5037CF98-E973-491F-9A6E-8035D8BE92E3}"/>
              </a:ext>
            </a:extLst>
          </p:cNvPr>
          <p:cNvSpPr>
            <a:spLocks noGrp="1"/>
          </p:cNvSpPr>
          <p:nvPr>
            <p:ph type="body" sz="quarter" idx="23"/>
          </p:nvPr>
        </p:nvSpPr>
        <p:spPr>
          <a:xfrm>
            <a:off x="8096097" y="2900793"/>
            <a:ext cx="2838254" cy="2863903"/>
          </a:xfrm>
        </p:spPr>
        <p:txBody>
          <a:bodyPr/>
          <a:lstStyle>
            <a:lvl1pPr>
              <a:spcBef>
                <a:spcPts val="0"/>
              </a:spcBef>
              <a:spcAft>
                <a:spcPts val="600"/>
              </a:spcAft>
              <a:defRPr sz="1800"/>
            </a:lvl1pPr>
            <a:lvl2pPr>
              <a:spcBef>
                <a:spcPts val="0"/>
              </a:spcBef>
              <a:spcAft>
                <a:spcPts val="600"/>
              </a:spcAft>
              <a:defRPr sz="1600"/>
            </a:lvl2pPr>
            <a:lvl3pPr>
              <a:defRPr sz="1600"/>
            </a:lvl3pPr>
            <a:lvl4pPr>
              <a:defRPr sz="1400"/>
            </a:lvl4pPr>
            <a:lvl5pPr>
              <a:defRPr sz="1400"/>
            </a:lvl5pPr>
          </a:lstStyle>
          <a:p>
            <a:pPr lvl="0"/>
            <a:r>
              <a:rPr lang="en-US" dirty="0"/>
              <a:t>Click to edit Master text styles</a:t>
            </a:r>
          </a:p>
          <a:p>
            <a:pPr lvl="1"/>
            <a:r>
              <a:rPr lang="en-US" dirty="0"/>
              <a:t>Second level</a:t>
            </a:r>
          </a:p>
        </p:txBody>
      </p:sp>
      <p:sp>
        <p:nvSpPr>
          <p:cNvPr id="6" name="Title 3">
            <a:extLst>
              <a:ext uri="{FF2B5EF4-FFF2-40B4-BE49-F238E27FC236}">
                <a16:creationId xmlns:a16="http://schemas.microsoft.com/office/drawing/2014/main" id="{1E8E757F-9920-DDCA-C48E-E48849A18DC3}"/>
              </a:ext>
            </a:extLst>
          </p:cNvPr>
          <p:cNvSpPr>
            <a:spLocks noGrp="1"/>
          </p:cNvSpPr>
          <p:nvPr>
            <p:ph type="title"/>
          </p:nvPr>
        </p:nvSpPr>
        <p:spPr>
          <a:xfrm>
            <a:off x="353616" y="396076"/>
            <a:ext cx="11484769" cy="630076"/>
          </a:xfrm>
          <a:prstGeom prst="rect">
            <a:avLst/>
          </a:prstGeom>
        </p:spPr>
        <p:txBody>
          <a:bodyPr/>
          <a:lstStyle/>
          <a:p>
            <a:r>
              <a:rPr lang="en-US" dirty="0"/>
              <a:t>Click to edit Master title style</a:t>
            </a:r>
          </a:p>
        </p:txBody>
      </p:sp>
      <p:sp>
        <p:nvSpPr>
          <p:cNvPr id="27" name="Footer Placeholder 4">
            <a:extLst>
              <a:ext uri="{FF2B5EF4-FFF2-40B4-BE49-F238E27FC236}">
                <a16:creationId xmlns:a16="http://schemas.microsoft.com/office/drawing/2014/main" id="{A23C9EBA-E8A8-0D06-8ECE-033E72AABE87}"/>
              </a:ext>
            </a:extLst>
          </p:cNvPr>
          <p:cNvSpPr>
            <a:spLocks noGrp="1"/>
          </p:cNvSpPr>
          <p:nvPr>
            <p:ph type="ftr" sz="quarter" idx="3"/>
          </p:nvPr>
        </p:nvSpPr>
        <p:spPr>
          <a:xfrm>
            <a:off x="672734" y="6337453"/>
            <a:ext cx="4114800" cy="365125"/>
          </a:xfrm>
          <a:prstGeom prst="rect">
            <a:avLst/>
          </a:prstGeom>
          <a:noFill/>
        </p:spPr>
        <p:txBody>
          <a:bodyPr vert="horz" lIns="0" tIns="45720" rIns="182880" bIns="45720" rtlCol="0" anchor="ctr"/>
          <a:lstStyle>
            <a:lvl1pPr algn="l">
              <a:defRPr sz="900">
                <a:solidFill>
                  <a:schemeClr val="tx1">
                    <a:lumMod val="75000"/>
                    <a:lumOff val="25000"/>
                  </a:schemeClr>
                </a:solidFill>
              </a:defRPr>
            </a:lvl1pPr>
          </a:lstStyle>
          <a:p>
            <a:r>
              <a:rPr lang="en-US" dirty="0"/>
              <a:t>|  </a:t>
            </a:r>
            <a:r>
              <a:rPr lang="en-US" dirty="0" err="1"/>
              <a:t>Airia</a:t>
            </a:r>
            <a:endParaRPr lang="en-US" dirty="0"/>
          </a:p>
        </p:txBody>
      </p:sp>
      <p:sp>
        <p:nvSpPr>
          <p:cNvPr id="28" name="Slide Number Placeholder 5">
            <a:extLst>
              <a:ext uri="{FF2B5EF4-FFF2-40B4-BE49-F238E27FC236}">
                <a16:creationId xmlns:a16="http://schemas.microsoft.com/office/drawing/2014/main" id="{A001B7EA-BE00-3022-384C-8CDE16CA4481}"/>
              </a:ext>
            </a:extLst>
          </p:cNvPr>
          <p:cNvSpPr>
            <a:spLocks noGrp="1"/>
          </p:cNvSpPr>
          <p:nvPr>
            <p:ph type="sldNum" sz="quarter" idx="4"/>
          </p:nvPr>
        </p:nvSpPr>
        <p:spPr>
          <a:xfrm>
            <a:off x="248206" y="6337453"/>
            <a:ext cx="334801" cy="365125"/>
          </a:xfrm>
          <a:prstGeom prst="rect">
            <a:avLst/>
          </a:prstGeom>
          <a:noFill/>
        </p:spPr>
        <p:txBody>
          <a:bodyPr vert="horz" wrap="none" lIns="0" tIns="45720" rIns="0" bIns="45720" rtlCol="0" anchor="ctr"/>
          <a:lstStyle>
            <a:lvl1pPr algn="r">
              <a:defRPr sz="800">
                <a:solidFill>
                  <a:schemeClr val="tx1">
                    <a:lumMod val="75000"/>
                    <a:lumOff val="25000"/>
                  </a:schemeClr>
                </a:solidFill>
              </a:defRPr>
            </a:lvl1pPr>
          </a:lstStyle>
          <a:p>
            <a:fld id="{6DEBB7FB-BA25-4EF9-BA52-2B8D79D1F7CA}" type="slidenum">
              <a:rPr lang="en-US" smtClean="0"/>
              <a:pPr/>
              <a:t>‹#›</a:t>
            </a:fld>
            <a:endParaRPr lang="en-US" dirty="0"/>
          </a:p>
        </p:txBody>
      </p:sp>
    </p:spTree>
    <p:extLst>
      <p:ext uri="{BB962C8B-B14F-4D97-AF65-F5344CB8AC3E}">
        <p14:creationId xmlns:p14="http://schemas.microsoft.com/office/powerpoint/2010/main" val="13304042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F964E36-9199-48D9-AE21-0D187E8CE130}"/>
              </a:ext>
            </a:extLst>
          </p:cNvPr>
          <p:cNvSpPr>
            <a:spLocks noGrp="1"/>
          </p:cNvSpPr>
          <p:nvPr>
            <p:ph type="title"/>
          </p:nvPr>
        </p:nvSpPr>
        <p:spPr>
          <a:xfrm>
            <a:off x="353616" y="396076"/>
            <a:ext cx="11484769" cy="630076"/>
          </a:xfrm>
          <a:prstGeom prst="rect">
            <a:avLst/>
          </a:prstGeom>
        </p:spPr>
        <p:txBody>
          <a:bodyPr/>
          <a:lstStyle/>
          <a:p>
            <a:r>
              <a:rPr lang="en-US" dirty="0"/>
              <a:t>Click to edit Master title style</a:t>
            </a:r>
          </a:p>
        </p:txBody>
      </p:sp>
      <p:sp>
        <p:nvSpPr>
          <p:cNvPr id="2" name="Content Placeholder 2">
            <a:extLst>
              <a:ext uri="{FF2B5EF4-FFF2-40B4-BE49-F238E27FC236}">
                <a16:creationId xmlns:a16="http://schemas.microsoft.com/office/drawing/2014/main" id="{B6333841-E3EA-C13C-51E7-8B1409B88F49}"/>
              </a:ext>
            </a:extLst>
          </p:cNvPr>
          <p:cNvSpPr>
            <a:spLocks noGrp="1"/>
          </p:cNvSpPr>
          <p:nvPr>
            <p:ph idx="11"/>
          </p:nvPr>
        </p:nvSpPr>
        <p:spPr>
          <a:xfrm>
            <a:off x="353616" y="1376842"/>
            <a:ext cx="11484768" cy="4478367"/>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4">
            <a:extLst>
              <a:ext uri="{FF2B5EF4-FFF2-40B4-BE49-F238E27FC236}">
                <a16:creationId xmlns:a16="http://schemas.microsoft.com/office/drawing/2014/main" id="{B35B3CBA-D07E-6592-9C5E-213C03C5B832}"/>
              </a:ext>
            </a:extLst>
          </p:cNvPr>
          <p:cNvSpPr>
            <a:spLocks noGrp="1"/>
          </p:cNvSpPr>
          <p:nvPr>
            <p:ph type="ftr" sz="quarter" idx="3"/>
          </p:nvPr>
        </p:nvSpPr>
        <p:spPr>
          <a:xfrm>
            <a:off x="672734" y="6337453"/>
            <a:ext cx="4114800" cy="365125"/>
          </a:xfrm>
          <a:prstGeom prst="rect">
            <a:avLst/>
          </a:prstGeom>
        </p:spPr>
        <p:txBody>
          <a:bodyPr vert="horz" lIns="0" tIns="45720" rIns="182880" bIns="45720" rtlCol="0" anchor="ctr"/>
          <a:lstStyle>
            <a:lvl1pPr algn="l">
              <a:defRPr sz="900">
                <a:solidFill>
                  <a:schemeClr val="tx1">
                    <a:lumMod val="75000"/>
                    <a:lumOff val="25000"/>
                  </a:schemeClr>
                </a:solidFill>
              </a:defRPr>
            </a:lvl1pPr>
          </a:lstStyle>
          <a:p>
            <a:r>
              <a:rPr lang="en-US" dirty="0"/>
              <a:t>|  </a:t>
            </a:r>
            <a:r>
              <a:rPr lang="en-US" dirty="0" err="1"/>
              <a:t>Airia</a:t>
            </a:r>
            <a:endParaRPr lang="en-US" dirty="0"/>
          </a:p>
        </p:txBody>
      </p:sp>
      <p:sp>
        <p:nvSpPr>
          <p:cNvPr id="7" name="Slide Number Placeholder 5">
            <a:extLst>
              <a:ext uri="{FF2B5EF4-FFF2-40B4-BE49-F238E27FC236}">
                <a16:creationId xmlns:a16="http://schemas.microsoft.com/office/drawing/2014/main" id="{22E353E2-FB15-82B3-BDAA-64E08F36F7A1}"/>
              </a:ext>
            </a:extLst>
          </p:cNvPr>
          <p:cNvSpPr>
            <a:spLocks noGrp="1"/>
          </p:cNvSpPr>
          <p:nvPr>
            <p:ph type="sldNum" sz="quarter" idx="4"/>
          </p:nvPr>
        </p:nvSpPr>
        <p:spPr>
          <a:xfrm>
            <a:off x="248206" y="6337453"/>
            <a:ext cx="334801" cy="365125"/>
          </a:xfrm>
          <a:prstGeom prst="rect">
            <a:avLst/>
          </a:prstGeom>
        </p:spPr>
        <p:txBody>
          <a:bodyPr vert="horz" wrap="none" lIns="0" tIns="45720" rIns="0" bIns="45720" rtlCol="0" anchor="ctr"/>
          <a:lstStyle>
            <a:lvl1pPr algn="r">
              <a:defRPr sz="800">
                <a:solidFill>
                  <a:schemeClr val="tx1">
                    <a:lumMod val="75000"/>
                    <a:lumOff val="25000"/>
                  </a:schemeClr>
                </a:solidFill>
              </a:defRPr>
            </a:lvl1pPr>
          </a:lstStyle>
          <a:p>
            <a:fld id="{6DEBB7FB-BA25-4EF9-BA52-2B8D79D1F7CA}" type="slidenum">
              <a:rPr lang="en-US" smtClean="0"/>
              <a:pPr/>
              <a:t>‹#›</a:t>
            </a:fld>
            <a:endParaRPr lang="en-US" dirty="0"/>
          </a:p>
        </p:txBody>
      </p:sp>
    </p:spTree>
    <p:extLst>
      <p:ext uri="{BB962C8B-B14F-4D97-AF65-F5344CB8AC3E}">
        <p14:creationId xmlns:p14="http://schemas.microsoft.com/office/powerpoint/2010/main" val="155821974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 Section Conten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005E231-A3AD-4073-BBA4-4738E25285CA}"/>
              </a:ext>
            </a:extLst>
          </p:cNvPr>
          <p:cNvSpPr/>
          <p:nvPr userDrawn="1"/>
        </p:nvSpPr>
        <p:spPr>
          <a:xfrm>
            <a:off x="409575" y="1906687"/>
            <a:ext cx="2708253" cy="4182810"/>
          </a:xfrm>
          <a:prstGeom prst="rect">
            <a:avLst/>
          </a:prstGeom>
          <a:solidFill>
            <a:schemeClr val="accent4">
              <a:lumMod val="20000"/>
              <a:lumOff val="80000"/>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4" name="Rectangle 3">
            <a:extLst>
              <a:ext uri="{FF2B5EF4-FFF2-40B4-BE49-F238E27FC236}">
                <a16:creationId xmlns:a16="http://schemas.microsoft.com/office/drawing/2014/main" id="{00FC2DA1-E150-411D-BF18-2311DC96B0BA}"/>
              </a:ext>
            </a:extLst>
          </p:cNvPr>
          <p:cNvSpPr/>
          <p:nvPr userDrawn="1"/>
        </p:nvSpPr>
        <p:spPr>
          <a:xfrm>
            <a:off x="3301742" y="1906687"/>
            <a:ext cx="2708253" cy="4182810"/>
          </a:xfrm>
          <a:prstGeom prst="rect">
            <a:avLst/>
          </a:prstGeom>
          <a:solidFill>
            <a:schemeClr val="accent4">
              <a:lumMod val="20000"/>
              <a:lumOff val="80000"/>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5" name="Rectangle 4">
            <a:extLst>
              <a:ext uri="{FF2B5EF4-FFF2-40B4-BE49-F238E27FC236}">
                <a16:creationId xmlns:a16="http://schemas.microsoft.com/office/drawing/2014/main" id="{6874CA04-0EC5-44AA-8355-8BF26267E835}"/>
              </a:ext>
            </a:extLst>
          </p:cNvPr>
          <p:cNvSpPr/>
          <p:nvPr userDrawn="1"/>
        </p:nvSpPr>
        <p:spPr>
          <a:xfrm>
            <a:off x="6193911" y="1906687"/>
            <a:ext cx="2708253" cy="4182810"/>
          </a:xfrm>
          <a:prstGeom prst="rect">
            <a:avLst/>
          </a:prstGeom>
          <a:solidFill>
            <a:schemeClr val="accent4">
              <a:lumMod val="20000"/>
              <a:lumOff val="80000"/>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2" name="Rectangle 11">
            <a:extLst>
              <a:ext uri="{FF2B5EF4-FFF2-40B4-BE49-F238E27FC236}">
                <a16:creationId xmlns:a16="http://schemas.microsoft.com/office/drawing/2014/main" id="{DEF00B9C-F537-4257-A226-8AD5E853252D}"/>
              </a:ext>
            </a:extLst>
          </p:cNvPr>
          <p:cNvSpPr/>
          <p:nvPr userDrawn="1"/>
        </p:nvSpPr>
        <p:spPr>
          <a:xfrm>
            <a:off x="9086078" y="1906687"/>
            <a:ext cx="2708253" cy="4182810"/>
          </a:xfrm>
          <a:prstGeom prst="rect">
            <a:avLst/>
          </a:prstGeom>
          <a:solidFill>
            <a:schemeClr val="accent4">
              <a:lumMod val="20000"/>
              <a:lumOff val="80000"/>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30" name="Rectangle 29">
            <a:extLst>
              <a:ext uri="{FF2B5EF4-FFF2-40B4-BE49-F238E27FC236}">
                <a16:creationId xmlns:a16="http://schemas.microsoft.com/office/drawing/2014/main" id="{69574E69-077B-EEFE-A836-A440AD0CF34A}"/>
              </a:ext>
            </a:extLst>
          </p:cNvPr>
          <p:cNvSpPr/>
          <p:nvPr userDrawn="1"/>
        </p:nvSpPr>
        <p:spPr>
          <a:xfrm>
            <a:off x="418107" y="1637418"/>
            <a:ext cx="2708250" cy="948925"/>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1" name="Rectangle 30">
            <a:extLst>
              <a:ext uri="{FF2B5EF4-FFF2-40B4-BE49-F238E27FC236}">
                <a16:creationId xmlns:a16="http://schemas.microsoft.com/office/drawing/2014/main" id="{B250239B-62E2-36E9-CE05-B8841983DFBC}"/>
              </a:ext>
            </a:extLst>
          </p:cNvPr>
          <p:cNvSpPr/>
          <p:nvPr userDrawn="1"/>
        </p:nvSpPr>
        <p:spPr>
          <a:xfrm>
            <a:off x="3301743" y="1637418"/>
            <a:ext cx="2708250" cy="948925"/>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2" name="Rectangle 31">
            <a:extLst>
              <a:ext uri="{FF2B5EF4-FFF2-40B4-BE49-F238E27FC236}">
                <a16:creationId xmlns:a16="http://schemas.microsoft.com/office/drawing/2014/main" id="{65596D5F-F6A6-C7F5-9057-3A9F069083AE}"/>
              </a:ext>
            </a:extLst>
          </p:cNvPr>
          <p:cNvSpPr/>
          <p:nvPr userDrawn="1"/>
        </p:nvSpPr>
        <p:spPr>
          <a:xfrm>
            <a:off x="6193913" y="1637418"/>
            <a:ext cx="2708250" cy="948925"/>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3" name="Rectangle 32">
            <a:extLst>
              <a:ext uri="{FF2B5EF4-FFF2-40B4-BE49-F238E27FC236}">
                <a16:creationId xmlns:a16="http://schemas.microsoft.com/office/drawing/2014/main" id="{EC226A4C-60EA-8823-9DF3-8EE23D15C5EA}"/>
              </a:ext>
            </a:extLst>
          </p:cNvPr>
          <p:cNvSpPr/>
          <p:nvPr userDrawn="1"/>
        </p:nvSpPr>
        <p:spPr>
          <a:xfrm>
            <a:off x="9086081" y="1637418"/>
            <a:ext cx="2708250" cy="948925"/>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5" name="Text Placeholder 13">
            <a:extLst>
              <a:ext uri="{FF2B5EF4-FFF2-40B4-BE49-F238E27FC236}">
                <a16:creationId xmlns:a16="http://schemas.microsoft.com/office/drawing/2014/main" id="{0CCF115B-9AF7-4FF8-89BF-76EA3E33BEEA}"/>
              </a:ext>
            </a:extLst>
          </p:cNvPr>
          <p:cNvSpPr>
            <a:spLocks noGrp="1"/>
          </p:cNvSpPr>
          <p:nvPr>
            <p:ph type="body" sz="quarter" idx="19" hasCustomPrompt="1"/>
          </p:nvPr>
        </p:nvSpPr>
        <p:spPr>
          <a:xfrm>
            <a:off x="518297" y="1899514"/>
            <a:ext cx="2496456" cy="424732"/>
          </a:xfrm>
        </p:spPr>
        <p:txBody>
          <a:bodyPr wrap="square" anchor="ctr">
            <a:noAutofit/>
          </a:bodyPr>
          <a:lstStyle>
            <a:lvl1pPr marL="0" indent="0" algn="ctr">
              <a:spcBef>
                <a:spcPts val="0"/>
              </a:spcBef>
              <a:buNone/>
              <a:defRPr lang="en-US" sz="1600" b="1" dirty="0" smtClean="0">
                <a:solidFill>
                  <a:schemeClr val="tx1"/>
                </a:solidFill>
              </a:defRPr>
            </a:lvl1pPr>
          </a:lstStyle>
          <a:p>
            <a:pPr marL="0" lvl="0" algn="ctr"/>
            <a:r>
              <a:rPr lang="en-US" dirty="0"/>
              <a:t>Header</a:t>
            </a:r>
          </a:p>
        </p:txBody>
      </p:sp>
      <p:sp>
        <p:nvSpPr>
          <p:cNvPr id="16" name="Text Placeholder 13">
            <a:extLst>
              <a:ext uri="{FF2B5EF4-FFF2-40B4-BE49-F238E27FC236}">
                <a16:creationId xmlns:a16="http://schemas.microsoft.com/office/drawing/2014/main" id="{3241268A-AE17-45AF-9308-2E3D7F96CA96}"/>
              </a:ext>
            </a:extLst>
          </p:cNvPr>
          <p:cNvSpPr>
            <a:spLocks noGrp="1"/>
          </p:cNvSpPr>
          <p:nvPr>
            <p:ph type="body" sz="quarter" idx="24" hasCustomPrompt="1"/>
          </p:nvPr>
        </p:nvSpPr>
        <p:spPr>
          <a:xfrm>
            <a:off x="3410465" y="1899514"/>
            <a:ext cx="2496456" cy="424732"/>
          </a:xfrm>
        </p:spPr>
        <p:txBody>
          <a:bodyPr wrap="square" anchor="ctr">
            <a:noAutofit/>
          </a:bodyPr>
          <a:lstStyle>
            <a:lvl1pPr marL="0" indent="0" algn="ctr">
              <a:spcBef>
                <a:spcPts val="0"/>
              </a:spcBef>
              <a:buNone/>
              <a:defRPr lang="en-US" sz="1600" b="1" dirty="0" smtClean="0">
                <a:solidFill>
                  <a:schemeClr val="tx1"/>
                </a:solidFill>
              </a:defRPr>
            </a:lvl1pPr>
          </a:lstStyle>
          <a:p>
            <a:pPr marL="0" lvl="0" algn="ctr"/>
            <a:r>
              <a:rPr lang="en-US" dirty="0"/>
              <a:t>Header</a:t>
            </a:r>
          </a:p>
        </p:txBody>
      </p:sp>
      <p:sp>
        <p:nvSpPr>
          <p:cNvPr id="17" name="Text Placeholder 13">
            <a:extLst>
              <a:ext uri="{FF2B5EF4-FFF2-40B4-BE49-F238E27FC236}">
                <a16:creationId xmlns:a16="http://schemas.microsoft.com/office/drawing/2014/main" id="{FBC08F4C-A9E6-4094-81E0-023F2CDEFBEE}"/>
              </a:ext>
            </a:extLst>
          </p:cNvPr>
          <p:cNvSpPr>
            <a:spLocks noGrp="1"/>
          </p:cNvSpPr>
          <p:nvPr>
            <p:ph type="body" sz="quarter" idx="25" hasCustomPrompt="1"/>
          </p:nvPr>
        </p:nvSpPr>
        <p:spPr>
          <a:xfrm>
            <a:off x="6302634" y="1899514"/>
            <a:ext cx="2496456" cy="424732"/>
          </a:xfrm>
        </p:spPr>
        <p:txBody>
          <a:bodyPr wrap="square" anchor="ctr">
            <a:noAutofit/>
          </a:bodyPr>
          <a:lstStyle>
            <a:lvl1pPr marL="0" indent="0" algn="ctr">
              <a:spcBef>
                <a:spcPts val="0"/>
              </a:spcBef>
              <a:buNone/>
              <a:defRPr lang="en-US" sz="1600" b="1" dirty="0" smtClean="0">
                <a:solidFill>
                  <a:schemeClr val="bg1"/>
                </a:solidFill>
              </a:defRPr>
            </a:lvl1pPr>
          </a:lstStyle>
          <a:p>
            <a:pPr marL="0" lvl="0" algn="ctr"/>
            <a:r>
              <a:rPr lang="en-US" dirty="0"/>
              <a:t>Header</a:t>
            </a:r>
          </a:p>
        </p:txBody>
      </p:sp>
      <p:sp>
        <p:nvSpPr>
          <p:cNvPr id="18" name="Text Placeholder 13">
            <a:extLst>
              <a:ext uri="{FF2B5EF4-FFF2-40B4-BE49-F238E27FC236}">
                <a16:creationId xmlns:a16="http://schemas.microsoft.com/office/drawing/2014/main" id="{84FC54FA-4D8E-4655-8CBC-91824505D30A}"/>
              </a:ext>
            </a:extLst>
          </p:cNvPr>
          <p:cNvSpPr>
            <a:spLocks noGrp="1"/>
          </p:cNvSpPr>
          <p:nvPr>
            <p:ph type="body" sz="quarter" idx="26" hasCustomPrompt="1"/>
          </p:nvPr>
        </p:nvSpPr>
        <p:spPr>
          <a:xfrm>
            <a:off x="9194801" y="1899514"/>
            <a:ext cx="2496456" cy="424732"/>
          </a:xfrm>
        </p:spPr>
        <p:txBody>
          <a:bodyPr wrap="square" anchor="ctr">
            <a:noAutofit/>
          </a:bodyPr>
          <a:lstStyle>
            <a:lvl1pPr marL="0" indent="0" algn="ctr">
              <a:spcBef>
                <a:spcPts val="0"/>
              </a:spcBef>
              <a:buNone/>
              <a:defRPr lang="en-US" sz="1600" b="1" dirty="0" smtClean="0">
                <a:solidFill>
                  <a:schemeClr val="tx1"/>
                </a:solidFill>
              </a:defRPr>
            </a:lvl1pPr>
          </a:lstStyle>
          <a:p>
            <a:pPr marL="0" lvl="0" algn="ctr"/>
            <a:r>
              <a:rPr lang="en-US" dirty="0"/>
              <a:t>Header</a:t>
            </a:r>
          </a:p>
        </p:txBody>
      </p:sp>
      <p:sp>
        <p:nvSpPr>
          <p:cNvPr id="19" name="Text Placeholder 13">
            <a:extLst>
              <a:ext uri="{FF2B5EF4-FFF2-40B4-BE49-F238E27FC236}">
                <a16:creationId xmlns:a16="http://schemas.microsoft.com/office/drawing/2014/main" id="{BF8D3FDC-F547-435E-852D-2C902299C941}"/>
              </a:ext>
            </a:extLst>
          </p:cNvPr>
          <p:cNvSpPr>
            <a:spLocks noGrp="1"/>
          </p:cNvSpPr>
          <p:nvPr>
            <p:ph type="body" sz="quarter" idx="13"/>
          </p:nvPr>
        </p:nvSpPr>
        <p:spPr>
          <a:xfrm>
            <a:off x="518297" y="2848439"/>
            <a:ext cx="2496456" cy="2824843"/>
          </a:xfrm>
        </p:spPr>
        <p:txBody>
          <a:bodyPr/>
          <a:lstStyle>
            <a:lvl1pPr>
              <a:spcBef>
                <a:spcPts val="0"/>
              </a:spcBef>
              <a:spcAft>
                <a:spcPts val="600"/>
              </a:spcAft>
              <a:defRPr sz="1600"/>
            </a:lvl1pPr>
            <a:lvl2pPr>
              <a:spcBef>
                <a:spcPts val="0"/>
              </a:spcBef>
              <a:spcAft>
                <a:spcPts val="600"/>
              </a:spcAft>
              <a:defRPr sz="1400"/>
            </a:lvl2pPr>
            <a:lvl3pPr>
              <a:defRPr sz="1600"/>
            </a:lvl3pPr>
            <a:lvl4pPr>
              <a:defRPr sz="1400"/>
            </a:lvl4pPr>
            <a:lvl5pPr>
              <a:defRPr sz="1400"/>
            </a:lvl5pPr>
          </a:lstStyle>
          <a:p>
            <a:pPr lvl="0"/>
            <a:r>
              <a:rPr lang="en-US" dirty="0"/>
              <a:t>Click to edit Master text styles</a:t>
            </a:r>
          </a:p>
          <a:p>
            <a:pPr lvl="1"/>
            <a:r>
              <a:rPr lang="en-US" dirty="0"/>
              <a:t>Second level</a:t>
            </a:r>
          </a:p>
        </p:txBody>
      </p:sp>
      <p:sp>
        <p:nvSpPr>
          <p:cNvPr id="20" name="Text Placeholder 13">
            <a:extLst>
              <a:ext uri="{FF2B5EF4-FFF2-40B4-BE49-F238E27FC236}">
                <a16:creationId xmlns:a16="http://schemas.microsoft.com/office/drawing/2014/main" id="{FE3F8D44-1DB0-408C-8C2B-A6731D9BB0A2}"/>
              </a:ext>
            </a:extLst>
          </p:cNvPr>
          <p:cNvSpPr>
            <a:spLocks noGrp="1"/>
          </p:cNvSpPr>
          <p:nvPr>
            <p:ph type="body" sz="quarter" idx="27"/>
          </p:nvPr>
        </p:nvSpPr>
        <p:spPr>
          <a:xfrm>
            <a:off x="3409059" y="2848439"/>
            <a:ext cx="2496456" cy="2824843"/>
          </a:xfrm>
        </p:spPr>
        <p:txBody>
          <a:bodyPr/>
          <a:lstStyle>
            <a:lvl1pPr>
              <a:spcBef>
                <a:spcPts val="0"/>
              </a:spcBef>
              <a:spcAft>
                <a:spcPts val="600"/>
              </a:spcAft>
              <a:defRPr sz="1600"/>
            </a:lvl1pPr>
            <a:lvl2pPr>
              <a:spcBef>
                <a:spcPts val="0"/>
              </a:spcBef>
              <a:spcAft>
                <a:spcPts val="600"/>
              </a:spcAft>
              <a:defRPr sz="1400"/>
            </a:lvl2pPr>
            <a:lvl3pPr>
              <a:defRPr sz="1600"/>
            </a:lvl3pPr>
            <a:lvl4pPr>
              <a:defRPr sz="1400"/>
            </a:lvl4pPr>
            <a:lvl5pPr>
              <a:defRPr sz="1400"/>
            </a:lvl5pPr>
          </a:lstStyle>
          <a:p>
            <a:pPr lvl="0"/>
            <a:r>
              <a:rPr lang="en-US" dirty="0"/>
              <a:t>Click to edit Master text styles</a:t>
            </a:r>
          </a:p>
          <a:p>
            <a:pPr lvl="1"/>
            <a:r>
              <a:rPr lang="en-US" dirty="0"/>
              <a:t>Second level</a:t>
            </a:r>
          </a:p>
        </p:txBody>
      </p:sp>
      <p:sp>
        <p:nvSpPr>
          <p:cNvPr id="21" name="Text Placeholder 13">
            <a:extLst>
              <a:ext uri="{FF2B5EF4-FFF2-40B4-BE49-F238E27FC236}">
                <a16:creationId xmlns:a16="http://schemas.microsoft.com/office/drawing/2014/main" id="{0393B3E8-59A4-42D4-898A-8B3E6B2E2082}"/>
              </a:ext>
            </a:extLst>
          </p:cNvPr>
          <p:cNvSpPr>
            <a:spLocks noGrp="1"/>
          </p:cNvSpPr>
          <p:nvPr>
            <p:ph type="body" sz="quarter" idx="28"/>
          </p:nvPr>
        </p:nvSpPr>
        <p:spPr>
          <a:xfrm>
            <a:off x="6299821" y="2848439"/>
            <a:ext cx="2496456" cy="2824843"/>
          </a:xfrm>
        </p:spPr>
        <p:txBody>
          <a:bodyPr/>
          <a:lstStyle>
            <a:lvl1pPr>
              <a:spcBef>
                <a:spcPts val="0"/>
              </a:spcBef>
              <a:spcAft>
                <a:spcPts val="600"/>
              </a:spcAft>
              <a:defRPr sz="1600"/>
            </a:lvl1pPr>
            <a:lvl2pPr>
              <a:spcBef>
                <a:spcPts val="0"/>
              </a:spcBef>
              <a:spcAft>
                <a:spcPts val="600"/>
              </a:spcAft>
              <a:defRPr sz="1400"/>
            </a:lvl2pPr>
            <a:lvl3pPr>
              <a:defRPr sz="1600"/>
            </a:lvl3pPr>
            <a:lvl4pPr>
              <a:defRPr sz="1400"/>
            </a:lvl4pPr>
            <a:lvl5pPr>
              <a:defRPr sz="1400"/>
            </a:lvl5pPr>
          </a:lstStyle>
          <a:p>
            <a:pPr lvl="0"/>
            <a:r>
              <a:rPr lang="en-US" dirty="0"/>
              <a:t>Click to edit Master text styles</a:t>
            </a:r>
          </a:p>
          <a:p>
            <a:pPr lvl="1"/>
            <a:r>
              <a:rPr lang="en-US" dirty="0"/>
              <a:t>Second level</a:t>
            </a:r>
          </a:p>
        </p:txBody>
      </p:sp>
      <p:sp>
        <p:nvSpPr>
          <p:cNvPr id="22" name="Text Placeholder 13">
            <a:extLst>
              <a:ext uri="{FF2B5EF4-FFF2-40B4-BE49-F238E27FC236}">
                <a16:creationId xmlns:a16="http://schemas.microsoft.com/office/drawing/2014/main" id="{624A95BC-F922-43B7-B906-3F170C51C982}"/>
              </a:ext>
            </a:extLst>
          </p:cNvPr>
          <p:cNvSpPr>
            <a:spLocks noGrp="1"/>
          </p:cNvSpPr>
          <p:nvPr>
            <p:ph type="body" sz="quarter" idx="29"/>
          </p:nvPr>
        </p:nvSpPr>
        <p:spPr>
          <a:xfrm>
            <a:off x="9190583" y="2848439"/>
            <a:ext cx="2496456" cy="2824843"/>
          </a:xfrm>
        </p:spPr>
        <p:txBody>
          <a:bodyPr/>
          <a:lstStyle>
            <a:lvl1pPr>
              <a:spcBef>
                <a:spcPts val="0"/>
              </a:spcBef>
              <a:spcAft>
                <a:spcPts val="600"/>
              </a:spcAft>
              <a:defRPr sz="1600"/>
            </a:lvl1pPr>
            <a:lvl2pPr>
              <a:spcBef>
                <a:spcPts val="0"/>
              </a:spcBef>
              <a:spcAft>
                <a:spcPts val="600"/>
              </a:spcAft>
              <a:defRPr sz="1400"/>
            </a:lvl2pPr>
            <a:lvl3pPr>
              <a:defRPr sz="1600"/>
            </a:lvl3pPr>
            <a:lvl4pPr>
              <a:defRPr sz="1400"/>
            </a:lvl4pPr>
            <a:lvl5pPr>
              <a:defRPr sz="1400"/>
            </a:lvl5pPr>
          </a:lstStyle>
          <a:p>
            <a:pPr lvl="0"/>
            <a:r>
              <a:rPr lang="en-US" dirty="0"/>
              <a:t>Click to edit Master text styles</a:t>
            </a:r>
          </a:p>
          <a:p>
            <a:pPr lvl="1"/>
            <a:r>
              <a:rPr lang="en-US" dirty="0"/>
              <a:t>Second level</a:t>
            </a:r>
          </a:p>
        </p:txBody>
      </p:sp>
      <p:sp>
        <p:nvSpPr>
          <p:cNvPr id="6" name="Title 3">
            <a:extLst>
              <a:ext uri="{FF2B5EF4-FFF2-40B4-BE49-F238E27FC236}">
                <a16:creationId xmlns:a16="http://schemas.microsoft.com/office/drawing/2014/main" id="{C8C8985E-06A2-0493-094E-3237EE62AA10}"/>
              </a:ext>
            </a:extLst>
          </p:cNvPr>
          <p:cNvSpPr>
            <a:spLocks noGrp="1"/>
          </p:cNvSpPr>
          <p:nvPr>
            <p:ph type="title"/>
          </p:nvPr>
        </p:nvSpPr>
        <p:spPr>
          <a:xfrm>
            <a:off x="353616" y="396076"/>
            <a:ext cx="11484769" cy="630076"/>
          </a:xfrm>
          <a:prstGeom prst="rect">
            <a:avLst/>
          </a:prstGeom>
        </p:spPr>
        <p:txBody>
          <a:bodyPr/>
          <a:lstStyle/>
          <a:p>
            <a:r>
              <a:rPr lang="en-US" dirty="0"/>
              <a:t>Click to edit Master title style</a:t>
            </a:r>
          </a:p>
        </p:txBody>
      </p:sp>
      <p:sp>
        <p:nvSpPr>
          <p:cNvPr id="34" name="Footer Placeholder 4">
            <a:extLst>
              <a:ext uri="{FF2B5EF4-FFF2-40B4-BE49-F238E27FC236}">
                <a16:creationId xmlns:a16="http://schemas.microsoft.com/office/drawing/2014/main" id="{66BC2D5E-7988-55F9-698B-2BE63F5CD77C}"/>
              </a:ext>
            </a:extLst>
          </p:cNvPr>
          <p:cNvSpPr>
            <a:spLocks noGrp="1"/>
          </p:cNvSpPr>
          <p:nvPr>
            <p:ph type="ftr" sz="quarter" idx="3"/>
          </p:nvPr>
        </p:nvSpPr>
        <p:spPr>
          <a:xfrm>
            <a:off x="672734" y="6337453"/>
            <a:ext cx="4114800" cy="365125"/>
          </a:xfrm>
          <a:prstGeom prst="rect">
            <a:avLst/>
          </a:prstGeom>
          <a:noFill/>
        </p:spPr>
        <p:txBody>
          <a:bodyPr vert="horz" lIns="0" tIns="45720" rIns="182880" bIns="45720" rtlCol="0" anchor="ctr"/>
          <a:lstStyle>
            <a:lvl1pPr algn="l">
              <a:defRPr sz="900">
                <a:solidFill>
                  <a:schemeClr val="tx1">
                    <a:lumMod val="75000"/>
                    <a:lumOff val="25000"/>
                  </a:schemeClr>
                </a:solidFill>
              </a:defRPr>
            </a:lvl1pPr>
          </a:lstStyle>
          <a:p>
            <a:r>
              <a:rPr lang="en-US" dirty="0"/>
              <a:t>|  </a:t>
            </a:r>
            <a:r>
              <a:rPr lang="en-US" dirty="0" err="1"/>
              <a:t>Airia</a:t>
            </a:r>
            <a:endParaRPr lang="en-US" dirty="0"/>
          </a:p>
        </p:txBody>
      </p:sp>
      <p:sp>
        <p:nvSpPr>
          <p:cNvPr id="35" name="Slide Number Placeholder 5">
            <a:extLst>
              <a:ext uri="{FF2B5EF4-FFF2-40B4-BE49-F238E27FC236}">
                <a16:creationId xmlns:a16="http://schemas.microsoft.com/office/drawing/2014/main" id="{9B6085BA-F2EB-4637-36B1-F41FC47D2827}"/>
              </a:ext>
            </a:extLst>
          </p:cNvPr>
          <p:cNvSpPr>
            <a:spLocks noGrp="1"/>
          </p:cNvSpPr>
          <p:nvPr>
            <p:ph type="sldNum" sz="quarter" idx="4"/>
          </p:nvPr>
        </p:nvSpPr>
        <p:spPr>
          <a:xfrm>
            <a:off x="248206" y="6337453"/>
            <a:ext cx="334801" cy="365125"/>
          </a:xfrm>
          <a:prstGeom prst="rect">
            <a:avLst/>
          </a:prstGeom>
          <a:noFill/>
        </p:spPr>
        <p:txBody>
          <a:bodyPr vert="horz" wrap="none" lIns="0" tIns="45720" rIns="0" bIns="45720" rtlCol="0" anchor="ctr"/>
          <a:lstStyle>
            <a:lvl1pPr algn="r">
              <a:defRPr sz="800">
                <a:solidFill>
                  <a:schemeClr val="tx1">
                    <a:lumMod val="75000"/>
                    <a:lumOff val="25000"/>
                  </a:schemeClr>
                </a:solidFill>
              </a:defRPr>
            </a:lvl1pPr>
          </a:lstStyle>
          <a:p>
            <a:fld id="{6DEBB7FB-BA25-4EF9-BA52-2B8D79D1F7CA}" type="slidenum">
              <a:rPr lang="en-US" smtClean="0"/>
              <a:pPr/>
              <a:t>‹#›</a:t>
            </a:fld>
            <a:endParaRPr lang="en-US" dirty="0"/>
          </a:p>
        </p:txBody>
      </p:sp>
    </p:spTree>
    <p:extLst>
      <p:ext uri="{BB962C8B-B14F-4D97-AF65-F5344CB8AC3E}">
        <p14:creationId xmlns:p14="http://schemas.microsoft.com/office/powerpoint/2010/main" val="122031175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 Section">
    <p:spTree>
      <p:nvGrpSpPr>
        <p:cNvPr id="1" name=""/>
        <p:cNvGrpSpPr/>
        <p:nvPr/>
      </p:nvGrpSpPr>
      <p:grpSpPr>
        <a:xfrm>
          <a:off x="0" y="0"/>
          <a:ext cx="0" cy="0"/>
          <a:chOff x="0" y="0"/>
          <a:chExt cx="0" cy="0"/>
        </a:xfrm>
      </p:grpSpPr>
      <p:sp>
        <p:nvSpPr>
          <p:cNvPr id="3" name="Text Placeholder 7">
            <a:extLst>
              <a:ext uri="{FF2B5EF4-FFF2-40B4-BE49-F238E27FC236}">
                <a16:creationId xmlns:a16="http://schemas.microsoft.com/office/drawing/2014/main" id="{DF8BD61C-8121-4961-BEA0-4DACE59B4AB2}"/>
              </a:ext>
            </a:extLst>
          </p:cNvPr>
          <p:cNvSpPr>
            <a:spLocks noGrp="1"/>
          </p:cNvSpPr>
          <p:nvPr>
            <p:ph type="body" sz="quarter" idx="10"/>
          </p:nvPr>
        </p:nvSpPr>
        <p:spPr>
          <a:xfrm>
            <a:off x="353616" y="992271"/>
            <a:ext cx="11484768" cy="385869"/>
          </a:xfrm>
          <a:prstGeom prst="rect">
            <a:avLst/>
          </a:prstGeom>
        </p:spPr>
        <p:txBody>
          <a:bodyPr>
            <a:noAutofit/>
          </a:bodyPr>
          <a:lstStyle>
            <a:lvl1pPr marL="0" indent="0">
              <a:buNone/>
              <a:defRPr sz="2000">
                <a:solidFill>
                  <a:schemeClr val="accent4"/>
                </a:solidFill>
              </a:defRPr>
            </a:lvl1pPr>
          </a:lstStyle>
          <a:p>
            <a:pPr lvl="0"/>
            <a:r>
              <a:rPr lang="en-US" dirty="0"/>
              <a:t>Click to edit Master text styles</a:t>
            </a:r>
          </a:p>
        </p:txBody>
      </p:sp>
      <p:sp>
        <p:nvSpPr>
          <p:cNvPr id="4" name="Title 3">
            <a:extLst>
              <a:ext uri="{FF2B5EF4-FFF2-40B4-BE49-F238E27FC236}">
                <a16:creationId xmlns:a16="http://schemas.microsoft.com/office/drawing/2014/main" id="{BF964E36-9199-48D9-AE21-0D187E8CE130}"/>
              </a:ext>
            </a:extLst>
          </p:cNvPr>
          <p:cNvSpPr>
            <a:spLocks noGrp="1"/>
          </p:cNvSpPr>
          <p:nvPr>
            <p:ph type="title"/>
          </p:nvPr>
        </p:nvSpPr>
        <p:spPr>
          <a:xfrm>
            <a:off x="353616" y="396076"/>
            <a:ext cx="11484769" cy="630076"/>
          </a:xfrm>
          <a:prstGeom prst="rect">
            <a:avLst/>
          </a:prstGeom>
        </p:spPr>
        <p:txBody>
          <a:bodyPr/>
          <a:lstStyle/>
          <a:p>
            <a:r>
              <a:rPr lang="en-US" dirty="0"/>
              <a:t>Click to edit Master title style</a:t>
            </a:r>
          </a:p>
        </p:txBody>
      </p:sp>
      <p:sp>
        <p:nvSpPr>
          <p:cNvPr id="2" name="Text Placeholder 4">
            <a:extLst>
              <a:ext uri="{FF2B5EF4-FFF2-40B4-BE49-F238E27FC236}">
                <a16:creationId xmlns:a16="http://schemas.microsoft.com/office/drawing/2014/main" id="{FB6E3F2B-59DD-65E6-7C82-493DE8378A38}"/>
              </a:ext>
            </a:extLst>
          </p:cNvPr>
          <p:cNvSpPr>
            <a:spLocks noGrp="1"/>
          </p:cNvSpPr>
          <p:nvPr>
            <p:ph type="body" sz="quarter" idx="17" hasCustomPrompt="1"/>
          </p:nvPr>
        </p:nvSpPr>
        <p:spPr bwMode="gray">
          <a:xfrm>
            <a:off x="593021" y="1600202"/>
            <a:ext cx="3515849" cy="875370"/>
          </a:xfrm>
          <a:prstGeom prst="rect">
            <a:avLst/>
          </a:prstGeom>
          <a:noFill/>
        </p:spPr>
        <p:txBody>
          <a:bodyPr vert="horz" lIns="0" tIns="91440" rIns="457200" bIns="91440" rtlCol="0" anchor="b">
            <a:noAutofit/>
          </a:bodyPr>
          <a:lstStyle>
            <a:lvl1pPr marL="0" indent="0">
              <a:buNone/>
              <a:defRPr lang="en-US" dirty="0">
                <a:solidFill>
                  <a:schemeClr val="tx2"/>
                </a:solidFill>
              </a:defRPr>
            </a:lvl1pPr>
          </a:lstStyle>
          <a:p>
            <a:pPr lvl="0"/>
            <a:r>
              <a:rPr lang="en-US" dirty="0"/>
              <a:t>Click to add headline </a:t>
            </a:r>
          </a:p>
        </p:txBody>
      </p:sp>
      <p:cxnSp>
        <p:nvCxnSpPr>
          <p:cNvPr id="9" name="Straight Connector 8">
            <a:extLst>
              <a:ext uri="{FF2B5EF4-FFF2-40B4-BE49-F238E27FC236}">
                <a16:creationId xmlns:a16="http://schemas.microsoft.com/office/drawing/2014/main" id="{38303816-A6F5-5A22-5BE6-C92C23B68738}"/>
              </a:ext>
            </a:extLst>
          </p:cNvPr>
          <p:cNvCxnSpPr>
            <a:cxnSpLocks/>
          </p:cNvCxnSpPr>
          <p:nvPr userDrawn="1"/>
        </p:nvCxnSpPr>
        <p:spPr>
          <a:xfrm flipH="1">
            <a:off x="593021" y="2496294"/>
            <a:ext cx="3515849"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ext Placeholder 4">
            <a:extLst>
              <a:ext uri="{FF2B5EF4-FFF2-40B4-BE49-F238E27FC236}">
                <a16:creationId xmlns:a16="http://schemas.microsoft.com/office/drawing/2014/main" id="{D79996D5-40CD-391E-6A55-8126F72A845A}"/>
              </a:ext>
            </a:extLst>
          </p:cNvPr>
          <p:cNvSpPr>
            <a:spLocks noGrp="1"/>
          </p:cNvSpPr>
          <p:nvPr>
            <p:ph type="body" sz="quarter" idx="18" hasCustomPrompt="1"/>
          </p:nvPr>
        </p:nvSpPr>
        <p:spPr bwMode="gray">
          <a:xfrm>
            <a:off x="4341641" y="1600202"/>
            <a:ext cx="3515849" cy="875370"/>
          </a:xfrm>
          <a:prstGeom prst="rect">
            <a:avLst/>
          </a:prstGeom>
          <a:noFill/>
        </p:spPr>
        <p:txBody>
          <a:bodyPr vert="horz" lIns="0" tIns="91440" rIns="457200" bIns="91440" rtlCol="0" anchor="b">
            <a:noAutofit/>
          </a:bodyPr>
          <a:lstStyle>
            <a:lvl1pPr marL="0" indent="0">
              <a:buNone/>
              <a:defRPr lang="en-US" dirty="0">
                <a:solidFill>
                  <a:schemeClr val="tx2"/>
                </a:solidFill>
              </a:defRPr>
            </a:lvl1pPr>
          </a:lstStyle>
          <a:p>
            <a:pPr lvl="0"/>
            <a:r>
              <a:rPr lang="en-US" dirty="0"/>
              <a:t>Click to add headline </a:t>
            </a:r>
          </a:p>
        </p:txBody>
      </p:sp>
      <p:cxnSp>
        <p:nvCxnSpPr>
          <p:cNvPr id="12" name="Straight Connector 11">
            <a:extLst>
              <a:ext uri="{FF2B5EF4-FFF2-40B4-BE49-F238E27FC236}">
                <a16:creationId xmlns:a16="http://schemas.microsoft.com/office/drawing/2014/main" id="{E79F21F7-35AE-5534-9E13-EE9D37C31AE1}"/>
              </a:ext>
            </a:extLst>
          </p:cNvPr>
          <p:cNvCxnSpPr>
            <a:cxnSpLocks/>
          </p:cNvCxnSpPr>
          <p:nvPr userDrawn="1"/>
        </p:nvCxnSpPr>
        <p:spPr>
          <a:xfrm flipH="1">
            <a:off x="4341641" y="2496294"/>
            <a:ext cx="3515849"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6934AE98-A01E-92B0-9BEB-B189E0B3F565}"/>
              </a:ext>
            </a:extLst>
          </p:cNvPr>
          <p:cNvSpPr>
            <a:spLocks noGrp="1"/>
          </p:cNvSpPr>
          <p:nvPr>
            <p:ph type="body" sz="quarter" idx="20" hasCustomPrompt="1"/>
          </p:nvPr>
        </p:nvSpPr>
        <p:spPr bwMode="gray">
          <a:xfrm>
            <a:off x="8090263" y="1600202"/>
            <a:ext cx="3515849" cy="875370"/>
          </a:xfrm>
          <a:prstGeom prst="rect">
            <a:avLst/>
          </a:prstGeom>
          <a:noFill/>
        </p:spPr>
        <p:txBody>
          <a:bodyPr vert="horz" lIns="0" tIns="91440" rIns="457200" bIns="91440" rtlCol="0" anchor="b">
            <a:noAutofit/>
          </a:bodyPr>
          <a:lstStyle>
            <a:lvl1pPr marL="0" indent="0">
              <a:buNone/>
              <a:defRPr lang="en-US" dirty="0">
                <a:solidFill>
                  <a:schemeClr val="tx2"/>
                </a:solidFill>
              </a:defRPr>
            </a:lvl1pPr>
          </a:lstStyle>
          <a:p>
            <a:pPr lvl="0"/>
            <a:r>
              <a:rPr lang="en-US" dirty="0"/>
              <a:t>Click to add headline </a:t>
            </a:r>
          </a:p>
        </p:txBody>
      </p:sp>
      <p:cxnSp>
        <p:nvCxnSpPr>
          <p:cNvPr id="15" name="Straight Connector 14">
            <a:extLst>
              <a:ext uri="{FF2B5EF4-FFF2-40B4-BE49-F238E27FC236}">
                <a16:creationId xmlns:a16="http://schemas.microsoft.com/office/drawing/2014/main" id="{51D6639F-CDC9-129E-2265-A2D5A86ADE00}"/>
              </a:ext>
            </a:extLst>
          </p:cNvPr>
          <p:cNvCxnSpPr>
            <a:cxnSpLocks/>
          </p:cNvCxnSpPr>
          <p:nvPr userDrawn="1"/>
        </p:nvCxnSpPr>
        <p:spPr>
          <a:xfrm flipH="1">
            <a:off x="8090263" y="2496294"/>
            <a:ext cx="3515849"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17" name="Content Placeholder 23">
            <a:extLst>
              <a:ext uri="{FF2B5EF4-FFF2-40B4-BE49-F238E27FC236}">
                <a16:creationId xmlns:a16="http://schemas.microsoft.com/office/drawing/2014/main" id="{A3A953DB-A737-932B-B11C-83FA76D8E0FB}"/>
              </a:ext>
            </a:extLst>
          </p:cNvPr>
          <p:cNvSpPr>
            <a:spLocks noGrp="1"/>
          </p:cNvSpPr>
          <p:nvPr>
            <p:ph sz="quarter" idx="22"/>
          </p:nvPr>
        </p:nvSpPr>
        <p:spPr>
          <a:xfrm>
            <a:off x="579958" y="2621021"/>
            <a:ext cx="3528912" cy="3543300"/>
          </a:xfrm>
          <a:prstGeom prst="rect">
            <a:avLst/>
          </a:prstGeom>
        </p:spPr>
        <p:txBody>
          <a:bodyPr/>
          <a:lstStyle>
            <a:lvl1pPr>
              <a:defRPr sz="2000"/>
            </a:lvl1pPr>
            <a:lvl2pPr>
              <a:defRPr sz="1800"/>
            </a:lvl2pPr>
            <a:lvl3pPr>
              <a:defRPr sz="1600"/>
            </a:lvl3pPr>
            <a:lvl4pPr>
              <a:defRPr sz="1400"/>
            </a:lvl4pPr>
            <a:lvl5pPr>
              <a:defRPr sz="1200"/>
            </a:lvl5pPr>
          </a:lstStyle>
          <a:p>
            <a:pPr lvl="0"/>
            <a:r>
              <a:rPr lang="en-US" dirty="0"/>
              <a:t>Click to edit Master text styles</a:t>
            </a:r>
          </a:p>
          <a:p>
            <a:pPr lvl="1"/>
            <a:r>
              <a:rPr lang="en-US" dirty="0"/>
              <a:t>Second level</a:t>
            </a:r>
          </a:p>
        </p:txBody>
      </p:sp>
      <p:sp>
        <p:nvSpPr>
          <p:cNvPr id="19" name="Content Placeholder 23">
            <a:extLst>
              <a:ext uri="{FF2B5EF4-FFF2-40B4-BE49-F238E27FC236}">
                <a16:creationId xmlns:a16="http://schemas.microsoft.com/office/drawing/2014/main" id="{DE9A41D4-8C44-FC02-5A7A-1A2762C0C209}"/>
              </a:ext>
            </a:extLst>
          </p:cNvPr>
          <p:cNvSpPr>
            <a:spLocks noGrp="1"/>
          </p:cNvSpPr>
          <p:nvPr>
            <p:ph sz="quarter" idx="23"/>
          </p:nvPr>
        </p:nvSpPr>
        <p:spPr>
          <a:xfrm>
            <a:off x="4328578" y="2635019"/>
            <a:ext cx="3528912" cy="3543300"/>
          </a:xfrm>
          <a:prstGeom prst="rect">
            <a:avLst/>
          </a:prstGeom>
        </p:spPr>
        <p:txBody>
          <a:bodyPr/>
          <a:lstStyle>
            <a:lvl1pPr>
              <a:defRPr sz="2000"/>
            </a:lvl1pPr>
            <a:lvl2pPr>
              <a:defRPr sz="1800"/>
            </a:lvl2pPr>
            <a:lvl3pPr>
              <a:defRPr sz="1600"/>
            </a:lvl3pPr>
            <a:lvl4pPr>
              <a:defRPr sz="1400"/>
            </a:lvl4pPr>
            <a:lvl5pPr>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Content Placeholder 23">
            <a:extLst>
              <a:ext uri="{FF2B5EF4-FFF2-40B4-BE49-F238E27FC236}">
                <a16:creationId xmlns:a16="http://schemas.microsoft.com/office/drawing/2014/main" id="{1516D1DD-3CDE-7F09-1B4E-940AAFF69DB9}"/>
              </a:ext>
            </a:extLst>
          </p:cNvPr>
          <p:cNvSpPr>
            <a:spLocks noGrp="1"/>
          </p:cNvSpPr>
          <p:nvPr>
            <p:ph sz="quarter" idx="24"/>
          </p:nvPr>
        </p:nvSpPr>
        <p:spPr>
          <a:xfrm>
            <a:off x="8077198" y="2635019"/>
            <a:ext cx="3528912" cy="3543300"/>
          </a:xfrm>
          <a:prstGeom prst="rect">
            <a:avLst/>
          </a:prstGeom>
        </p:spPr>
        <p:txBody>
          <a:bodyPr/>
          <a:lstStyle>
            <a:lvl1pPr>
              <a:defRPr sz="2000"/>
            </a:lvl1pPr>
            <a:lvl2pPr>
              <a:defRPr sz="1800"/>
            </a:lvl2pPr>
            <a:lvl3pPr>
              <a:defRPr sz="1600"/>
            </a:lvl3pPr>
            <a:lvl4pPr>
              <a:defRPr sz="1400"/>
            </a:lvl4pPr>
            <a:lvl5pPr>
              <a:defRPr sz="1200"/>
            </a:lvl5pPr>
          </a:lstStyle>
          <a:p>
            <a:pPr lvl="0"/>
            <a:r>
              <a:rPr lang="en-US" dirty="0"/>
              <a:t>Click to edit Master text styles</a:t>
            </a:r>
          </a:p>
          <a:p>
            <a:pPr lvl="1"/>
            <a:r>
              <a:rPr lang="en-US" dirty="0"/>
              <a:t>Second level</a:t>
            </a:r>
          </a:p>
        </p:txBody>
      </p:sp>
      <p:sp>
        <p:nvSpPr>
          <p:cNvPr id="11" name="Footer Placeholder 4">
            <a:extLst>
              <a:ext uri="{FF2B5EF4-FFF2-40B4-BE49-F238E27FC236}">
                <a16:creationId xmlns:a16="http://schemas.microsoft.com/office/drawing/2014/main" id="{993F78E3-F612-A16C-E7C6-133710F708CD}"/>
              </a:ext>
            </a:extLst>
          </p:cNvPr>
          <p:cNvSpPr>
            <a:spLocks noGrp="1"/>
          </p:cNvSpPr>
          <p:nvPr>
            <p:ph type="ftr" sz="quarter" idx="3"/>
          </p:nvPr>
        </p:nvSpPr>
        <p:spPr>
          <a:xfrm>
            <a:off x="672734" y="6337453"/>
            <a:ext cx="4114800" cy="365125"/>
          </a:xfrm>
          <a:prstGeom prst="rect">
            <a:avLst/>
          </a:prstGeom>
          <a:noFill/>
        </p:spPr>
        <p:txBody>
          <a:bodyPr vert="horz" lIns="0" tIns="45720" rIns="182880" bIns="45720" rtlCol="0" anchor="ctr"/>
          <a:lstStyle>
            <a:lvl1pPr algn="l">
              <a:defRPr sz="900">
                <a:solidFill>
                  <a:schemeClr val="tx1">
                    <a:lumMod val="75000"/>
                    <a:lumOff val="25000"/>
                  </a:schemeClr>
                </a:solidFill>
              </a:defRPr>
            </a:lvl1pPr>
          </a:lstStyle>
          <a:p>
            <a:r>
              <a:rPr lang="en-US" dirty="0"/>
              <a:t>|  </a:t>
            </a:r>
            <a:r>
              <a:rPr lang="en-US" dirty="0" err="1"/>
              <a:t>Airia</a:t>
            </a:r>
            <a:endParaRPr lang="en-US" dirty="0"/>
          </a:p>
        </p:txBody>
      </p:sp>
      <p:sp>
        <p:nvSpPr>
          <p:cNvPr id="14" name="Slide Number Placeholder 5">
            <a:extLst>
              <a:ext uri="{FF2B5EF4-FFF2-40B4-BE49-F238E27FC236}">
                <a16:creationId xmlns:a16="http://schemas.microsoft.com/office/drawing/2014/main" id="{624A24D8-D663-A27F-CE88-1EC46C2ED711}"/>
              </a:ext>
            </a:extLst>
          </p:cNvPr>
          <p:cNvSpPr>
            <a:spLocks noGrp="1"/>
          </p:cNvSpPr>
          <p:nvPr>
            <p:ph type="sldNum" sz="quarter" idx="4"/>
          </p:nvPr>
        </p:nvSpPr>
        <p:spPr>
          <a:xfrm>
            <a:off x="248206" y="6337453"/>
            <a:ext cx="334801" cy="365125"/>
          </a:xfrm>
          <a:prstGeom prst="rect">
            <a:avLst/>
          </a:prstGeom>
          <a:noFill/>
        </p:spPr>
        <p:txBody>
          <a:bodyPr vert="horz" wrap="none" lIns="0" tIns="45720" rIns="0" bIns="45720" rtlCol="0" anchor="ctr"/>
          <a:lstStyle>
            <a:lvl1pPr algn="r">
              <a:defRPr sz="800">
                <a:solidFill>
                  <a:schemeClr val="tx1">
                    <a:lumMod val="75000"/>
                    <a:lumOff val="25000"/>
                  </a:schemeClr>
                </a:solidFill>
              </a:defRPr>
            </a:lvl1pPr>
          </a:lstStyle>
          <a:p>
            <a:fld id="{6DEBB7FB-BA25-4EF9-BA52-2B8D79D1F7CA}" type="slidenum">
              <a:rPr lang="en-US" smtClean="0"/>
              <a:pPr/>
              <a:t>‹#›</a:t>
            </a:fld>
            <a:endParaRPr lang="en-US" dirty="0"/>
          </a:p>
        </p:txBody>
      </p:sp>
    </p:spTree>
    <p:extLst>
      <p:ext uri="{BB962C8B-B14F-4D97-AF65-F5344CB8AC3E}">
        <p14:creationId xmlns:p14="http://schemas.microsoft.com/office/powerpoint/2010/main" val="70580226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 Section">
    <p:spTree>
      <p:nvGrpSpPr>
        <p:cNvPr id="1" name=""/>
        <p:cNvGrpSpPr/>
        <p:nvPr/>
      </p:nvGrpSpPr>
      <p:grpSpPr>
        <a:xfrm>
          <a:off x="0" y="0"/>
          <a:ext cx="0" cy="0"/>
          <a:chOff x="0" y="0"/>
          <a:chExt cx="0" cy="0"/>
        </a:xfrm>
      </p:grpSpPr>
      <p:sp>
        <p:nvSpPr>
          <p:cNvPr id="3" name="Text Placeholder 7">
            <a:extLst>
              <a:ext uri="{FF2B5EF4-FFF2-40B4-BE49-F238E27FC236}">
                <a16:creationId xmlns:a16="http://schemas.microsoft.com/office/drawing/2014/main" id="{DF8BD61C-8121-4961-BEA0-4DACE59B4AB2}"/>
              </a:ext>
            </a:extLst>
          </p:cNvPr>
          <p:cNvSpPr>
            <a:spLocks noGrp="1"/>
          </p:cNvSpPr>
          <p:nvPr>
            <p:ph type="body" sz="quarter" idx="10"/>
          </p:nvPr>
        </p:nvSpPr>
        <p:spPr>
          <a:xfrm>
            <a:off x="353616" y="992271"/>
            <a:ext cx="11484768" cy="385869"/>
          </a:xfrm>
          <a:prstGeom prst="rect">
            <a:avLst/>
          </a:prstGeom>
        </p:spPr>
        <p:txBody>
          <a:bodyPr>
            <a:noAutofit/>
          </a:bodyPr>
          <a:lstStyle>
            <a:lvl1pPr marL="0" indent="0">
              <a:buNone/>
              <a:defRPr sz="2000">
                <a:solidFill>
                  <a:schemeClr val="accent4"/>
                </a:solidFill>
              </a:defRPr>
            </a:lvl1pPr>
          </a:lstStyle>
          <a:p>
            <a:pPr lvl="0"/>
            <a:r>
              <a:rPr lang="en-US" dirty="0"/>
              <a:t>Click to edit Master text styles</a:t>
            </a:r>
          </a:p>
        </p:txBody>
      </p:sp>
      <p:sp>
        <p:nvSpPr>
          <p:cNvPr id="4" name="Title 3">
            <a:extLst>
              <a:ext uri="{FF2B5EF4-FFF2-40B4-BE49-F238E27FC236}">
                <a16:creationId xmlns:a16="http://schemas.microsoft.com/office/drawing/2014/main" id="{BF964E36-9199-48D9-AE21-0D187E8CE130}"/>
              </a:ext>
            </a:extLst>
          </p:cNvPr>
          <p:cNvSpPr>
            <a:spLocks noGrp="1"/>
          </p:cNvSpPr>
          <p:nvPr>
            <p:ph type="title"/>
          </p:nvPr>
        </p:nvSpPr>
        <p:spPr>
          <a:xfrm>
            <a:off x="353616" y="396076"/>
            <a:ext cx="11484769" cy="630076"/>
          </a:xfrm>
          <a:prstGeom prst="rect">
            <a:avLst/>
          </a:prstGeom>
        </p:spPr>
        <p:txBody>
          <a:bodyPr/>
          <a:lstStyle/>
          <a:p>
            <a:r>
              <a:rPr lang="en-US" dirty="0"/>
              <a:t>Click to edit Master title style</a:t>
            </a:r>
          </a:p>
        </p:txBody>
      </p:sp>
      <p:sp>
        <p:nvSpPr>
          <p:cNvPr id="5" name="Text Placeholder 4">
            <a:extLst>
              <a:ext uri="{FF2B5EF4-FFF2-40B4-BE49-F238E27FC236}">
                <a16:creationId xmlns:a16="http://schemas.microsoft.com/office/drawing/2014/main" id="{0861CB40-78DF-21A3-F3B2-B198D34B3069}"/>
              </a:ext>
            </a:extLst>
          </p:cNvPr>
          <p:cNvSpPr>
            <a:spLocks noGrp="1"/>
          </p:cNvSpPr>
          <p:nvPr>
            <p:ph type="body" sz="quarter" idx="17" hasCustomPrompt="1"/>
          </p:nvPr>
        </p:nvSpPr>
        <p:spPr bwMode="gray">
          <a:xfrm>
            <a:off x="593021" y="1672187"/>
            <a:ext cx="5045661" cy="875370"/>
          </a:xfrm>
          <a:prstGeom prst="rect">
            <a:avLst/>
          </a:prstGeom>
          <a:noFill/>
        </p:spPr>
        <p:txBody>
          <a:bodyPr vert="horz" lIns="0" tIns="91440" rIns="457200" bIns="91440" rtlCol="0" anchor="b">
            <a:noAutofit/>
          </a:bodyPr>
          <a:lstStyle>
            <a:lvl1pPr marL="0" indent="0">
              <a:buNone/>
              <a:defRPr lang="en-US" dirty="0">
                <a:solidFill>
                  <a:schemeClr val="tx2"/>
                </a:solidFill>
              </a:defRPr>
            </a:lvl1pPr>
          </a:lstStyle>
          <a:p>
            <a:pPr lvl="0"/>
            <a:r>
              <a:rPr lang="en-US" dirty="0"/>
              <a:t>Click to add headline </a:t>
            </a:r>
          </a:p>
        </p:txBody>
      </p:sp>
      <p:cxnSp>
        <p:nvCxnSpPr>
          <p:cNvPr id="11" name="Straight Connector 10">
            <a:extLst>
              <a:ext uri="{FF2B5EF4-FFF2-40B4-BE49-F238E27FC236}">
                <a16:creationId xmlns:a16="http://schemas.microsoft.com/office/drawing/2014/main" id="{FBF92FF5-4659-74DC-D9A2-21ACDFCEF4C1}"/>
              </a:ext>
            </a:extLst>
          </p:cNvPr>
          <p:cNvCxnSpPr>
            <a:cxnSpLocks/>
          </p:cNvCxnSpPr>
          <p:nvPr userDrawn="1"/>
        </p:nvCxnSpPr>
        <p:spPr>
          <a:xfrm flipH="1">
            <a:off x="593021" y="2587327"/>
            <a:ext cx="5059855"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Text Placeholder 4">
            <a:extLst>
              <a:ext uri="{FF2B5EF4-FFF2-40B4-BE49-F238E27FC236}">
                <a16:creationId xmlns:a16="http://schemas.microsoft.com/office/drawing/2014/main" id="{49733E0E-B533-7828-CBFB-E0C31AAE5BEE}"/>
              </a:ext>
            </a:extLst>
          </p:cNvPr>
          <p:cNvSpPr>
            <a:spLocks noGrp="1"/>
          </p:cNvSpPr>
          <p:nvPr>
            <p:ph type="body" sz="quarter" idx="18" hasCustomPrompt="1"/>
          </p:nvPr>
        </p:nvSpPr>
        <p:spPr bwMode="gray">
          <a:xfrm>
            <a:off x="6571790" y="1672187"/>
            <a:ext cx="5045661" cy="875370"/>
          </a:xfrm>
          <a:prstGeom prst="rect">
            <a:avLst/>
          </a:prstGeom>
          <a:noFill/>
        </p:spPr>
        <p:txBody>
          <a:bodyPr vert="horz" lIns="0" tIns="91440" rIns="457200" bIns="91440" rtlCol="0" anchor="b">
            <a:noAutofit/>
          </a:bodyPr>
          <a:lstStyle>
            <a:lvl1pPr marL="0" indent="0">
              <a:buNone/>
              <a:defRPr lang="en-US" dirty="0">
                <a:solidFill>
                  <a:schemeClr val="tx2"/>
                </a:solidFill>
              </a:defRPr>
            </a:lvl1pPr>
          </a:lstStyle>
          <a:p>
            <a:pPr lvl="0"/>
            <a:r>
              <a:rPr lang="en-US" dirty="0"/>
              <a:t>Click to add headline </a:t>
            </a:r>
          </a:p>
        </p:txBody>
      </p:sp>
      <p:cxnSp>
        <p:nvCxnSpPr>
          <p:cNvPr id="18" name="Straight Connector 17">
            <a:extLst>
              <a:ext uri="{FF2B5EF4-FFF2-40B4-BE49-F238E27FC236}">
                <a16:creationId xmlns:a16="http://schemas.microsoft.com/office/drawing/2014/main" id="{35D8D8A3-94A2-245C-519E-8E20086C8989}"/>
              </a:ext>
            </a:extLst>
          </p:cNvPr>
          <p:cNvCxnSpPr>
            <a:cxnSpLocks/>
          </p:cNvCxnSpPr>
          <p:nvPr userDrawn="1"/>
        </p:nvCxnSpPr>
        <p:spPr>
          <a:xfrm flipH="1">
            <a:off x="6571790" y="2573329"/>
            <a:ext cx="5059855"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2" name="Content Placeholder 23">
            <a:extLst>
              <a:ext uri="{FF2B5EF4-FFF2-40B4-BE49-F238E27FC236}">
                <a16:creationId xmlns:a16="http://schemas.microsoft.com/office/drawing/2014/main" id="{E44ED13A-D514-1765-86E0-F11290BD28A2}"/>
              </a:ext>
            </a:extLst>
          </p:cNvPr>
          <p:cNvSpPr>
            <a:spLocks noGrp="1"/>
          </p:cNvSpPr>
          <p:nvPr>
            <p:ph sz="quarter" idx="22"/>
          </p:nvPr>
        </p:nvSpPr>
        <p:spPr>
          <a:xfrm>
            <a:off x="579958" y="2712055"/>
            <a:ext cx="5058724" cy="2792050"/>
          </a:xfrm>
          <a:prstGeom prst="rect">
            <a:avLst/>
          </a:prstGeom>
        </p:spPr>
        <p:txBody>
          <a:bodyPr/>
          <a:lstStyle>
            <a:lvl1pPr>
              <a:defRPr sz="2000"/>
            </a:lvl1pPr>
            <a:lvl2pPr>
              <a:defRPr sz="1800"/>
            </a:lvl2pPr>
            <a:lvl3pPr>
              <a:defRPr sz="1600"/>
            </a:lvl3pPr>
            <a:lvl4pPr>
              <a:defRPr sz="1400"/>
            </a:lvl4pPr>
            <a:lvl5pPr>
              <a:defRPr sz="1200"/>
            </a:lvl5pPr>
          </a:lstStyle>
          <a:p>
            <a:pPr lvl="0"/>
            <a:r>
              <a:rPr lang="en-US" dirty="0"/>
              <a:t>Click to edit Master text styles</a:t>
            </a:r>
          </a:p>
          <a:p>
            <a:pPr lvl="1"/>
            <a:r>
              <a:rPr lang="en-US" dirty="0"/>
              <a:t>Second level</a:t>
            </a:r>
          </a:p>
        </p:txBody>
      </p:sp>
      <p:sp>
        <p:nvSpPr>
          <p:cNvPr id="15" name="Content Placeholder 23">
            <a:extLst>
              <a:ext uri="{FF2B5EF4-FFF2-40B4-BE49-F238E27FC236}">
                <a16:creationId xmlns:a16="http://schemas.microsoft.com/office/drawing/2014/main" id="{A8699FF6-267C-568A-B832-A042DDBFFF4A}"/>
              </a:ext>
            </a:extLst>
          </p:cNvPr>
          <p:cNvSpPr>
            <a:spLocks noGrp="1"/>
          </p:cNvSpPr>
          <p:nvPr>
            <p:ph sz="quarter" idx="24"/>
          </p:nvPr>
        </p:nvSpPr>
        <p:spPr>
          <a:xfrm>
            <a:off x="6571790" y="2712055"/>
            <a:ext cx="5034320" cy="2778051"/>
          </a:xfrm>
          <a:prstGeom prst="rect">
            <a:avLst/>
          </a:prstGeom>
        </p:spPr>
        <p:txBody>
          <a:bodyPr/>
          <a:lstStyle>
            <a:lvl1pPr>
              <a:defRPr sz="2000"/>
            </a:lvl1pPr>
            <a:lvl2pPr>
              <a:defRPr sz="1800"/>
            </a:lvl2pPr>
            <a:lvl3pPr>
              <a:defRPr sz="1600"/>
            </a:lvl3pPr>
            <a:lvl4pPr>
              <a:defRPr sz="1400"/>
            </a:lvl4pPr>
            <a:lvl5pPr>
              <a:defRPr sz="1200"/>
            </a:lvl5pPr>
          </a:lstStyle>
          <a:p>
            <a:pPr lvl="0"/>
            <a:r>
              <a:rPr lang="en-US" dirty="0"/>
              <a:t>Click to edit Master text styles</a:t>
            </a:r>
          </a:p>
          <a:p>
            <a:pPr lvl="1"/>
            <a:r>
              <a:rPr lang="en-US" dirty="0"/>
              <a:t>Second level</a:t>
            </a:r>
          </a:p>
        </p:txBody>
      </p:sp>
      <p:sp>
        <p:nvSpPr>
          <p:cNvPr id="2" name="Footer Placeholder 4">
            <a:extLst>
              <a:ext uri="{FF2B5EF4-FFF2-40B4-BE49-F238E27FC236}">
                <a16:creationId xmlns:a16="http://schemas.microsoft.com/office/drawing/2014/main" id="{644A4804-8C5D-CF2D-A733-7267FAD5D3FF}"/>
              </a:ext>
            </a:extLst>
          </p:cNvPr>
          <p:cNvSpPr>
            <a:spLocks noGrp="1"/>
          </p:cNvSpPr>
          <p:nvPr>
            <p:ph type="ftr" sz="quarter" idx="3"/>
          </p:nvPr>
        </p:nvSpPr>
        <p:spPr>
          <a:xfrm>
            <a:off x="672734" y="6337453"/>
            <a:ext cx="4114800" cy="365125"/>
          </a:xfrm>
          <a:prstGeom prst="rect">
            <a:avLst/>
          </a:prstGeom>
          <a:noFill/>
        </p:spPr>
        <p:txBody>
          <a:bodyPr vert="horz" lIns="0" tIns="45720" rIns="182880" bIns="45720" rtlCol="0" anchor="ctr"/>
          <a:lstStyle>
            <a:lvl1pPr algn="l">
              <a:defRPr sz="900">
                <a:solidFill>
                  <a:schemeClr val="tx1">
                    <a:lumMod val="75000"/>
                    <a:lumOff val="25000"/>
                  </a:schemeClr>
                </a:solidFill>
              </a:defRPr>
            </a:lvl1pPr>
          </a:lstStyle>
          <a:p>
            <a:r>
              <a:rPr lang="en-US" dirty="0"/>
              <a:t>|  </a:t>
            </a:r>
            <a:r>
              <a:rPr lang="en-US" dirty="0" err="1"/>
              <a:t>Airia</a:t>
            </a:r>
            <a:endParaRPr lang="en-US" dirty="0"/>
          </a:p>
        </p:txBody>
      </p:sp>
      <p:sp>
        <p:nvSpPr>
          <p:cNvPr id="8" name="Slide Number Placeholder 5">
            <a:extLst>
              <a:ext uri="{FF2B5EF4-FFF2-40B4-BE49-F238E27FC236}">
                <a16:creationId xmlns:a16="http://schemas.microsoft.com/office/drawing/2014/main" id="{DEAE42E3-70CA-4708-F3DA-4AB535FA9B4C}"/>
              </a:ext>
            </a:extLst>
          </p:cNvPr>
          <p:cNvSpPr>
            <a:spLocks noGrp="1"/>
          </p:cNvSpPr>
          <p:nvPr>
            <p:ph type="sldNum" sz="quarter" idx="4"/>
          </p:nvPr>
        </p:nvSpPr>
        <p:spPr>
          <a:xfrm>
            <a:off x="248206" y="6337453"/>
            <a:ext cx="334801" cy="365125"/>
          </a:xfrm>
          <a:prstGeom prst="rect">
            <a:avLst/>
          </a:prstGeom>
          <a:noFill/>
        </p:spPr>
        <p:txBody>
          <a:bodyPr vert="horz" wrap="none" lIns="0" tIns="45720" rIns="0" bIns="45720" rtlCol="0" anchor="ctr"/>
          <a:lstStyle>
            <a:lvl1pPr algn="r">
              <a:defRPr sz="800">
                <a:solidFill>
                  <a:schemeClr val="tx1">
                    <a:lumMod val="75000"/>
                    <a:lumOff val="25000"/>
                  </a:schemeClr>
                </a:solidFill>
              </a:defRPr>
            </a:lvl1pPr>
          </a:lstStyle>
          <a:p>
            <a:fld id="{6DEBB7FB-BA25-4EF9-BA52-2B8D79D1F7CA}" type="slidenum">
              <a:rPr lang="en-US" smtClean="0"/>
              <a:pPr/>
              <a:t>‹#›</a:t>
            </a:fld>
            <a:endParaRPr lang="en-US" dirty="0"/>
          </a:p>
        </p:txBody>
      </p:sp>
    </p:spTree>
    <p:extLst>
      <p:ext uri="{BB962C8B-B14F-4D97-AF65-F5344CB8AC3E}">
        <p14:creationId xmlns:p14="http://schemas.microsoft.com/office/powerpoint/2010/main" val="164689195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Right Photo with Content_1">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F38EDE33-1462-4B44-91D4-18597559055B}"/>
              </a:ext>
            </a:extLst>
          </p:cNvPr>
          <p:cNvSpPr>
            <a:spLocks noGrp="1"/>
          </p:cNvSpPr>
          <p:nvPr>
            <p:ph type="pic" sz="quarter" idx="13"/>
          </p:nvPr>
        </p:nvSpPr>
        <p:spPr>
          <a:xfrm>
            <a:off x="6565804" y="57149"/>
            <a:ext cx="5626195" cy="6800851"/>
          </a:xfrm>
          <a:prstGeom prst="rect">
            <a:avLst/>
          </a:prstGeom>
        </p:spPr>
        <p:txBody>
          <a:bodyPr anchor="ctr">
            <a:normAutofit/>
          </a:bodyPr>
          <a:lstStyle>
            <a:lvl1pPr marL="0" indent="0" algn="ctr">
              <a:buNone/>
              <a:defRPr sz="2800"/>
            </a:lvl1pPr>
          </a:lstStyle>
          <a:p>
            <a:endParaRPr lang="en-US"/>
          </a:p>
        </p:txBody>
      </p:sp>
      <p:sp>
        <p:nvSpPr>
          <p:cNvPr id="9" name="Text Placeholder 31">
            <a:extLst>
              <a:ext uri="{FF2B5EF4-FFF2-40B4-BE49-F238E27FC236}">
                <a16:creationId xmlns:a16="http://schemas.microsoft.com/office/drawing/2014/main" id="{947F0674-18E6-4DBA-89E5-A6691643C609}"/>
              </a:ext>
            </a:extLst>
          </p:cNvPr>
          <p:cNvSpPr>
            <a:spLocks noGrp="1"/>
          </p:cNvSpPr>
          <p:nvPr>
            <p:ph type="body" sz="quarter" idx="14" hasCustomPrompt="1"/>
          </p:nvPr>
        </p:nvSpPr>
        <p:spPr>
          <a:xfrm>
            <a:off x="1424648" y="1565274"/>
            <a:ext cx="4595152" cy="500875"/>
          </a:xfrm>
          <a:prstGeom prst="rect">
            <a:avLst/>
          </a:prstGeom>
          <a:noFill/>
        </p:spPr>
        <p:txBody>
          <a:bodyPr wrap="square" tIns="0" bIns="0" rtlCol="0" anchor="ctr">
            <a:noAutofit/>
          </a:bodyPr>
          <a:lstStyle>
            <a:lvl1pPr marL="0" indent="0">
              <a:lnSpc>
                <a:spcPct val="100000"/>
              </a:lnSpc>
              <a:spcBef>
                <a:spcPts val="0"/>
              </a:spcBef>
              <a:buNone/>
              <a:defRPr lang="en-US" sz="2000" b="1" cap="none" baseline="0" smtClean="0">
                <a:solidFill>
                  <a:schemeClr val="tx1"/>
                </a:solidFill>
                <a:latin typeface="+mn-lt"/>
              </a:defRPr>
            </a:lvl1pPr>
            <a:lvl2pPr marL="228600" indent="0">
              <a:buNone/>
              <a:defRPr lang="en-US" sz="1800" smtClean="0">
                <a:solidFill>
                  <a:schemeClr val="tx1"/>
                </a:solidFill>
              </a:defRPr>
            </a:lvl2pPr>
            <a:lvl3pPr marL="685800" indent="0">
              <a:buNone/>
              <a:defRPr lang="en-US" smtClean="0">
                <a:solidFill>
                  <a:schemeClr val="tx1"/>
                </a:solidFill>
              </a:defRPr>
            </a:lvl3pPr>
            <a:lvl4pPr marL="1143000" indent="0">
              <a:buNone/>
              <a:defRPr lang="en-US" sz="1800" smtClean="0">
                <a:solidFill>
                  <a:schemeClr val="tx1"/>
                </a:solidFill>
              </a:defRPr>
            </a:lvl4pPr>
            <a:lvl5pPr marL="1600200" indent="0">
              <a:buNone/>
              <a:defRPr lang="en-US" sz="1800">
                <a:solidFill>
                  <a:schemeClr val="tx1"/>
                </a:solidFill>
              </a:defRPr>
            </a:lvl5pPr>
          </a:lstStyle>
          <a:p>
            <a:pPr marL="0" lvl="0"/>
            <a:r>
              <a:rPr lang="en-US" dirty="0"/>
              <a:t>Click to edit master text styles</a:t>
            </a:r>
          </a:p>
        </p:txBody>
      </p:sp>
      <p:sp>
        <p:nvSpPr>
          <p:cNvPr id="10" name="Text Placeholder 33">
            <a:extLst>
              <a:ext uri="{FF2B5EF4-FFF2-40B4-BE49-F238E27FC236}">
                <a16:creationId xmlns:a16="http://schemas.microsoft.com/office/drawing/2014/main" id="{86B9F08F-418B-4137-BE64-9DDD144B6229}"/>
              </a:ext>
            </a:extLst>
          </p:cNvPr>
          <p:cNvSpPr>
            <a:spLocks noGrp="1"/>
          </p:cNvSpPr>
          <p:nvPr>
            <p:ph type="body" sz="quarter" idx="15"/>
          </p:nvPr>
        </p:nvSpPr>
        <p:spPr>
          <a:xfrm>
            <a:off x="1424648" y="2097629"/>
            <a:ext cx="4595152" cy="758474"/>
          </a:xfrm>
          <a:prstGeom prst="rect">
            <a:avLst/>
          </a:prstGeom>
          <a:noFill/>
        </p:spPr>
        <p:txBody>
          <a:bodyPr wrap="square" rtlCol="0">
            <a:noAutofit/>
          </a:bodyPr>
          <a:lstStyle>
            <a:lvl1pPr marL="0" indent="0">
              <a:lnSpc>
                <a:spcPct val="100000"/>
              </a:lnSpc>
              <a:spcBef>
                <a:spcPts val="0"/>
              </a:spcBef>
              <a:buNone/>
              <a:defRPr lang="en-US" sz="1800" smtClean="0">
                <a:latin typeface="+mn-lt"/>
              </a:defRPr>
            </a:lvl1pPr>
            <a:lvl2pPr marL="228600" indent="0">
              <a:buNone/>
              <a:defRPr lang="en-US" sz="1800" smtClean="0">
                <a:solidFill>
                  <a:schemeClr val="tx1"/>
                </a:solidFill>
              </a:defRPr>
            </a:lvl2pPr>
            <a:lvl3pPr marL="685800" indent="0">
              <a:buNone/>
              <a:defRPr lang="en-US" smtClean="0">
                <a:solidFill>
                  <a:schemeClr val="tx1"/>
                </a:solidFill>
              </a:defRPr>
            </a:lvl3pPr>
            <a:lvl4pPr marL="1143000" indent="0">
              <a:buNone/>
              <a:defRPr lang="en-US" sz="1800" smtClean="0">
                <a:solidFill>
                  <a:schemeClr val="tx1"/>
                </a:solidFill>
              </a:defRPr>
            </a:lvl4pPr>
            <a:lvl5pPr marL="1600200" indent="0">
              <a:buNone/>
              <a:defRPr lang="en-US" sz="1800">
                <a:solidFill>
                  <a:schemeClr val="tx1"/>
                </a:solidFill>
              </a:defRPr>
            </a:lvl5pPr>
          </a:lstStyle>
          <a:p>
            <a:pPr marL="0" lvl="0"/>
            <a:r>
              <a:rPr lang="en-US" dirty="0"/>
              <a:t>Click to edit Master text styles</a:t>
            </a:r>
          </a:p>
        </p:txBody>
      </p:sp>
      <p:sp>
        <p:nvSpPr>
          <p:cNvPr id="11" name="Text Placeholder 31">
            <a:extLst>
              <a:ext uri="{FF2B5EF4-FFF2-40B4-BE49-F238E27FC236}">
                <a16:creationId xmlns:a16="http://schemas.microsoft.com/office/drawing/2014/main" id="{BF9025A0-AB52-4A0A-AF48-2F4AA9392DE5}"/>
              </a:ext>
            </a:extLst>
          </p:cNvPr>
          <p:cNvSpPr>
            <a:spLocks noGrp="1"/>
          </p:cNvSpPr>
          <p:nvPr>
            <p:ph type="body" sz="quarter" idx="16" hasCustomPrompt="1"/>
          </p:nvPr>
        </p:nvSpPr>
        <p:spPr>
          <a:xfrm>
            <a:off x="1424648" y="3100150"/>
            <a:ext cx="4595152" cy="500875"/>
          </a:xfrm>
          <a:prstGeom prst="rect">
            <a:avLst/>
          </a:prstGeom>
          <a:noFill/>
        </p:spPr>
        <p:txBody>
          <a:bodyPr wrap="square" tIns="0" bIns="0" rtlCol="0" anchor="ctr">
            <a:noAutofit/>
          </a:bodyPr>
          <a:lstStyle>
            <a:lvl1pPr marL="0" indent="0">
              <a:lnSpc>
                <a:spcPct val="100000"/>
              </a:lnSpc>
              <a:spcBef>
                <a:spcPts val="0"/>
              </a:spcBef>
              <a:buNone/>
              <a:defRPr lang="en-US" sz="2000" b="1" cap="none" baseline="0" smtClean="0">
                <a:solidFill>
                  <a:schemeClr val="tx1"/>
                </a:solidFill>
                <a:latin typeface="+mn-lt"/>
              </a:defRPr>
            </a:lvl1pPr>
            <a:lvl2pPr marL="228600" indent="0">
              <a:buNone/>
              <a:defRPr lang="en-US" sz="1800" smtClean="0">
                <a:solidFill>
                  <a:schemeClr val="tx1"/>
                </a:solidFill>
              </a:defRPr>
            </a:lvl2pPr>
            <a:lvl3pPr marL="685800" indent="0">
              <a:buNone/>
              <a:defRPr lang="en-US" smtClean="0">
                <a:solidFill>
                  <a:schemeClr val="tx1"/>
                </a:solidFill>
              </a:defRPr>
            </a:lvl3pPr>
            <a:lvl4pPr marL="1143000" indent="0">
              <a:buNone/>
              <a:defRPr lang="en-US" sz="1800" smtClean="0">
                <a:solidFill>
                  <a:schemeClr val="tx1"/>
                </a:solidFill>
              </a:defRPr>
            </a:lvl4pPr>
            <a:lvl5pPr marL="1600200" indent="0">
              <a:buNone/>
              <a:defRPr lang="en-US" sz="1800">
                <a:solidFill>
                  <a:schemeClr val="tx1"/>
                </a:solidFill>
              </a:defRPr>
            </a:lvl5pPr>
          </a:lstStyle>
          <a:p>
            <a:pPr marL="0" lvl="0"/>
            <a:r>
              <a:rPr lang="en-US" dirty="0"/>
              <a:t>Click to edit master text styles</a:t>
            </a:r>
          </a:p>
        </p:txBody>
      </p:sp>
      <p:sp>
        <p:nvSpPr>
          <p:cNvPr id="12" name="Text Placeholder 33">
            <a:extLst>
              <a:ext uri="{FF2B5EF4-FFF2-40B4-BE49-F238E27FC236}">
                <a16:creationId xmlns:a16="http://schemas.microsoft.com/office/drawing/2014/main" id="{B471BB6A-BFC4-49A2-BA50-0AE5FAAA9B65}"/>
              </a:ext>
            </a:extLst>
          </p:cNvPr>
          <p:cNvSpPr>
            <a:spLocks noGrp="1"/>
          </p:cNvSpPr>
          <p:nvPr>
            <p:ph type="body" sz="quarter" idx="17"/>
          </p:nvPr>
        </p:nvSpPr>
        <p:spPr>
          <a:xfrm>
            <a:off x="1424648" y="3634111"/>
            <a:ext cx="4595152" cy="758474"/>
          </a:xfrm>
          <a:prstGeom prst="rect">
            <a:avLst/>
          </a:prstGeom>
          <a:noFill/>
        </p:spPr>
        <p:txBody>
          <a:bodyPr wrap="square" rtlCol="0">
            <a:noAutofit/>
          </a:bodyPr>
          <a:lstStyle>
            <a:lvl1pPr marL="0" indent="0">
              <a:lnSpc>
                <a:spcPct val="100000"/>
              </a:lnSpc>
              <a:spcBef>
                <a:spcPts val="0"/>
              </a:spcBef>
              <a:buNone/>
              <a:defRPr lang="en-US" sz="1800" smtClean="0">
                <a:latin typeface="+mn-lt"/>
              </a:defRPr>
            </a:lvl1pPr>
            <a:lvl2pPr marL="228600" indent="0">
              <a:buNone/>
              <a:defRPr lang="en-US" sz="1800" smtClean="0">
                <a:solidFill>
                  <a:schemeClr val="tx1"/>
                </a:solidFill>
              </a:defRPr>
            </a:lvl2pPr>
            <a:lvl3pPr marL="685800" indent="0">
              <a:buNone/>
              <a:defRPr lang="en-US" smtClean="0">
                <a:solidFill>
                  <a:schemeClr val="tx1"/>
                </a:solidFill>
              </a:defRPr>
            </a:lvl3pPr>
            <a:lvl4pPr marL="1143000" indent="0">
              <a:buNone/>
              <a:defRPr lang="en-US" sz="1800" smtClean="0">
                <a:solidFill>
                  <a:schemeClr val="tx1"/>
                </a:solidFill>
              </a:defRPr>
            </a:lvl4pPr>
            <a:lvl5pPr marL="1600200" indent="0">
              <a:buNone/>
              <a:defRPr lang="en-US" sz="1800">
                <a:solidFill>
                  <a:schemeClr val="tx1"/>
                </a:solidFill>
              </a:defRPr>
            </a:lvl5pPr>
          </a:lstStyle>
          <a:p>
            <a:pPr marL="0" lvl="0"/>
            <a:r>
              <a:rPr lang="en-US" dirty="0"/>
              <a:t>Click to edit Master text styles</a:t>
            </a:r>
          </a:p>
        </p:txBody>
      </p:sp>
      <p:sp>
        <p:nvSpPr>
          <p:cNvPr id="13" name="Text Placeholder 31">
            <a:extLst>
              <a:ext uri="{FF2B5EF4-FFF2-40B4-BE49-F238E27FC236}">
                <a16:creationId xmlns:a16="http://schemas.microsoft.com/office/drawing/2014/main" id="{AB50077B-3478-4B4C-B32B-A10D39B85CD1}"/>
              </a:ext>
            </a:extLst>
          </p:cNvPr>
          <p:cNvSpPr>
            <a:spLocks noGrp="1"/>
          </p:cNvSpPr>
          <p:nvPr>
            <p:ph type="body" sz="quarter" idx="18" hasCustomPrompt="1"/>
          </p:nvPr>
        </p:nvSpPr>
        <p:spPr>
          <a:xfrm>
            <a:off x="1422918" y="4636633"/>
            <a:ext cx="4595152" cy="500875"/>
          </a:xfrm>
          <a:prstGeom prst="rect">
            <a:avLst/>
          </a:prstGeom>
          <a:noFill/>
        </p:spPr>
        <p:txBody>
          <a:bodyPr wrap="square" tIns="0" bIns="0" rtlCol="0" anchor="ctr">
            <a:noAutofit/>
          </a:bodyPr>
          <a:lstStyle>
            <a:lvl1pPr marL="0" indent="0">
              <a:lnSpc>
                <a:spcPct val="100000"/>
              </a:lnSpc>
              <a:spcBef>
                <a:spcPts val="0"/>
              </a:spcBef>
              <a:buNone/>
              <a:defRPr lang="en-US" sz="2000" b="1" cap="none" baseline="0" smtClean="0">
                <a:solidFill>
                  <a:schemeClr val="tx1"/>
                </a:solidFill>
                <a:latin typeface="+mn-lt"/>
              </a:defRPr>
            </a:lvl1pPr>
            <a:lvl2pPr marL="228600" indent="0">
              <a:buNone/>
              <a:defRPr lang="en-US" sz="1800" smtClean="0">
                <a:solidFill>
                  <a:schemeClr val="tx1"/>
                </a:solidFill>
              </a:defRPr>
            </a:lvl2pPr>
            <a:lvl3pPr marL="685800" indent="0">
              <a:buNone/>
              <a:defRPr lang="en-US" smtClean="0">
                <a:solidFill>
                  <a:schemeClr val="tx1"/>
                </a:solidFill>
              </a:defRPr>
            </a:lvl3pPr>
            <a:lvl4pPr marL="1143000" indent="0">
              <a:buNone/>
              <a:defRPr lang="en-US" sz="1800" smtClean="0">
                <a:solidFill>
                  <a:schemeClr val="tx1"/>
                </a:solidFill>
              </a:defRPr>
            </a:lvl4pPr>
            <a:lvl5pPr marL="1600200" indent="0">
              <a:buNone/>
              <a:defRPr lang="en-US" sz="1800">
                <a:solidFill>
                  <a:schemeClr val="tx1"/>
                </a:solidFill>
              </a:defRPr>
            </a:lvl5pPr>
          </a:lstStyle>
          <a:p>
            <a:pPr marL="0" lvl="0"/>
            <a:r>
              <a:rPr lang="en-US" dirty="0"/>
              <a:t>Click to edit master text styles</a:t>
            </a:r>
          </a:p>
        </p:txBody>
      </p:sp>
      <p:sp>
        <p:nvSpPr>
          <p:cNvPr id="14" name="Text Placeholder 33">
            <a:extLst>
              <a:ext uri="{FF2B5EF4-FFF2-40B4-BE49-F238E27FC236}">
                <a16:creationId xmlns:a16="http://schemas.microsoft.com/office/drawing/2014/main" id="{39DA4814-7D5E-479B-B73E-99577E590E89}"/>
              </a:ext>
            </a:extLst>
          </p:cNvPr>
          <p:cNvSpPr>
            <a:spLocks noGrp="1"/>
          </p:cNvSpPr>
          <p:nvPr>
            <p:ph type="body" sz="quarter" idx="19"/>
          </p:nvPr>
        </p:nvSpPr>
        <p:spPr>
          <a:xfrm>
            <a:off x="1422918" y="5168988"/>
            <a:ext cx="4595152" cy="758474"/>
          </a:xfrm>
          <a:prstGeom prst="rect">
            <a:avLst/>
          </a:prstGeom>
          <a:noFill/>
        </p:spPr>
        <p:txBody>
          <a:bodyPr wrap="square" rtlCol="0">
            <a:noAutofit/>
          </a:bodyPr>
          <a:lstStyle>
            <a:lvl1pPr marL="0" indent="0">
              <a:lnSpc>
                <a:spcPct val="100000"/>
              </a:lnSpc>
              <a:spcBef>
                <a:spcPts val="0"/>
              </a:spcBef>
              <a:buNone/>
              <a:defRPr lang="en-US" sz="1800" smtClean="0">
                <a:latin typeface="+mn-lt"/>
              </a:defRPr>
            </a:lvl1pPr>
            <a:lvl2pPr marL="228600" indent="0">
              <a:buNone/>
              <a:defRPr lang="en-US" sz="1800" smtClean="0">
                <a:solidFill>
                  <a:schemeClr val="tx1"/>
                </a:solidFill>
              </a:defRPr>
            </a:lvl2pPr>
            <a:lvl3pPr marL="685800" indent="0">
              <a:buNone/>
              <a:defRPr lang="en-US" smtClean="0">
                <a:solidFill>
                  <a:schemeClr val="tx1"/>
                </a:solidFill>
              </a:defRPr>
            </a:lvl3pPr>
            <a:lvl4pPr marL="1143000" indent="0">
              <a:buNone/>
              <a:defRPr lang="en-US" sz="1800" smtClean="0">
                <a:solidFill>
                  <a:schemeClr val="tx1"/>
                </a:solidFill>
              </a:defRPr>
            </a:lvl4pPr>
            <a:lvl5pPr marL="1600200" indent="0">
              <a:buNone/>
              <a:defRPr lang="en-US" sz="1800">
                <a:solidFill>
                  <a:schemeClr val="tx1"/>
                </a:solidFill>
              </a:defRPr>
            </a:lvl5pPr>
          </a:lstStyle>
          <a:p>
            <a:pPr marL="0" lvl="0"/>
            <a:r>
              <a:rPr lang="en-US" dirty="0"/>
              <a:t>Click to edit Master text styles</a:t>
            </a:r>
          </a:p>
        </p:txBody>
      </p:sp>
      <p:sp>
        <p:nvSpPr>
          <p:cNvPr id="15" name="Oval 14">
            <a:extLst>
              <a:ext uri="{FF2B5EF4-FFF2-40B4-BE49-F238E27FC236}">
                <a16:creationId xmlns:a16="http://schemas.microsoft.com/office/drawing/2014/main" id="{B00E5926-9C4A-4D2D-9202-D61559AE1BE8}"/>
              </a:ext>
            </a:extLst>
          </p:cNvPr>
          <p:cNvSpPr>
            <a:spLocks noChangeAspect="1"/>
          </p:cNvSpPr>
          <p:nvPr userDrawn="1"/>
        </p:nvSpPr>
        <p:spPr>
          <a:xfrm>
            <a:off x="482602" y="1565274"/>
            <a:ext cx="685928" cy="685800"/>
          </a:xfrm>
          <a:prstGeom prst="ellipse">
            <a:avLst/>
          </a:prstGeom>
          <a:solidFill>
            <a:schemeClr val="bg1"/>
          </a:solidFill>
          <a:ln w="19050">
            <a:noFill/>
          </a:ln>
          <a:effectLst>
            <a:outerShdw blurRad="508000" sx="102000" sy="102000" algn="ctr"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8" name="Oval 17">
            <a:extLst>
              <a:ext uri="{FF2B5EF4-FFF2-40B4-BE49-F238E27FC236}">
                <a16:creationId xmlns:a16="http://schemas.microsoft.com/office/drawing/2014/main" id="{FA3542F4-3EF4-47C2-AB87-408E218C5EC0}"/>
              </a:ext>
            </a:extLst>
          </p:cNvPr>
          <p:cNvSpPr>
            <a:spLocks noChangeAspect="1"/>
          </p:cNvSpPr>
          <p:nvPr userDrawn="1"/>
        </p:nvSpPr>
        <p:spPr>
          <a:xfrm>
            <a:off x="482602" y="3100150"/>
            <a:ext cx="685928" cy="685800"/>
          </a:xfrm>
          <a:prstGeom prst="ellipse">
            <a:avLst/>
          </a:prstGeom>
          <a:solidFill>
            <a:schemeClr val="bg1"/>
          </a:solidFill>
          <a:ln w="19050">
            <a:noFill/>
          </a:ln>
          <a:effectLst>
            <a:outerShdw blurRad="508000" sx="102000" sy="102000" algn="ctr"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9" name="Oval 18">
            <a:extLst>
              <a:ext uri="{FF2B5EF4-FFF2-40B4-BE49-F238E27FC236}">
                <a16:creationId xmlns:a16="http://schemas.microsoft.com/office/drawing/2014/main" id="{83070C09-4B59-4F05-B6C9-1E7EB45D7541}"/>
              </a:ext>
            </a:extLst>
          </p:cNvPr>
          <p:cNvSpPr>
            <a:spLocks noChangeAspect="1"/>
          </p:cNvSpPr>
          <p:nvPr userDrawn="1"/>
        </p:nvSpPr>
        <p:spPr>
          <a:xfrm>
            <a:off x="482602" y="4635026"/>
            <a:ext cx="685928" cy="685800"/>
          </a:xfrm>
          <a:prstGeom prst="ellipse">
            <a:avLst/>
          </a:prstGeom>
          <a:solidFill>
            <a:schemeClr val="bg1"/>
          </a:solidFill>
          <a:ln w="19050">
            <a:noFill/>
          </a:ln>
          <a:effectLst>
            <a:outerShdw blurRad="508000" sx="102000" sy="102000" algn="ctr"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 name="Title 3">
            <a:extLst>
              <a:ext uri="{FF2B5EF4-FFF2-40B4-BE49-F238E27FC236}">
                <a16:creationId xmlns:a16="http://schemas.microsoft.com/office/drawing/2014/main" id="{D877636F-DA4C-3CF6-5478-821C466E4DB9}"/>
              </a:ext>
            </a:extLst>
          </p:cNvPr>
          <p:cNvSpPr>
            <a:spLocks noGrp="1"/>
          </p:cNvSpPr>
          <p:nvPr>
            <p:ph type="title"/>
          </p:nvPr>
        </p:nvSpPr>
        <p:spPr>
          <a:xfrm>
            <a:off x="353617" y="396076"/>
            <a:ext cx="5664454" cy="630076"/>
          </a:xfrm>
          <a:prstGeom prst="rect">
            <a:avLst/>
          </a:prstGeom>
        </p:spPr>
        <p:txBody>
          <a:bodyPr/>
          <a:lstStyle/>
          <a:p>
            <a:r>
              <a:rPr lang="en-US" dirty="0"/>
              <a:t>Click to edit Master title style</a:t>
            </a:r>
          </a:p>
        </p:txBody>
      </p:sp>
      <p:sp>
        <p:nvSpPr>
          <p:cNvPr id="2" name="Footer Placeholder 4">
            <a:extLst>
              <a:ext uri="{FF2B5EF4-FFF2-40B4-BE49-F238E27FC236}">
                <a16:creationId xmlns:a16="http://schemas.microsoft.com/office/drawing/2014/main" id="{4709DEBE-D0B1-9630-D60B-1F06A78C5EA2}"/>
              </a:ext>
            </a:extLst>
          </p:cNvPr>
          <p:cNvSpPr>
            <a:spLocks noGrp="1"/>
          </p:cNvSpPr>
          <p:nvPr>
            <p:ph type="ftr" sz="quarter" idx="3"/>
          </p:nvPr>
        </p:nvSpPr>
        <p:spPr>
          <a:xfrm>
            <a:off x="672734" y="6337453"/>
            <a:ext cx="4114800" cy="365125"/>
          </a:xfrm>
          <a:prstGeom prst="rect">
            <a:avLst/>
          </a:prstGeom>
          <a:noFill/>
        </p:spPr>
        <p:txBody>
          <a:bodyPr vert="horz" lIns="0" tIns="45720" rIns="182880" bIns="45720" rtlCol="0" anchor="ctr"/>
          <a:lstStyle>
            <a:lvl1pPr algn="l">
              <a:defRPr sz="900">
                <a:solidFill>
                  <a:schemeClr val="tx1">
                    <a:lumMod val="75000"/>
                    <a:lumOff val="25000"/>
                  </a:schemeClr>
                </a:solidFill>
              </a:defRPr>
            </a:lvl1pPr>
          </a:lstStyle>
          <a:p>
            <a:r>
              <a:rPr lang="en-US" dirty="0"/>
              <a:t>|  </a:t>
            </a:r>
            <a:r>
              <a:rPr lang="en-US" dirty="0" err="1"/>
              <a:t>Airia</a:t>
            </a:r>
            <a:endParaRPr lang="en-US" dirty="0"/>
          </a:p>
        </p:txBody>
      </p:sp>
      <p:sp>
        <p:nvSpPr>
          <p:cNvPr id="4" name="Slide Number Placeholder 5">
            <a:extLst>
              <a:ext uri="{FF2B5EF4-FFF2-40B4-BE49-F238E27FC236}">
                <a16:creationId xmlns:a16="http://schemas.microsoft.com/office/drawing/2014/main" id="{096A8BE6-51D6-897C-DC2C-DB5A4083084E}"/>
              </a:ext>
            </a:extLst>
          </p:cNvPr>
          <p:cNvSpPr>
            <a:spLocks noGrp="1"/>
          </p:cNvSpPr>
          <p:nvPr>
            <p:ph type="sldNum" sz="quarter" idx="4"/>
          </p:nvPr>
        </p:nvSpPr>
        <p:spPr>
          <a:xfrm>
            <a:off x="248206" y="6337453"/>
            <a:ext cx="334801" cy="365125"/>
          </a:xfrm>
          <a:prstGeom prst="rect">
            <a:avLst/>
          </a:prstGeom>
          <a:noFill/>
        </p:spPr>
        <p:txBody>
          <a:bodyPr vert="horz" wrap="none" lIns="0" tIns="45720" rIns="0" bIns="45720" rtlCol="0" anchor="ctr"/>
          <a:lstStyle>
            <a:lvl1pPr algn="r">
              <a:defRPr sz="800">
                <a:solidFill>
                  <a:schemeClr val="tx1">
                    <a:lumMod val="75000"/>
                    <a:lumOff val="25000"/>
                  </a:schemeClr>
                </a:solidFill>
              </a:defRPr>
            </a:lvl1pPr>
          </a:lstStyle>
          <a:p>
            <a:fld id="{6DEBB7FB-BA25-4EF9-BA52-2B8D79D1F7CA}" type="slidenum">
              <a:rPr lang="en-US" smtClean="0"/>
              <a:pPr/>
              <a:t>‹#›</a:t>
            </a:fld>
            <a:endParaRPr lang="en-US" dirty="0"/>
          </a:p>
        </p:txBody>
      </p:sp>
    </p:spTree>
    <p:extLst>
      <p:ext uri="{BB962C8B-B14F-4D97-AF65-F5344CB8AC3E}">
        <p14:creationId xmlns:p14="http://schemas.microsoft.com/office/powerpoint/2010/main" val="245674532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Right Photo with Content_2">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F38EDE33-1462-4B44-91D4-18597559055B}"/>
              </a:ext>
            </a:extLst>
          </p:cNvPr>
          <p:cNvSpPr>
            <a:spLocks noGrp="1"/>
          </p:cNvSpPr>
          <p:nvPr>
            <p:ph type="pic" sz="quarter" idx="13"/>
          </p:nvPr>
        </p:nvSpPr>
        <p:spPr>
          <a:xfrm>
            <a:off x="6565804" y="50799"/>
            <a:ext cx="5626195" cy="6807201"/>
          </a:xfrm>
          <a:prstGeom prst="rect">
            <a:avLst/>
          </a:prstGeom>
        </p:spPr>
        <p:txBody>
          <a:bodyPr anchor="ctr">
            <a:normAutofit/>
          </a:bodyPr>
          <a:lstStyle>
            <a:lvl1pPr marL="0" indent="0" algn="ctr">
              <a:buNone/>
              <a:defRPr sz="2800"/>
            </a:lvl1pPr>
          </a:lstStyle>
          <a:p>
            <a:endParaRPr lang="en-US"/>
          </a:p>
        </p:txBody>
      </p:sp>
      <p:sp>
        <p:nvSpPr>
          <p:cNvPr id="9" name="Text Placeholder 31">
            <a:extLst>
              <a:ext uri="{FF2B5EF4-FFF2-40B4-BE49-F238E27FC236}">
                <a16:creationId xmlns:a16="http://schemas.microsoft.com/office/drawing/2014/main" id="{947F0674-18E6-4DBA-89E5-A6691643C609}"/>
              </a:ext>
            </a:extLst>
          </p:cNvPr>
          <p:cNvSpPr>
            <a:spLocks noGrp="1"/>
          </p:cNvSpPr>
          <p:nvPr>
            <p:ph type="body" sz="quarter" idx="14" hasCustomPrompt="1"/>
          </p:nvPr>
        </p:nvSpPr>
        <p:spPr>
          <a:xfrm>
            <a:off x="353617" y="1565274"/>
            <a:ext cx="5666183" cy="500875"/>
          </a:xfrm>
          <a:prstGeom prst="rect">
            <a:avLst/>
          </a:prstGeom>
          <a:noFill/>
        </p:spPr>
        <p:txBody>
          <a:bodyPr wrap="square" tIns="0" bIns="0" rtlCol="0" anchor="b">
            <a:noAutofit/>
          </a:bodyPr>
          <a:lstStyle>
            <a:lvl1pPr marL="0" indent="0">
              <a:lnSpc>
                <a:spcPct val="100000"/>
              </a:lnSpc>
              <a:spcBef>
                <a:spcPts val="0"/>
              </a:spcBef>
              <a:buNone/>
              <a:defRPr lang="en-US" sz="2000" b="1" cap="none" baseline="0" smtClean="0">
                <a:solidFill>
                  <a:schemeClr val="accent1"/>
                </a:solidFill>
                <a:latin typeface="+mn-lt"/>
              </a:defRPr>
            </a:lvl1pPr>
            <a:lvl2pPr marL="228600" indent="0">
              <a:buNone/>
              <a:defRPr lang="en-US" sz="1800" smtClean="0">
                <a:solidFill>
                  <a:schemeClr val="tx1"/>
                </a:solidFill>
              </a:defRPr>
            </a:lvl2pPr>
            <a:lvl3pPr marL="685800" indent="0">
              <a:buNone/>
              <a:defRPr lang="en-US" smtClean="0">
                <a:solidFill>
                  <a:schemeClr val="tx1"/>
                </a:solidFill>
              </a:defRPr>
            </a:lvl3pPr>
            <a:lvl4pPr marL="1143000" indent="0">
              <a:buNone/>
              <a:defRPr lang="en-US" sz="1800" smtClean="0">
                <a:solidFill>
                  <a:schemeClr val="tx1"/>
                </a:solidFill>
              </a:defRPr>
            </a:lvl4pPr>
            <a:lvl5pPr marL="1600200" indent="0">
              <a:buNone/>
              <a:defRPr lang="en-US" sz="1800">
                <a:solidFill>
                  <a:schemeClr val="tx1"/>
                </a:solidFill>
              </a:defRPr>
            </a:lvl5pPr>
          </a:lstStyle>
          <a:p>
            <a:pPr marL="0" lvl="0"/>
            <a:r>
              <a:rPr lang="en-US" dirty="0"/>
              <a:t>Click to edit master text styles</a:t>
            </a:r>
          </a:p>
        </p:txBody>
      </p:sp>
      <p:sp>
        <p:nvSpPr>
          <p:cNvPr id="10" name="Text Placeholder 33">
            <a:extLst>
              <a:ext uri="{FF2B5EF4-FFF2-40B4-BE49-F238E27FC236}">
                <a16:creationId xmlns:a16="http://schemas.microsoft.com/office/drawing/2014/main" id="{86B9F08F-418B-4137-BE64-9DDD144B6229}"/>
              </a:ext>
            </a:extLst>
          </p:cNvPr>
          <p:cNvSpPr>
            <a:spLocks noGrp="1"/>
          </p:cNvSpPr>
          <p:nvPr>
            <p:ph type="body" sz="quarter" idx="15"/>
          </p:nvPr>
        </p:nvSpPr>
        <p:spPr>
          <a:xfrm>
            <a:off x="353617" y="2097629"/>
            <a:ext cx="5666183" cy="758474"/>
          </a:xfrm>
          <a:prstGeom prst="rect">
            <a:avLst/>
          </a:prstGeom>
          <a:noFill/>
        </p:spPr>
        <p:txBody>
          <a:bodyPr wrap="square" rtlCol="0">
            <a:noAutofit/>
          </a:bodyPr>
          <a:lstStyle>
            <a:lvl1pPr marL="0" indent="0">
              <a:lnSpc>
                <a:spcPct val="100000"/>
              </a:lnSpc>
              <a:spcBef>
                <a:spcPts val="0"/>
              </a:spcBef>
              <a:buNone/>
              <a:defRPr lang="en-US" sz="1800" smtClean="0">
                <a:latin typeface="+mn-lt"/>
              </a:defRPr>
            </a:lvl1pPr>
            <a:lvl2pPr marL="228600" indent="0">
              <a:buNone/>
              <a:defRPr lang="en-US" sz="1800" smtClean="0">
                <a:solidFill>
                  <a:schemeClr val="tx1"/>
                </a:solidFill>
              </a:defRPr>
            </a:lvl2pPr>
            <a:lvl3pPr marL="685800" indent="0">
              <a:buNone/>
              <a:defRPr lang="en-US" smtClean="0">
                <a:solidFill>
                  <a:schemeClr val="tx1"/>
                </a:solidFill>
              </a:defRPr>
            </a:lvl3pPr>
            <a:lvl4pPr marL="1143000" indent="0">
              <a:buNone/>
              <a:defRPr lang="en-US" sz="1800" smtClean="0">
                <a:solidFill>
                  <a:schemeClr val="tx1"/>
                </a:solidFill>
              </a:defRPr>
            </a:lvl4pPr>
            <a:lvl5pPr marL="1600200" indent="0">
              <a:buNone/>
              <a:defRPr lang="en-US" sz="1800">
                <a:solidFill>
                  <a:schemeClr val="tx1"/>
                </a:solidFill>
              </a:defRPr>
            </a:lvl5pPr>
          </a:lstStyle>
          <a:p>
            <a:pPr marL="0" lvl="0"/>
            <a:r>
              <a:rPr lang="en-US" dirty="0"/>
              <a:t>Click to edit Master text styles</a:t>
            </a:r>
          </a:p>
        </p:txBody>
      </p:sp>
      <p:sp>
        <p:nvSpPr>
          <p:cNvPr id="11" name="Text Placeholder 31">
            <a:extLst>
              <a:ext uri="{FF2B5EF4-FFF2-40B4-BE49-F238E27FC236}">
                <a16:creationId xmlns:a16="http://schemas.microsoft.com/office/drawing/2014/main" id="{BF9025A0-AB52-4A0A-AF48-2F4AA9392DE5}"/>
              </a:ext>
            </a:extLst>
          </p:cNvPr>
          <p:cNvSpPr>
            <a:spLocks noGrp="1"/>
          </p:cNvSpPr>
          <p:nvPr>
            <p:ph type="body" sz="quarter" idx="16" hasCustomPrompt="1"/>
          </p:nvPr>
        </p:nvSpPr>
        <p:spPr>
          <a:xfrm>
            <a:off x="353617" y="3100150"/>
            <a:ext cx="5666183" cy="500875"/>
          </a:xfrm>
          <a:prstGeom prst="rect">
            <a:avLst/>
          </a:prstGeom>
          <a:noFill/>
        </p:spPr>
        <p:txBody>
          <a:bodyPr wrap="square" tIns="0" bIns="0" rtlCol="0" anchor="b">
            <a:noAutofit/>
          </a:bodyPr>
          <a:lstStyle>
            <a:lvl1pPr marL="0" indent="0">
              <a:lnSpc>
                <a:spcPct val="100000"/>
              </a:lnSpc>
              <a:spcBef>
                <a:spcPts val="0"/>
              </a:spcBef>
              <a:buNone/>
              <a:defRPr lang="en-US" sz="2000" b="1" cap="none" baseline="0" smtClean="0">
                <a:solidFill>
                  <a:schemeClr val="accent2"/>
                </a:solidFill>
                <a:latin typeface="+mn-lt"/>
              </a:defRPr>
            </a:lvl1pPr>
            <a:lvl2pPr marL="228600" indent="0">
              <a:buNone/>
              <a:defRPr lang="en-US" sz="1800" smtClean="0">
                <a:solidFill>
                  <a:schemeClr val="tx1"/>
                </a:solidFill>
              </a:defRPr>
            </a:lvl2pPr>
            <a:lvl3pPr marL="685800" indent="0">
              <a:buNone/>
              <a:defRPr lang="en-US" smtClean="0">
                <a:solidFill>
                  <a:schemeClr val="tx1"/>
                </a:solidFill>
              </a:defRPr>
            </a:lvl3pPr>
            <a:lvl4pPr marL="1143000" indent="0">
              <a:buNone/>
              <a:defRPr lang="en-US" sz="1800" smtClean="0">
                <a:solidFill>
                  <a:schemeClr val="tx1"/>
                </a:solidFill>
              </a:defRPr>
            </a:lvl4pPr>
            <a:lvl5pPr marL="1600200" indent="0">
              <a:buNone/>
              <a:defRPr lang="en-US" sz="1800">
                <a:solidFill>
                  <a:schemeClr val="tx1"/>
                </a:solidFill>
              </a:defRPr>
            </a:lvl5pPr>
          </a:lstStyle>
          <a:p>
            <a:pPr marL="0" lvl="0"/>
            <a:r>
              <a:rPr lang="en-US" dirty="0"/>
              <a:t>Click to edit master text styles</a:t>
            </a:r>
          </a:p>
        </p:txBody>
      </p:sp>
      <p:sp>
        <p:nvSpPr>
          <p:cNvPr id="12" name="Text Placeholder 33">
            <a:extLst>
              <a:ext uri="{FF2B5EF4-FFF2-40B4-BE49-F238E27FC236}">
                <a16:creationId xmlns:a16="http://schemas.microsoft.com/office/drawing/2014/main" id="{B471BB6A-BFC4-49A2-BA50-0AE5FAAA9B65}"/>
              </a:ext>
            </a:extLst>
          </p:cNvPr>
          <p:cNvSpPr>
            <a:spLocks noGrp="1"/>
          </p:cNvSpPr>
          <p:nvPr>
            <p:ph type="body" sz="quarter" idx="17"/>
          </p:nvPr>
        </p:nvSpPr>
        <p:spPr>
          <a:xfrm>
            <a:off x="353617" y="3634111"/>
            <a:ext cx="5666183" cy="758474"/>
          </a:xfrm>
          <a:prstGeom prst="rect">
            <a:avLst/>
          </a:prstGeom>
          <a:noFill/>
        </p:spPr>
        <p:txBody>
          <a:bodyPr wrap="square" rtlCol="0">
            <a:noAutofit/>
          </a:bodyPr>
          <a:lstStyle>
            <a:lvl1pPr marL="0" indent="0">
              <a:lnSpc>
                <a:spcPct val="100000"/>
              </a:lnSpc>
              <a:spcBef>
                <a:spcPts val="0"/>
              </a:spcBef>
              <a:buNone/>
              <a:defRPr lang="en-US" sz="1800" smtClean="0">
                <a:latin typeface="+mn-lt"/>
              </a:defRPr>
            </a:lvl1pPr>
            <a:lvl2pPr marL="228600" indent="0">
              <a:buNone/>
              <a:defRPr lang="en-US" sz="1800" smtClean="0">
                <a:solidFill>
                  <a:schemeClr val="tx1"/>
                </a:solidFill>
              </a:defRPr>
            </a:lvl2pPr>
            <a:lvl3pPr marL="685800" indent="0">
              <a:buNone/>
              <a:defRPr lang="en-US" smtClean="0">
                <a:solidFill>
                  <a:schemeClr val="tx1"/>
                </a:solidFill>
              </a:defRPr>
            </a:lvl3pPr>
            <a:lvl4pPr marL="1143000" indent="0">
              <a:buNone/>
              <a:defRPr lang="en-US" sz="1800" smtClean="0">
                <a:solidFill>
                  <a:schemeClr val="tx1"/>
                </a:solidFill>
              </a:defRPr>
            </a:lvl4pPr>
            <a:lvl5pPr marL="1600200" indent="0">
              <a:buNone/>
              <a:defRPr lang="en-US" sz="1800">
                <a:solidFill>
                  <a:schemeClr val="tx1"/>
                </a:solidFill>
              </a:defRPr>
            </a:lvl5pPr>
          </a:lstStyle>
          <a:p>
            <a:pPr marL="0" lvl="0"/>
            <a:r>
              <a:rPr lang="en-US" dirty="0"/>
              <a:t>Click to edit Master text styles</a:t>
            </a:r>
          </a:p>
        </p:txBody>
      </p:sp>
      <p:sp>
        <p:nvSpPr>
          <p:cNvPr id="13" name="Text Placeholder 31">
            <a:extLst>
              <a:ext uri="{FF2B5EF4-FFF2-40B4-BE49-F238E27FC236}">
                <a16:creationId xmlns:a16="http://schemas.microsoft.com/office/drawing/2014/main" id="{AB50077B-3478-4B4C-B32B-A10D39B85CD1}"/>
              </a:ext>
            </a:extLst>
          </p:cNvPr>
          <p:cNvSpPr>
            <a:spLocks noGrp="1"/>
          </p:cNvSpPr>
          <p:nvPr>
            <p:ph type="body" sz="quarter" idx="18" hasCustomPrompt="1"/>
          </p:nvPr>
        </p:nvSpPr>
        <p:spPr>
          <a:xfrm>
            <a:off x="351887" y="4636633"/>
            <a:ext cx="5666183" cy="500875"/>
          </a:xfrm>
          <a:prstGeom prst="rect">
            <a:avLst/>
          </a:prstGeom>
          <a:noFill/>
        </p:spPr>
        <p:txBody>
          <a:bodyPr wrap="square" tIns="0" bIns="0" rtlCol="0" anchor="b">
            <a:noAutofit/>
          </a:bodyPr>
          <a:lstStyle>
            <a:lvl1pPr marL="0" indent="0">
              <a:lnSpc>
                <a:spcPct val="100000"/>
              </a:lnSpc>
              <a:spcBef>
                <a:spcPts val="0"/>
              </a:spcBef>
              <a:buNone/>
              <a:defRPr lang="en-US" sz="2000" b="1" cap="none" baseline="0" smtClean="0">
                <a:solidFill>
                  <a:schemeClr val="accent4"/>
                </a:solidFill>
                <a:latin typeface="+mn-lt"/>
              </a:defRPr>
            </a:lvl1pPr>
            <a:lvl2pPr marL="228600" indent="0">
              <a:buNone/>
              <a:defRPr lang="en-US" sz="1800" smtClean="0">
                <a:solidFill>
                  <a:schemeClr val="tx1"/>
                </a:solidFill>
              </a:defRPr>
            </a:lvl2pPr>
            <a:lvl3pPr marL="685800" indent="0">
              <a:buNone/>
              <a:defRPr lang="en-US" smtClean="0">
                <a:solidFill>
                  <a:schemeClr val="tx1"/>
                </a:solidFill>
              </a:defRPr>
            </a:lvl3pPr>
            <a:lvl4pPr marL="1143000" indent="0">
              <a:buNone/>
              <a:defRPr lang="en-US" sz="1800" smtClean="0">
                <a:solidFill>
                  <a:schemeClr val="tx1"/>
                </a:solidFill>
              </a:defRPr>
            </a:lvl4pPr>
            <a:lvl5pPr marL="1600200" indent="0">
              <a:buNone/>
              <a:defRPr lang="en-US" sz="1800">
                <a:solidFill>
                  <a:schemeClr val="tx1"/>
                </a:solidFill>
              </a:defRPr>
            </a:lvl5pPr>
          </a:lstStyle>
          <a:p>
            <a:pPr marL="0" lvl="0"/>
            <a:r>
              <a:rPr lang="en-US" dirty="0"/>
              <a:t>Click to edit master text styles</a:t>
            </a:r>
          </a:p>
        </p:txBody>
      </p:sp>
      <p:sp>
        <p:nvSpPr>
          <p:cNvPr id="14" name="Text Placeholder 33">
            <a:extLst>
              <a:ext uri="{FF2B5EF4-FFF2-40B4-BE49-F238E27FC236}">
                <a16:creationId xmlns:a16="http://schemas.microsoft.com/office/drawing/2014/main" id="{39DA4814-7D5E-479B-B73E-99577E590E89}"/>
              </a:ext>
            </a:extLst>
          </p:cNvPr>
          <p:cNvSpPr>
            <a:spLocks noGrp="1"/>
          </p:cNvSpPr>
          <p:nvPr>
            <p:ph type="body" sz="quarter" idx="19"/>
          </p:nvPr>
        </p:nvSpPr>
        <p:spPr>
          <a:xfrm>
            <a:off x="351887" y="5168988"/>
            <a:ext cx="5666183" cy="758474"/>
          </a:xfrm>
          <a:prstGeom prst="rect">
            <a:avLst/>
          </a:prstGeom>
          <a:noFill/>
        </p:spPr>
        <p:txBody>
          <a:bodyPr wrap="square" rtlCol="0">
            <a:noAutofit/>
          </a:bodyPr>
          <a:lstStyle>
            <a:lvl1pPr marL="0" indent="0">
              <a:lnSpc>
                <a:spcPct val="100000"/>
              </a:lnSpc>
              <a:spcBef>
                <a:spcPts val="0"/>
              </a:spcBef>
              <a:buNone/>
              <a:defRPr lang="en-US" sz="1800" smtClean="0">
                <a:latin typeface="+mn-lt"/>
              </a:defRPr>
            </a:lvl1pPr>
            <a:lvl2pPr marL="228600" indent="0">
              <a:buNone/>
              <a:defRPr lang="en-US" sz="1800" smtClean="0">
                <a:solidFill>
                  <a:schemeClr val="tx1"/>
                </a:solidFill>
              </a:defRPr>
            </a:lvl2pPr>
            <a:lvl3pPr marL="685800" indent="0">
              <a:buNone/>
              <a:defRPr lang="en-US" smtClean="0">
                <a:solidFill>
                  <a:schemeClr val="tx1"/>
                </a:solidFill>
              </a:defRPr>
            </a:lvl3pPr>
            <a:lvl4pPr marL="1143000" indent="0">
              <a:buNone/>
              <a:defRPr lang="en-US" sz="1800" smtClean="0">
                <a:solidFill>
                  <a:schemeClr val="tx1"/>
                </a:solidFill>
              </a:defRPr>
            </a:lvl4pPr>
            <a:lvl5pPr marL="1600200" indent="0">
              <a:buNone/>
              <a:defRPr lang="en-US" sz="1800">
                <a:solidFill>
                  <a:schemeClr val="tx1"/>
                </a:solidFill>
              </a:defRPr>
            </a:lvl5pPr>
          </a:lstStyle>
          <a:p>
            <a:pPr marL="0" lvl="0"/>
            <a:r>
              <a:rPr lang="en-US" dirty="0"/>
              <a:t>Click to edit Master text styles</a:t>
            </a:r>
          </a:p>
        </p:txBody>
      </p:sp>
      <p:sp>
        <p:nvSpPr>
          <p:cNvPr id="3" name="Title 3">
            <a:extLst>
              <a:ext uri="{FF2B5EF4-FFF2-40B4-BE49-F238E27FC236}">
                <a16:creationId xmlns:a16="http://schemas.microsoft.com/office/drawing/2014/main" id="{95D269CB-A2EE-B698-04D6-F51AEA489440}"/>
              </a:ext>
            </a:extLst>
          </p:cNvPr>
          <p:cNvSpPr>
            <a:spLocks noGrp="1"/>
          </p:cNvSpPr>
          <p:nvPr>
            <p:ph type="title"/>
          </p:nvPr>
        </p:nvSpPr>
        <p:spPr>
          <a:xfrm>
            <a:off x="353617" y="396076"/>
            <a:ext cx="5664454" cy="630076"/>
          </a:xfrm>
          <a:prstGeom prst="rect">
            <a:avLst/>
          </a:prstGeom>
        </p:spPr>
        <p:txBody>
          <a:bodyPr/>
          <a:lstStyle/>
          <a:p>
            <a:r>
              <a:rPr lang="en-US" dirty="0"/>
              <a:t>Click to edit Master title style</a:t>
            </a:r>
          </a:p>
        </p:txBody>
      </p:sp>
      <p:sp>
        <p:nvSpPr>
          <p:cNvPr id="2" name="Footer Placeholder 4">
            <a:extLst>
              <a:ext uri="{FF2B5EF4-FFF2-40B4-BE49-F238E27FC236}">
                <a16:creationId xmlns:a16="http://schemas.microsoft.com/office/drawing/2014/main" id="{A517D033-95E0-9195-1B2F-B66D0FB02484}"/>
              </a:ext>
            </a:extLst>
          </p:cNvPr>
          <p:cNvSpPr>
            <a:spLocks noGrp="1"/>
          </p:cNvSpPr>
          <p:nvPr>
            <p:ph type="ftr" sz="quarter" idx="3"/>
          </p:nvPr>
        </p:nvSpPr>
        <p:spPr>
          <a:xfrm>
            <a:off x="672734" y="6337453"/>
            <a:ext cx="4114800" cy="365125"/>
          </a:xfrm>
          <a:prstGeom prst="rect">
            <a:avLst/>
          </a:prstGeom>
          <a:noFill/>
        </p:spPr>
        <p:txBody>
          <a:bodyPr vert="horz" lIns="0" tIns="45720" rIns="182880" bIns="45720" rtlCol="0" anchor="ctr"/>
          <a:lstStyle>
            <a:lvl1pPr algn="l">
              <a:defRPr sz="900">
                <a:solidFill>
                  <a:schemeClr val="tx1">
                    <a:lumMod val="75000"/>
                    <a:lumOff val="25000"/>
                  </a:schemeClr>
                </a:solidFill>
              </a:defRPr>
            </a:lvl1pPr>
          </a:lstStyle>
          <a:p>
            <a:r>
              <a:rPr lang="en-US" dirty="0"/>
              <a:t>|  </a:t>
            </a:r>
            <a:r>
              <a:rPr lang="en-US" dirty="0" err="1"/>
              <a:t>Airia</a:t>
            </a:r>
            <a:endParaRPr lang="en-US" dirty="0"/>
          </a:p>
        </p:txBody>
      </p:sp>
      <p:sp>
        <p:nvSpPr>
          <p:cNvPr id="4" name="Slide Number Placeholder 5">
            <a:extLst>
              <a:ext uri="{FF2B5EF4-FFF2-40B4-BE49-F238E27FC236}">
                <a16:creationId xmlns:a16="http://schemas.microsoft.com/office/drawing/2014/main" id="{F653D357-EB34-BC6E-28E2-B64BDE8A1CD4}"/>
              </a:ext>
            </a:extLst>
          </p:cNvPr>
          <p:cNvSpPr>
            <a:spLocks noGrp="1"/>
          </p:cNvSpPr>
          <p:nvPr>
            <p:ph type="sldNum" sz="quarter" idx="4"/>
          </p:nvPr>
        </p:nvSpPr>
        <p:spPr>
          <a:xfrm>
            <a:off x="248206" y="6337453"/>
            <a:ext cx="334801" cy="365125"/>
          </a:xfrm>
          <a:prstGeom prst="rect">
            <a:avLst/>
          </a:prstGeom>
          <a:noFill/>
        </p:spPr>
        <p:txBody>
          <a:bodyPr vert="horz" wrap="none" lIns="0" tIns="45720" rIns="0" bIns="45720" rtlCol="0" anchor="ctr"/>
          <a:lstStyle>
            <a:lvl1pPr algn="r">
              <a:defRPr sz="800">
                <a:solidFill>
                  <a:schemeClr val="tx1">
                    <a:lumMod val="75000"/>
                    <a:lumOff val="25000"/>
                  </a:schemeClr>
                </a:solidFill>
              </a:defRPr>
            </a:lvl1pPr>
          </a:lstStyle>
          <a:p>
            <a:fld id="{6DEBB7FB-BA25-4EF9-BA52-2B8D79D1F7CA}" type="slidenum">
              <a:rPr lang="en-US" smtClean="0"/>
              <a:pPr/>
              <a:t>‹#›</a:t>
            </a:fld>
            <a:endParaRPr lang="en-US" dirty="0"/>
          </a:p>
        </p:txBody>
      </p:sp>
    </p:spTree>
    <p:extLst>
      <p:ext uri="{BB962C8B-B14F-4D97-AF65-F5344CB8AC3E}">
        <p14:creationId xmlns:p14="http://schemas.microsoft.com/office/powerpoint/2010/main" val="80395445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Right Photo with Content_3">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F38EDE33-1462-4B44-91D4-18597559055B}"/>
              </a:ext>
            </a:extLst>
          </p:cNvPr>
          <p:cNvSpPr>
            <a:spLocks noGrp="1"/>
          </p:cNvSpPr>
          <p:nvPr>
            <p:ph type="pic" sz="quarter" idx="13"/>
          </p:nvPr>
        </p:nvSpPr>
        <p:spPr>
          <a:xfrm>
            <a:off x="6565804" y="50799"/>
            <a:ext cx="5626195" cy="6807201"/>
          </a:xfrm>
          <a:prstGeom prst="rect">
            <a:avLst/>
          </a:prstGeom>
        </p:spPr>
        <p:txBody>
          <a:bodyPr anchor="ctr">
            <a:normAutofit/>
          </a:bodyPr>
          <a:lstStyle>
            <a:lvl1pPr marL="0" indent="0" algn="ctr">
              <a:buNone/>
              <a:defRPr sz="2800"/>
            </a:lvl1pPr>
          </a:lstStyle>
          <a:p>
            <a:endParaRPr lang="en-US"/>
          </a:p>
        </p:txBody>
      </p:sp>
      <p:sp>
        <p:nvSpPr>
          <p:cNvPr id="9" name="Text Placeholder 31">
            <a:extLst>
              <a:ext uri="{FF2B5EF4-FFF2-40B4-BE49-F238E27FC236}">
                <a16:creationId xmlns:a16="http://schemas.microsoft.com/office/drawing/2014/main" id="{947F0674-18E6-4DBA-89E5-A6691643C609}"/>
              </a:ext>
            </a:extLst>
          </p:cNvPr>
          <p:cNvSpPr>
            <a:spLocks noGrp="1"/>
          </p:cNvSpPr>
          <p:nvPr>
            <p:ph type="body" sz="quarter" idx="14" hasCustomPrompt="1"/>
          </p:nvPr>
        </p:nvSpPr>
        <p:spPr>
          <a:xfrm>
            <a:off x="353617" y="1565274"/>
            <a:ext cx="5666183" cy="500875"/>
          </a:xfrm>
          <a:prstGeom prst="rect">
            <a:avLst/>
          </a:prstGeom>
          <a:noFill/>
        </p:spPr>
        <p:txBody>
          <a:bodyPr wrap="square" tIns="0" bIns="0" rtlCol="0" anchor="b">
            <a:noAutofit/>
          </a:bodyPr>
          <a:lstStyle>
            <a:lvl1pPr marL="0" indent="0">
              <a:lnSpc>
                <a:spcPct val="100000"/>
              </a:lnSpc>
              <a:spcBef>
                <a:spcPts val="0"/>
              </a:spcBef>
              <a:buNone/>
              <a:defRPr lang="en-US" sz="2000" b="1" cap="none" baseline="0" smtClean="0">
                <a:solidFill>
                  <a:schemeClr val="tx1"/>
                </a:solidFill>
                <a:latin typeface="+mn-lt"/>
              </a:defRPr>
            </a:lvl1pPr>
            <a:lvl2pPr marL="228600" indent="0">
              <a:buNone/>
              <a:defRPr lang="en-US" sz="1800" smtClean="0">
                <a:solidFill>
                  <a:schemeClr val="tx1"/>
                </a:solidFill>
              </a:defRPr>
            </a:lvl2pPr>
            <a:lvl3pPr marL="685800" indent="0">
              <a:buNone/>
              <a:defRPr lang="en-US" smtClean="0">
                <a:solidFill>
                  <a:schemeClr val="tx1"/>
                </a:solidFill>
              </a:defRPr>
            </a:lvl3pPr>
            <a:lvl4pPr marL="1143000" indent="0">
              <a:buNone/>
              <a:defRPr lang="en-US" sz="1800" smtClean="0">
                <a:solidFill>
                  <a:schemeClr val="tx1"/>
                </a:solidFill>
              </a:defRPr>
            </a:lvl4pPr>
            <a:lvl5pPr marL="1600200" indent="0">
              <a:buNone/>
              <a:defRPr lang="en-US" sz="1800">
                <a:solidFill>
                  <a:schemeClr val="tx1"/>
                </a:solidFill>
              </a:defRPr>
            </a:lvl5pPr>
          </a:lstStyle>
          <a:p>
            <a:pPr marL="0" lvl="0"/>
            <a:r>
              <a:rPr lang="en-US" dirty="0"/>
              <a:t>Click to edit master text styles</a:t>
            </a:r>
          </a:p>
        </p:txBody>
      </p:sp>
      <p:sp>
        <p:nvSpPr>
          <p:cNvPr id="10" name="Text Placeholder 33">
            <a:extLst>
              <a:ext uri="{FF2B5EF4-FFF2-40B4-BE49-F238E27FC236}">
                <a16:creationId xmlns:a16="http://schemas.microsoft.com/office/drawing/2014/main" id="{86B9F08F-418B-4137-BE64-9DDD144B6229}"/>
              </a:ext>
            </a:extLst>
          </p:cNvPr>
          <p:cNvSpPr>
            <a:spLocks noGrp="1"/>
          </p:cNvSpPr>
          <p:nvPr>
            <p:ph type="body" sz="quarter" idx="15"/>
          </p:nvPr>
        </p:nvSpPr>
        <p:spPr>
          <a:xfrm>
            <a:off x="353617" y="2097629"/>
            <a:ext cx="5666183" cy="758474"/>
          </a:xfrm>
          <a:prstGeom prst="rect">
            <a:avLst/>
          </a:prstGeom>
          <a:noFill/>
        </p:spPr>
        <p:txBody>
          <a:bodyPr wrap="square" rtlCol="0">
            <a:noAutofit/>
          </a:bodyPr>
          <a:lstStyle>
            <a:lvl1pPr marL="0" indent="0">
              <a:lnSpc>
                <a:spcPct val="100000"/>
              </a:lnSpc>
              <a:spcBef>
                <a:spcPts val="0"/>
              </a:spcBef>
              <a:buNone/>
              <a:defRPr lang="en-US" sz="1800" smtClean="0">
                <a:latin typeface="+mn-lt"/>
              </a:defRPr>
            </a:lvl1pPr>
            <a:lvl2pPr marL="228600" indent="0">
              <a:buNone/>
              <a:defRPr lang="en-US" sz="1800" smtClean="0">
                <a:solidFill>
                  <a:schemeClr val="tx1"/>
                </a:solidFill>
              </a:defRPr>
            </a:lvl2pPr>
            <a:lvl3pPr marL="685800" indent="0">
              <a:buNone/>
              <a:defRPr lang="en-US" smtClean="0">
                <a:solidFill>
                  <a:schemeClr val="tx1"/>
                </a:solidFill>
              </a:defRPr>
            </a:lvl3pPr>
            <a:lvl4pPr marL="1143000" indent="0">
              <a:buNone/>
              <a:defRPr lang="en-US" sz="1800" smtClean="0">
                <a:solidFill>
                  <a:schemeClr val="tx1"/>
                </a:solidFill>
              </a:defRPr>
            </a:lvl4pPr>
            <a:lvl5pPr marL="1600200" indent="0">
              <a:buNone/>
              <a:defRPr lang="en-US" sz="1800">
                <a:solidFill>
                  <a:schemeClr val="tx1"/>
                </a:solidFill>
              </a:defRPr>
            </a:lvl5pPr>
          </a:lstStyle>
          <a:p>
            <a:pPr marL="0" lvl="0"/>
            <a:r>
              <a:rPr lang="en-US" dirty="0"/>
              <a:t>Click to edit Master text styles</a:t>
            </a:r>
          </a:p>
        </p:txBody>
      </p:sp>
      <p:sp>
        <p:nvSpPr>
          <p:cNvPr id="11" name="Text Placeholder 31">
            <a:extLst>
              <a:ext uri="{FF2B5EF4-FFF2-40B4-BE49-F238E27FC236}">
                <a16:creationId xmlns:a16="http://schemas.microsoft.com/office/drawing/2014/main" id="{BF9025A0-AB52-4A0A-AF48-2F4AA9392DE5}"/>
              </a:ext>
            </a:extLst>
          </p:cNvPr>
          <p:cNvSpPr>
            <a:spLocks noGrp="1"/>
          </p:cNvSpPr>
          <p:nvPr>
            <p:ph type="body" sz="quarter" idx="16" hasCustomPrompt="1"/>
          </p:nvPr>
        </p:nvSpPr>
        <p:spPr>
          <a:xfrm>
            <a:off x="353617" y="3100150"/>
            <a:ext cx="5666183" cy="500875"/>
          </a:xfrm>
          <a:prstGeom prst="rect">
            <a:avLst/>
          </a:prstGeom>
          <a:noFill/>
        </p:spPr>
        <p:txBody>
          <a:bodyPr wrap="square" tIns="0" bIns="0" rtlCol="0" anchor="b">
            <a:noAutofit/>
          </a:bodyPr>
          <a:lstStyle>
            <a:lvl1pPr marL="0" indent="0">
              <a:lnSpc>
                <a:spcPct val="100000"/>
              </a:lnSpc>
              <a:spcBef>
                <a:spcPts val="0"/>
              </a:spcBef>
              <a:buNone/>
              <a:defRPr lang="en-US" sz="2000" b="1" cap="none" baseline="0" smtClean="0">
                <a:solidFill>
                  <a:schemeClr val="tx1"/>
                </a:solidFill>
                <a:latin typeface="+mn-lt"/>
              </a:defRPr>
            </a:lvl1pPr>
            <a:lvl2pPr marL="228600" indent="0">
              <a:buNone/>
              <a:defRPr lang="en-US" sz="1800" smtClean="0">
                <a:solidFill>
                  <a:schemeClr val="tx1"/>
                </a:solidFill>
              </a:defRPr>
            </a:lvl2pPr>
            <a:lvl3pPr marL="685800" indent="0">
              <a:buNone/>
              <a:defRPr lang="en-US" smtClean="0">
                <a:solidFill>
                  <a:schemeClr val="tx1"/>
                </a:solidFill>
              </a:defRPr>
            </a:lvl3pPr>
            <a:lvl4pPr marL="1143000" indent="0">
              <a:buNone/>
              <a:defRPr lang="en-US" sz="1800" smtClean="0">
                <a:solidFill>
                  <a:schemeClr val="tx1"/>
                </a:solidFill>
              </a:defRPr>
            </a:lvl4pPr>
            <a:lvl5pPr marL="1600200" indent="0">
              <a:buNone/>
              <a:defRPr lang="en-US" sz="1800">
                <a:solidFill>
                  <a:schemeClr val="tx1"/>
                </a:solidFill>
              </a:defRPr>
            </a:lvl5pPr>
          </a:lstStyle>
          <a:p>
            <a:pPr marL="0" lvl="0"/>
            <a:r>
              <a:rPr lang="en-US" dirty="0"/>
              <a:t>Click to edit master text styles</a:t>
            </a:r>
          </a:p>
        </p:txBody>
      </p:sp>
      <p:sp>
        <p:nvSpPr>
          <p:cNvPr id="12" name="Text Placeholder 33">
            <a:extLst>
              <a:ext uri="{FF2B5EF4-FFF2-40B4-BE49-F238E27FC236}">
                <a16:creationId xmlns:a16="http://schemas.microsoft.com/office/drawing/2014/main" id="{B471BB6A-BFC4-49A2-BA50-0AE5FAAA9B65}"/>
              </a:ext>
            </a:extLst>
          </p:cNvPr>
          <p:cNvSpPr>
            <a:spLocks noGrp="1"/>
          </p:cNvSpPr>
          <p:nvPr>
            <p:ph type="body" sz="quarter" idx="17"/>
          </p:nvPr>
        </p:nvSpPr>
        <p:spPr>
          <a:xfrm>
            <a:off x="353617" y="3634111"/>
            <a:ext cx="5666183" cy="758474"/>
          </a:xfrm>
          <a:prstGeom prst="rect">
            <a:avLst/>
          </a:prstGeom>
          <a:noFill/>
        </p:spPr>
        <p:txBody>
          <a:bodyPr wrap="square" rtlCol="0">
            <a:noAutofit/>
          </a:bodyPr>
          <a:lstStyle>
            <a:lvl1pPr marL="0" indent="0">
              <a:lnSpc>
                <a:spcPct val="100000"/>
              </a:lnSpc>
              <a:spcBef>
                <a:spcPts val="0"/>
              </a:spcBef>
              <a:buNone/>
              <a:defRPr lang="en-US" sz="1800" smtClean="0">
                <a:latin typeface="+mn-lt"/>
              </a:defRPr>
            </a:lvl1pPr>
            <a:lvl2pPr marL="228600" indent="0">
              <a:buNone/>
              <a:defRPr lang="en-US" sz="1800" smtClean="0">
                <a:solidFill>
                  <a:schemeClr val="tx1"/>
                </a:solidFill>
              </a:defRPr>
            </a:lvl2pPr>
            <a:lvl3pPr marL="685800" indent="0">
              <a:buNone/>
              <a:defRPr lang="en-US" smtClean="0">
                <a:solidFill>
                  <a:schemeClr val="tx1"/>
                </a:solidFill>
              </a:defRPr>
            </a:lvl3pPr>
            <a:lvl4pPr marL="1143000" indent="0">
              <a:buNone/>
              <a:defRPr lang="en-US" sz="1800" smtClean="0">
                <a:solidFill>
                  <a:schemeClr val="tx1"/>
                </a:solidFill>
              </a:defRPr>
            </a:lvl4pPr>
            <a:lvl5pPr marL="1600200" indent="0">
              <a:buNone/>
              <a:defRPr lang="en-US" sz="1800">
                <a:solidFill>
                  <a:schemeClr val="tx1"/>
                </a:solidFill>
              </a:defRPr>
            </a:lvl5pPr>
          </a:lstStyle>
          <a:p>
            <a:pPr marL="0" lvl="0"/>
            <a:r>
              <a:rPr lang="en-US" dirty="0"/>
              <a:t>Click to edit Master text styles</a:t>
            </a:r>
          </a:p>
        </p:txBody>
      </p:sp>
      <p:sp>
        <p:nvSpPr>
          <p:cNvPr id="13" name="Text Placeholder 31">
            <a:extLst>
              <a:ext uri="{FF2B5EF4-FFF2-40B4-BE49-F238E27FC236}">
                <a16:creationId xmlns:a16="http://schemas.microsoft.com/office/drawing/2014/main" id="{AB50077B-3478-4B4C-B32B-A10D39B85CD1}"/>
              </a:ext>
            </a:extLst>
          </p:cNvPr>
          <p:cNvSpPr>
            <a:spLocks noGrp="1"/>
          </p:cNvSpPr>
          <p:nvPr>
            <p:ph type="body" sz="quarter" idx="18" hasCustomPrompt="1"/>
          </p:nvPr>
        </p:nvSpPr>
        <p:spPr>
          <a:xfrm>
            <a:off x="351887" y="4636633"/>
            <a:ext cx="5666183" cy="500875"/>
          </a:xfrm>
          <a:prstGeom prst="rect">
            <a:avLst/>
          </a:prstGeom>
          <a:noFill/>
        </p:spPr>
        <p:txBody>
          <a:bodyPr wrap="square" tIns="0" bIns="0" rtlCol="0" anchor="b">
            <a:noAutofit/>
          </a:bodyPr>
          <a:lstStyle>
            <a:lvl1pPr marL="0" indent="0">
              <a:lnSpc>
                <a:spcPct val="100000"/>
              </a:lnSpc>
              <a:spcBef>
                <a:spcPts val="0"/>
              </a:spcBef>
              <a:buNone/>
              <a:defRPr lang="en-US" sz="2000" b="1" cap="none" baseline="0" smtClean="0">
                <a:solidFill>
                  <a:schemeClr val="tx1"/>
                </a:solidFill>
                <a:latin typeface="+mn-lt"/>
              </a:defRPr>
            </a:lvl1pPr>
            <a:lvl2pPr marL="228600" indent="0">
              <a:buNone/>
              <a:defRPr lang="en-US" sz="1800" smtClean="0">
                <a:solidFill>
                  <a:schemeClr val="tx1"/>
                </a:solidFill>
              </a:defRPr>
            </a:lvl2pPr>
            <a:lvl3pPr marL="685800" indent="0">
              <a:buNone/>
              <a:defRPr lang="en-US" smtClean="0">
                <a:solidFill>
                  <a:schemeClr val="tx1"/>
                </a:solidFill>
              </a:defRPr>
            </a:lvl3pPr>
            <a:lvl4pPr marL="1143000" indent="0">
              <a:buNone/>
              <a:defRPr lang="en-US" sz="1800" smtClean="0">
                <a:solidFill>
                  <a:schemeClr val="tx1"/>
                </a:solidFill>
              </a:defRPr>
            </a:lvl4pPr>
            <a:lvl5pPr marL="1600200" indent="0">
              <a:buNone/>
              <a:defRPr lang="en-US" sz="1800">
                <a:solidFill>
                  <a:schemeClr val="tx1"/>
                </a:solidFill>
              </a:defRPr>
            </a:lvl5pPr>
          </a:lstStyle>
          <a:p>
            <a:pPr marL="0" lvl="0"/>
            <a:r>
              <a:rPr lang="en-US" dirty="0"/>
              <a:t>Click to edit master text styles</a:t>
            </a:r>
          </a:p>
        </p:txBody>
      </p:sp>
      <p:sp>
        <p:nvSpPr>
          <p:cNvPr id="14" name="Text Placeholder 33">
            <a:extLst>
              <a:ext uri="{FF2B5EF4-FFF2-40B4-BE49-F238E27FC236}">
                <a16:creationId xmlns:a16="http://schemas.microsoft.com/office/drawing/2014/main" id="{39DA4814-7D5E-479B-B73E-99577E590E89}"/>
              </a:ext>
            </a:extLst>
          </p:cNvPr>
          <p:cNvSpPr>
            <a:spLocks noGrp="1"/>
          </p:cNvSpPr>
          <p:nvPr>
            <p:ph type="body" sz="quarter" idx="19"/>
          </p:nvPr>
        </p:nvSpPr>
        <p:spPr>
          <a:xfrm>
            <a:off x="351887" y="5168988"/>
            <a:ext cx="5666183" cy="758474"/>
          </a:xfrm>
          <a:prstGeom prst="rect">
            <a:avLst/>
          </a:prstGeom>
          <a:noFill/>
        </p:spPr>
        <p:txBody>
          <a:bodyPr wrap="square" rtlCol="0">
            <a:noAutofit/>
          </a:bodyPr>
          <a:lstStyle>
            <a:lvl1pPr marL="0" indent="0">
              <a:lnSpc>
                <a:spcPct val="100000"/>
              </a:lnSpc>
              <a:spcBef>
                <a:spcPts val="0"/>
              </a:spcBef>
              <a:buNone/>
              <a:defRPr lang="en-US" sz="1800" smtClean="0">
                <a:latin typeface="+mn-lt"/>
              </a:defRPr>
            </a:lvl1pPr>
            <a:lvl2pPr marL="228600" indent="0">
              <a:buNone/>
              <a:defRPr lang="en-US" sz="1800" smtClean="0">
                <a:solidFill>
                  <a:schemeClr val="tx1"/>
                </a:solidFill>
              </a:defRPr>
            </a:lvl2pPr>
            <a:lvl3pPr marL="685800" indent="0">
              <a:buNone/>
              <a:defRPr lang="en-US" smtClean="0">
                <a:solidFill>
                  <a:schemeClr val="tx1"/>
                </a:solidFill>
              </a:defRPr>
            </a:lvl3pPr>
            <a:lvl4pPr marL="1143000" indent="0">
              <a:buNone/>
              <a:defRPr lang="en-US" sz="1800" smtClean="0">
                <a:solidFill>
                  <a:schemeClr val="tx1"/>
                </a:solidFill>
              </a:defRPr>
            </a:lvl4pPr>
            <a:lvl5pPr marL="1600200" indent="0">
              <a:buNone/>
              <a:defRPr lang="en-US" sz="1800">
                <a:solidFill>
                  <a:schemeClr val="tx1"/>
                </a:solidFill>
              </a:defRPr>
            </a:lvl5pPr>
          </a:lstStyle>
          <a:p>
            <a:pPr marL="0" lvl="0"/>
            <a:r>
              <a:rPr lang="en-US" dirty="0"/>
              <a:t>Click to edit Master text styles</a:t>
            </a:r>
          </a:p>
        </p:txBody>
      </p:sp>
      <p:sp>
        <p:nvSpPr>
          <p:cNvPr id="3" name="Title 3">
            <a:extLst>
              <a:ext uri="{FF2B5EF4-FFF2-40B4-BE49-F238E27FC236}">
                <a16:creationId xmlns:a16="http://schemas.microsoft.com/office/drawing/2014/main" id="{95D269CB-A2EE-B698-04D6-F51AEA489440}"/>
              </a:ext>
            </a:extLst>
          </p:cNvPr>
          <p:cNvSpPr>
            <a:spLocks noGrp="1"/>
          </p:cNvSpPr>
          <p:nvPr>
            <p:ph type="title"/>
          </p:nvPr>
        </p:nvSpPr>
        <p:spPr>
          <a:xfrm>
            <a:off x="353617" y="396076"/>
            <a:ext cx="5664454" cy="630076"/>
          </a:xfrm>
          <a:prstGeom prst="rect">
            <a:avLst/>
          </a:prstGeom>
        </p:spPr>
        <p:txBody>
          <a:bodyPr/>
          <a:lstStyle/>
          <a:p>
            <a:r>
              <a:rPr lang="en-US" dirty="0"/>
              <a:t>Click to edit Master title style</a:t>
            </a:r>
          </a:p>
        </p:txBody>
      </p:sp>
      <p:sp>
        <p:nvSpPr>
          <p:cNvPr id="2" name="Footer Placeholder 4">
            <a:extLst>
              <a:ext uri="{FF2B5EF4-FFF2-40B4-BE49-F238E27FC236}">
                <a16:creationId xmlns:a16="http://schemas.microsoft.com/office/drawing/2014/main" id="{C0974889-1E03-5099-A1C9-8D03FC6DE3CD}"/>
              </a:ext>
            </a:extLst>
          </p:cNvPr>
          <p:cNvSpPr>
            <a:spLocks noGrp="1"/>
          </p:cNvSpPr>
          <p:nvPr>
            <p:ph type="ftr" sz="quarter" idx="3"/>
          </p:nvPr>
        </p:nvSpPr>
        <p:spPr>
          <a:xfrm>
            <a:off x="672734" y="6337453"/>
            <a:ext cx="4114800" cy="365125"/>
          </a:xfrm>
          <a:prstGeom prst="rect">
            <a:avLst/>
          </a:prstGeom>
          <a:noFill/>
        </p:spPr>
        <p:txBody>
          <a:bodyPr vert="horz" lIns="0" tIns="45720" rIns="182880" bIns="45720" rtlCol="0" anchor="ctr"/>
          <a:lstStyle>
            <a:lvl1pPr algn="l">
              <a:defRPr sz="900">
                <a:solidFill>
                  <a:schemeClr val="tx1">
                    <a:lumMod val="75000"/>
                    <a:lumOff val="25000"/>
                  </a:schemeClr>
                </a:solidFill>
              </a:defRPr>
            </a:lvl1pPr>
          </a:lstStyle>
          <a:p>
            <a:r>
              <a:rPr lang="en-US" dirty="0"/>
              <a:t>|  </a:t>
            </a:r>
            <a:r>
              <a:rPr lang="en-US" dirty="0" err="1"/>
              <a:t>Airia</a:t>
            </a:r>
            <a:endParaRPr lang="en-US" dirty="0"/>
          </a:p>
        </p:txBody>
      </p:sp>
      <p:sp>
        <p:nvSpPr>
          <p:cNvPr id="4" name="Slide Number Placeholder 5">
            <a:extLst>
              <a:ext uri="{FF2B5EF4-FFF2-40B4-BE49-F238E27FC236}">
                <a16:creationId xmlns:a16="http://schemas.microsoft.com/office/drawing/2014/main" id="{5358AA26-876F-25A5-357A-54542EFF80B4}"/>
              </a:ext>
            </a:extLst>
          </p:cNvPr>
          <p:cNvSpPr>
            <a:spLocks noGrp="1"/>
          </p:cNvSpPr>
          <p:nvPr>
            <p:ph type="sldNum" sz="quarter" idx="4"/>
          </p:nvPr>
        </p:nvSpPr>
        <p:spPr>
          <a:xfrm>
            <a:off x="248206" y="6337453"/>
            <a:ext cx="334801" cy="365125"/>
          </a:xfrm>
          <a:prstGeom prst="rect">
            <a:avLst/>
          </a:prstGeom>
          <a:noFill/>
        </p:spPr>
        <p:txBody>
          <a:bodyPr vert="horz" wrap="none" lIns="0" tIns="45720" rIns="0" bIns="45720" rtlCol="0" anchor="ctr"/>
          <a:lstStyle>
            <a:lvl1pPr algn="r">
              <a:defRPr sz="800">
                <a:solidFill>
                  <a:schemeClr val="tx1">
                    <a:lumMod val="75000"/>
                    <a:lumOff val="25000"/>
                  </a:schemeClr>
                </a:solidFill>
              </a:defRPr>
            </a:lvl1pPr>
          </a:lstStyle>
          <a:p>
            <a:fld id="{6DEBB7FB-BA25-4EF9-BA52-2B8D79D1F7CA}" type="slidenum">
              <a:rPr lang="en-US" smtClean="0"/>
              <a:pPr/>
              <a:t>‹#›</a:t>
            </a:fld>
            <a:endParaRPr lang="en-US" dirty="0"/>
          </a:p>
        </p:txBody>
      </p:sp>
    </p:spTree>
    <p:extLst>
      <p:ext uri="{BB962C8B-B14F-4D97-AF65-F5344CB8AC3E}">
        <p14:creationId xmlns:p14="http://schemas.microsoft.com/office/powerpoint/2010/main" val="424017478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6 Section_1">
    <p:spTree>
      <p:nvGrpSpPr>
        <p:cNvPr id="1" name=""/>
        <p:cNvGrpSpPr/>
        <p:nvPr/>
      </p:nvGrpSpPr>
      <p:grpSpPr>
        <a:xfrm>
          <a:off x="0" y="0"/>
          <a:ext cx="0" cy="0"/>
          <a:chOff x="0" y="0"/>
          <a:chExt cx="0" cy="0"/>
        </a:xfrm>
      </p:grpSpPr>
      <p:sp>
        <p:nvSpPr>
          <p:cNvPr id="27" name="Graphic 2">
            <a:extLst>
              <a:ext uri="{FF2B5EF4-FFF2-40B4-BE49-F238E27FC236}">
                <a16:creationId xmlns:a16="http://schemas.microsoft.com/office/drawing/2014/main" id="{1B3C4812-2B55-7511-E7C3-9A85F4802218}"/>
              </a:ext>
            </a:extLst>
          </p:cNvPr>
          <p:cNvSpPr/>
          <p:nvPr userDrawn="1"/>
        </p:nvSpPr>
        <p:spPr>
          <a:xfrm>
            <a:off x="6089806" y="1549916"/>
            <a:ext cx="432833" cy="864138"/>
          </a:xfrm>
          <a:custGeom>
            <a:avLst/>
            <a:gdLst>
              <a:gd name="connsiteX0" fmla="*/ 581901 w 582930"/>
              <a:gd name="connsiteY0" fmla="*/ 1042416 h 1163802"/>
              <a:gd name="connsiteX1" fmla="*/ 121387 w 582930"/>
              <a:gd name="connsiteY1" fmla="*/ 581901 h 1163802"/>
              <a:gd name="connsiteX2" fmla="*/ 581901 w 582930"/>
              <a:gd name="connsiteY2" fmla="*/ 121387 h 1163802"/>
              <a:gd name="connsiteX3" fmla="*/ 582930 w 582930"/>
              <a:gd name="connsiteY3" fmla="*/ 121387 h 1163802"/>
              <a:gd name="connsiteX4" fmla="*/ 582930 w 582930"/>
              <a:gd name="connsiteY4" fmla="*/ 0 h 1163802"/>
              <a:gd name="connsiteX5" fmla="*/ 581901 w 582930"/>
              <a:gd name="connsiteY5" fmla="*/ 0 h 1163802"/>
              <a:gd name="connsiteX6" fmla="*/ 0 w 582930"/>
              <a:gd name="connsiteY6" fmla="*/ 581901 h 1163802"/>
              <a:gd name="connsiteX7" fmla="*/ 581901 w 582930"/>
              <a:gd name="connsiteY7" fmla="*/ 1163803 h 1163802"/>
              <a:gd name="connsiteX8" fmla="*/ 582930 w 582930"/>
              <a:gd name="connsiteY8" fmla="*/ 1163803 h 1163802"/>
              <a:gd name="connsiteX9" fmla="*/ 582930 w 582930"/>
              <a:gd name="connsiteY9" fmla="*/ 1042416 h 1163802"/>
              <a:gd name="connsiteX10" fmla="*/ 581901 w 582930"/>
              <a:gd name="connsiteY10" fmla="*/ 1042416 h 116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2930" h="1163802">
                <a:moveTo>
                  <a:pt x="581901" y="1042416"/>
                </a:moveTo>
                <a:cubicBezTo>
                  <a:pt x="327470" y="1042416"/>
                  <a:pt x="121387" y="836333"/>
                  <a:pt x="121387" y="581901"/>
                </a:cubicBezTo>
                <a:cubicBezTo>
                  <a:pt x="121387" y="327470"/>
                  <a:pt x="327470" y="121387"/>
                  <a:pt x="581901" y="121387"/>
                </a:cubicBezTo>
                <a:cubicBezTo>
                  <a:pt x="582244" y="121387"/>
                  <a:pt x="582587" y="121387"/>
                  <a:pt x="582930" y="121387"/>
                </a:cubicBezTo>
                <a:lnTo>
                  <a:pt x="582930" y="0"/>
                </a:lnTo>
                <a:cubicBezTo>
                  <a:pt x="582587" y="0"/>
                  <a:pt x="582244" y="0"/>
                  <a:pt x="581901" y="0"/>
                </a:cubicBezTo>
                <a:cubicBezTo>
                  <a:pt x="260604" y="0"/>
                  <a:pt x="0" y="260604"/>
                  <a:pt x="0" y="581901"/>
                </a:cubicBezTo>
                <a:cubicBezTo>
                  <a:pt x="0" y="903199"/>
                  <a:pt x="260604" y="1163803"/>
                  <a:pt x="581901" y="1163803"/>
                </a:cubicBezTo>
                <a:cubicBezTo>
                  <a:pt x="582244" y="1163803"/>
                  <a:pt x="582587" y="1163803"/>
                  <a:pt x="582930" y="1163803"/>
                </a:cubicBezTo>
                <a:lnTo>
                  <a:pt x="582930" y="1042416"/>
                </a:lnTo>
                <a:cubicBezTo>
                  <a:pt x="582930" y="1042416"/>
                  <a:pt x="582587" y="1042416"/>
                  <a:pt x="581901" y="1042416"/>
                </a:cubicBezTo>
                <a:close/>
              </a:path>
            </a:pathLst>
          </a:custGeom>
          <a:solidFill>
            <a:schemeClr val="bg1"/>
          </a:solidFill>
          <a:ln w="3429" cap="flat">
            <a:noFill/>
            <a:prstDash val="solid"/>
            <a:miter/>
          </a:ln>
          <a:effectLst>
            <a:outerShdw blurRad="508000" sx="102000" sy="102000" algn="ctr" rotWithShape="0">
              <a:schemeClr val="accent4">
                <a:alpha val="20000"/>
              </a:scheme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282E33"/>
              </a:solidFill>
              <a:effectLst/>
              <a:uLnTx/>
              <a:uFillTx/>
              <a:latin typeface="Arial"/>
            </a:endParaRPr>
          </a:p>
        </p:txBody>
      </p:sp>
      <p:sp>
        <p:nvSpPr>
          <p:cNvPr id="9" name="Graphic 2">
            <a:extLst>
              <a:ext uri="{FF2B5EF4-FFF2-40B4-BE49-F238E27FC236}">
                <a16:creationId xmlns:a16="http://schemas.microsoft.com/office/drawing/2014/main" id="{AB454390-CE97-22E5-36B6-A973FED322A8}"/>
              </a:ext>
            </a:extLst>
          </p:cNvPr>
          <p:cNvSpPr/>
          <p:nvPr userDrawn="1"/>
        </p:nvSpPr>
        <p:spPr>
          <a:xfrm>
            <a:off x="432516" y="3880892"/>
            <a:ext cx="432833" cy="864138"/>
          </a:xfrm>
          <a:custGeom>
            <a:avLst/>
            <a:gdLst>
              <a:gd name="connsiteX0" fmla="*/ 581901 w 582930"/>
              <a:gd name="connsiteY0" fmla="*/ 1042416 h 1163802"/>
              <a:gd name="connsiteX1" fmla="*/ 121387 w 582930"/>
              <a:gd name="connsiteY1" fmla="*/ 581901 h 1163802"/>
              <a:gd name="connsiteX2" fmla="*/ 581901 w 582930"/>
              <a:gd name="connsiteY2" fmla="*/ 121387 h 1163802"/>
              <a:gd name="connsiteX3" fmla="*/ 582930 w 582930"/>
              <a:gd name="connsiteY3" fmla="*/ 121387 h 1163802"/>
              <a:gd name="connsiteX4" fmla="*/ 582930 w 582930"/>
              <a:gd name="connsiteY4" fmla="*/ 0 h 1163802"/>
              <a:gd name="connsiteX5" fmla="*/ 581901 w 582930"/>
              <a:gd name="connsiteY5" fmla="*/ 0 h 1163802"/>
              <a:gd name="connsiteX6" fmla="*/ 0 w 582930"/>
              <a:gd name="connsiteY6" fmla="*/ 581901 h 1163802"/>
              <a:gd name="connsiteX7" fmla="*/ 581901 w 582930"/>
              <a:gd name="connsiteY7" fmla="*/ 1163803 h 1163802"/>
              <a:gd name="connsiteX8" fmla="*/ 582930 w 582930"/>
              <a:gd name="connsiteY8" fmla="*/ 1163803 h 1163802"/>
              <a:gd name="connsiteX9" fmla="*/ 582930 w 582930"/>
              <a:gd name="connsiteY9" fmla="*/ 1042416 h 1163802"/>
              <a:gd name="connsiteX10" fmla="*/ 581901 w 582930"/>
              <a:gd name="connsiteY10" fmla="*/ 1042416 h 116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2930" h="1163802">
                <a:moveTo>
                  <a:pt x="581901" y="1042416"/>
                </a:moveTo>
                <a:cubicBezTo>
                  <a:pt x="327470" y="1042416"/>
                  <a:pt x="121387" y="836333"/>
                  <a:pt x="121387" y="581901"/>
                </a:cubicBezTo>
                <a:cubicBezTo>
                  <a:pt x="121387" y="327470"/>
                  <a:pt x="327470" y="121387"/>
                  <a:pt x="581901" y="121387"/>
                </a:cubicBezTo>
                <a:cubicBezTo>
                  <a:pt x="582244" y="121387"/>
                  <a:pt x="582587" y="121387"/>
                  <a:pt x="582930" y="121387"/>
                </a:cubicBezTo>
                <a:lnTo>
                  <a:pt x="582930" y="0"/>
                </a:lnTo>
                <a:cubicBezTo>
                  <a:pt x="582587" y="0"/>
                  <a:pt x="582244" y="0"/>
                  <a:pt x="581901" y="0"/>
                </a:cubicBezTo>
                <a:cubicBezTo>
                  <a:pt x="260604" y="0"/>
                  <a:pt x="0" y="260604"/>
                  <a:pt x="0" y="581901"/>
                </a:cubicBezTo>
                <a:cubicBezTo>
                  <a:pt x="0" y="903199"/>
                  <a:pt x="260604" y="1163803"/>
                  <a:pt x="581901" y="1163803"/>
                </a:cubicBezTo>
                <a:cubicBezTo>
                  <a:pt x="582244" y="1163803"/>
                  <a:pt x="582587" y="1163803"/>
                  <a:pt x="582930" y="1163803"/>
                </a:cubicBezTo>
                <a:lnTo>
                  <a:pt x="582930" y="1042416"/>
                </a:lnTo>
                <a:cubicBezTo>
                  <a:pt x="582930" y="1042416"/>
                  <a:pt x="582587" y="1042416"/>
                  <a:pt x="581901" y="1042416"/>
                </a:cubicBezTo>
                <a:close/>
              </a:path>
            </a:pathLst>
          </a:custGeom>
          <a:solidFill>
            <a:schemeClr val="bg1"/>
          </a:solidFill>
          <a:ln w="3429" cap="flat">
            <a:noFill/>
            <a:prstDash val="solid"/>
            <a:miter/>
          </a:ln>
          <a:effectLst>
            <a:outerShdw blurRad="508000" sx="102000" sy="102000" algn="ctr" rotWithShape="0">
              <a:schemeClr val="accent4">
                <a:alpha val="20000"/>
              </a:scheme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282E33"/>
              </a:solidFill>
              <a:effectLst/>
              <a:uLnTx/>
              <a:uFillTx/>
              <a:latin typeface="Arial"/>
            </a:endParaRPr>
          </a:p>
        </p:txBody>
      </p:sp>
      <p:sp>
        <p:nvSpPr>
          <p:cNvPr id="12" name="Graphic 2">
            <a:extLst>
              <a:ext uri="{FF2B5EF4-FFF2-40B4-BE49-F238E27FC236}">
                <a16:creationId xmlns:a16="http://schemas.microsoft.com/office/drawing/2014/main" id="{D61D9CA2-441E-7C9B-81BA-77EFD9A53FD9}"/>
              </a:ext>
            </a:extLst>
          </p:cNvPr>
          <p:cNvSpPr/>
          <p:nvPr userDrawn="1"/>
        </p:nvSpPr>
        <p:spPr>
          <a:xfrm>
            <a:off x="432516" y="2715404"/>
            <a:ext cx="432833" cy="864138"/>
          </a:xfrm>
          <a:custGeom>
            <a:avLst/>
            <a:gdLst>
              <a:gd name="connsiteX0" fmla="*/ 581901 w 582930"/>
              <a:gd name="connsiteY0" fmla="*/ 1042416 h 1163802"/>
              <a:gd name="connsiteX1" fmla="*/ 121387 w 582930"/>
              <a:gd name="connsiteY1" fmla="*/ 581901 h 1163802"/>
              <a:gd name="connsiteX2" fmla="*/ 581901 w 582930"/>
              <a:gd name="connsiteY2" fmla="*/ 121387 h 1163802"/>
              <a:gd name="connsiteX3" fmla="*/ 582930 w 582930"/>
              <a:gd name="connsiteY3" fmla="*/ 121387 h 1163802"/>
              <a:gd name="connsiteX4" fmla="*/ 582930 w 582930"/>
              <a:gd name="connsiteY4" fmla="*/ 0 h 1163802"/>
              <a:gd name="connsiteX5" fmla="*/ 581901 w 582930"/>
              <a:gd name="connsiteY5" fmla="*/ 0 h 1163802"/>
              <a:gd name="connsiteX6" fmla="*/ 0 w 582930"/>
              <a:gd name="connsiteY6" fmla="*/ 581901 h 1163802"/>
              <a:gd name="connsiteX7" fmla="*/ 581901 w 582930"/>
              <a:gd name="connsiteY7" fmla="*/ 1163803 h 1163802"/>
              <a:gd name="connsiteX8" fmla="*/ 582930 w 582930"/>
              <a:gd name="connsiteY8" fmla="*/ 1163803 h 1163802"/>
              <a:gd name="connsiteX9" fmla="*/ 582930 w 582930"/>
              <a:gd name="connsiteY9" fmla="*/ 1042416 h 1163802"/>
              <a:gd name="connsiteX10" fmla="*/ 581901 w 582930"/>
              <a:gd name="connsiteY10" fmla="*/ 1042416 h 116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2930" h="1163802">
                <a:moveTo>
                  <a:pt x="581901" y="1042416"/>
                </a:moveTo>
                <a:cubicBezTo>
                  <a:pt x="327470" y="1042416"/>
                  <a:pt x="121387" y="836333"/>
                  <a:pt x="121387" y="581901"/>
                </a:cubicBezTo>
                <a:cubicBezTo>
                  <a:pt x="121387" y="327470"/>
                  <a:pt x="327470" y="121387"/>
                  <a:pt x="581901" y="121387"/>
                </a:cubicBezTo>
                <a:cubicBezTo>
                  <a:pt x="582244" y="121387"/>
                  <a:pt x="582587" y="121387"/>
                  <a:pt x="582930" y="121387"/>
                </a:cubicBezTo>
                <a:lnTo>
                  <a:pt x="582930" y="0"/>
                </a:lnTo>
                <a:cubicBezTo>
                  <a:pt x="582587" y="0"/>
                  <a:pt x="582244" y="0"/>
                  <a:pt x="581901" y="0"/>
                </a:cubicBezTo>
                <a:cubicBezTo>
                  <a:pt x="260604" y="0"/>
                  <a:pt x="0" y="260604"/>
                  <a:pt x="0" y="581901"/>
                </a:cubicBezTo>
                <a:cubicBezTo>
                  <a:pt x="0" y="903199"/>
                  <a:pt x="260604" y="1163803"/>
                  <a:pt x="581901" y="1163803"/>
                </a:cubicBezTo>
                <a:cubicBezTo>
                  <a:pt x="582244" y="1163803"/>
                  <a:pt x="582587" y="1163803"/>
                  <a:pt x="582930" y="1163803"/>
                </a:cubicBezTo>
                <a:lnTo>
                  <a:pt x="582930" y="1042416"/>
                </a:lnTo>
                <a:cubicBezTo>
                  <a:pt x="582930" y="1042416"/>
                  <a:pt x="582587" y="1042416"/>
                  <a:pt x="581901" y="1042416"/>
                </a:cubicBezTo>
                <a:close/>
              </a:path>
            </a:pathLst>
          </a:custGeom>
          <a:solidFill>
            <a:schemeClr val="bg1"/>
          </a:solidFill>
          <a:ln w="3429" cap="flat">
            <a:noFill/>
            <a:prstDash val="solid"/>
            <a:miter/>
          </a:ln>
          <a:effectLst>
            <a:outerShdw blurRad="508000" sx="102000" sy="102000" algn="ctr" rotWithShape="0">
              <a:schemeClr val="accent4">
                <a:alpha val="20000"/>
              </a:scheme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282E33"/>
              </a:solidFill>
              <a:effectLst/>
              <a:uLnTx/>
              <a:uFillTx/>
              <a:latin typeface="Arial"/>
            </a:endParaRPr>
          </a:p>
        </p:txBody>
      </p:sp>
      <p:sp>
        <p:nvSpPr>
          <p:cNvPr id="15" name="Graphic 2">
            <a:extLst>
              <a:ext uri="{FF2B5EF4-FFF2-40B4-BE49-F238E27FC236}">
                <a16:creationId xmlns:a16="http://schemas.microsoft.com/office/drawing/2014/main" id="{50A3164B-6984-14E1-9B5D-9809A4874469}"/>
              </a:ext>
            </a:extLst>
          </p:cNvPr>
          <p:cNvSpPr/>
          <p:nvPr userDrawn="1"/>
        </p:nvSpPr>
        <p:spPr>
          <a:xfrm>
            <a:off x="432516" y="1549916"/>
            <a:ext cx="432833" cy="864138"/>
          </a:xfrm>
          <a:custGeom>
            <a:avLst/>
            <a:gdLst>
              <a:gd name="connsiteX0" fmla="*/ 581901 w 582930"/>
              <a:gd name="connsiteY0" fmla="*/ 1042416 h 1163802"/>
              <a:gd name="connsiteX1" fmla="*/ 121387 w 582930"/>
              <a:gd name="connsiteY1" fmla="*/ 581901 h 1163802"/>
              <a:gd name="connsiteX2" fmla="*/ 581901 w 582930"/>
              <a:gd name="connsiteY2" fmla="*/ 121387 h 1163802"/>
              <a:gd name="connsiteX3" fmla="*/ 582930 w 582930"/>
              <a:gd name="connsiteY3" fmla="*/ 121387 h 1163802"/>
              <a:gd name="connsiteX4" fmla="*/ 582930 w 582930"/>
              <a:gd name="connsiteY4" fmla="*/ 0 h 1163802"/>
              <a:gd name="connsiteX5" fmla="*/ 581901 w 582930"/>
              <a:gd name="connsiteY5" fmla="*/ 0 h 1163802"/>
              <a:gd name="connsiteX6" fmla="*/ 0 w 582930"/>
              <a:gd name="connsiteY6" fmla="*/ 581901 h 1163802"/>
              <a:gd name="connsiteX7" fmla="*/ 581901 w 582930"/>
              <a:gd name="connsiteY7" fmla="*/ 1163803 h 1163802"/>
              <a:gd name="connsiteX8" fmla="*/ 582930 w 582930"/>
              <a:gd name="connsiteY8" fmla="*/ 1163803 h 1163802"/>
              <a:gd name="connsiteX9" fmla="*/ 582930 w 582930"/>
              <a:gd name="connsiteY9" fmla="*/ 1042416 h 1163802"/>
              <a:gd name="connsiteX10" fmla="*/ 581901 w 582930"/>
              <a:gd name="connsiteY10" fmla="*/ 1042416 h 116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2930" h="1163802">
                <a:moveTo>
                  <a:pt x="581901" y="1042416"/>
                </a:moveTo>
                <a:cubicBezTo>
                  <a:pt x="327470" y="1042416"/>
                  <a:pt x="121387" y="836333"/>
                  <a:pt x="121387" y="581901"/>
                </a:cubicBezTo>
                <a:cubicBezTo>
                  <a:pt x="121387" y="327470"/>
                  <a:pt x="327470" y="121387"/>
                  <a:pt x="581901" y="121387"/>
                </a:cubicBezTo>
                <a:cubicBezTo>
                  <a:pt x="582244" y="121387"/>
                  <a:pt x="582587" y="121387"/>
                  <a:pt x="582930" y="121387"/>
                </a:cubicBezTo>
                <a:lnTo>
                  <a:pt x="582930" y="0"/>
                </a:lnTo>
                <a:cubicBezTo>
                  <a:pt x="582587" y="0"/>
                  <a:pt x="582244" y="0"/>
                  <a:pt x="581901" y="0"/>
                </a:cubicBezTo>
                <a:cubicBezTo>
                  <a:pt x="260604" y="0"/>
                  <a:pt x="0" y="260604"/>
                  <a:pt x="0" y="581901"/>
                </a:cubicBezTo>
                <a:cubicBezTo>
                  <a:pt x="0" y="903199"/>
                  <a:pt x="260604" y="1163803"/>
                  <a:pt x="581901" y="1163803"/>
                </a:cubicBezTo>
                <a:cubicBezTo>
                  <a:pt x="582244" y="1163803"/>
                  <a:pt x="582587" y="1163803"/>
                  <a:pt x="582930" y="1163803"/>
                </a:cubicBezTo>
                <a:lnTo>
                  <a:pt x="582930" y="1042416"/>
                </a:lnTo>
                <a:cubicBezTo>
                  <a:pt x="582930" y="1042416"/>
                  <a:pt x="582587" y="1042416"/>
                  <a:pt x="581901" y="1042416"/>
                </a:cubicBezTo>
                <a:close/>
              </a:path>
            </a:pathLst>
          </a:custGeom>
          <a:solidFill>
            <a:schemeClr val="bg1"/>
          </a:solidFill>
          <a:ln w="3429" cap="flat">
            <a:noFill/>
            <a:prstDash val="solid"/>
            <a:miter/>
          </a:ln>
          <a:effectLst>
            <a:outerShdw blurRad="508000" sx="102000" sy="102000" algn="ctr" rotWithShape="0">
              <a:schemeClr val="accent4">
                <a:alpha val="20000"/>
              </a:scheme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282E33"/>
              </a:solidFill>
              <a:effectLst/>
              <a:uLnTx/>
              <a:uFillTx/>
              <a:latin typeface="Arial"/>
            </a:endParaRPr>
          </a:p>
        </p:txBody>
      </p:sp>
      <p:sp>
        <p:nvSpPr>
          <p:cNvPr id="21" name="Graphic 2">
            <a:extLst>
              <a:ext uri="{FF2B5EF4-FFF2-40B4-BE49-F238E27FC236}">
                <a16:creationId xmlns:a16="http://schemas.microsoft.com/office/drawing/2014/main" id="{B362B2F9-291C-B1DE-BE88-7CEE7F5B2CB7}"/>
              </a:ext>
            </a:extLst>
          </p:cNvPr>
          <p:cNvSpPr/>
          <p:nvPr userDrawn="1"/>
        </p:nvSpPr>
        <p:spPr>
          <a:xfrm>
            <a:off x="6089806" y="3880892"/>
            <a:ext cx="432833" cy="864138"/>
          </a:xfrm>
          <a:custGeom>
            <a:avLst/>
            <a:gdLst>
              <a:gd name="connsiteX0" fmla="*/ 581901 w 582930"/>
              <a:gd name="connsiteY0" fmla="*/ 1042416 h 1163802"/>
              <a:gd name="connsiteX1" fmla="*/ 121387 w 582930"/>
              <a:gd name="connsiteY1" fmla="*/ 581901 h 1163802"/>
              <a:gd name="connsiteX2" fmla="*/ 581901 w 582930"/>
              <a:gd name="connsiteY2" fmla="*/ 121387 h 1163802"/>
              <a:gd name="connsiteX3" fmla="*/ 582930 w 582930"/>
              <a:gd name="connsiteY3" fmla="*/ 121387 h 1163802"/>
              <a:gd name="connsiteX4" fmla="*/ 582930 w 582930"/>
              <a:gd name="connsiteY4" fmla="*/ 0 h 1163802"/>
              <a:gd name="connsiteX5" fmla="*/ 581901 w 582930"/>
              <a:gd name="connsiteY5" fmla="*/ 0 h 1163802"/>
              <a:gd name="connsiteX6" fmla="*/ 0 w 582930"/>
              <a:gd name="connsiteY6" fmla="*/ 581901 h 1163802"/>
              <a:gd name="connsiteX7" fmla="*/ 581901 w 582930"/>
              <a:gd name="connsiteY7" fmla="*/ 1163803 h 1163802"/>
              <a:gd name="connsiteX8" fmla="*/ 582930 w 582930"/>
              <a:gd name="connsiteY8" fmla="*/ 1163803 h 1163802"/>
              <a:gd name="connsiteX9" fmla="*/ 582930 w 582930"/>
              <a:gd name="connsiteY9" fmla="*/ 1042416 h 1163802"/>
              <a:gd name="connsiteX10" fmla="*/ 581901 w 582930"/>
              <a:gd name="connsiteY10" fmla="*/ 1042416 h 116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2930" h="1163802">
                <a:moveTo>
                  <a:pt x="581901" y="1042416"/>
                </a:moveTo>
                <a:cubicBezTo>
                  <a:pt x="327470" y="1042416"/>
                  <a:pt x="121387" y="836333"/>
                  <a:pt x="121387" y="581901"/>
                </a:cubicBezTo>
                <a:cubicBezTo>
                  <a:pt x="121387" y="327470"/>
                  <a:pt x="327470" y="121387"/>
                  <a:pt x="581901" y="121387"/>
                </a:cubicBezTo>
                <a:cubicBezTo>
                  <a:pt x="582244" y="121387"/>
                  <a:pt x="582587" y="121387"/>
                  <a:pt x="582930" y="121387"/>
                </a:cubicBezTo>
                <a:lnTo>
                  <a:pt x="582930" y="0"/>
                </a:lnTo>
                <a:cubicBezTo>
                  <a:pt x="582587" y="0"/>
                  <a:pt x="582244" y="0"/>
                  <a:pt x="581901" y="0"/>
                </a:cubicBezTo>
                <a:cubicBezTo>
                  <a:pt x="260604" y="0"/>
                  <a:pt x="0" y="260604"/>
                  <a:pt x="0" y="581901"/>
                </a:cubicBezTo>
                <a:cubicBezTo>
                  <a:pt x="0" y="903199"/>
                  <a:pt x="260604" y="1163803"/>
                  <a:pt x="581901" y="1163803"/>
                </a:cubicBezTo>
                <a:cubicBezTo>
                  <a:pt x="582244" y="1163803"/>
                  <a:pt x="582587" y="1163803"/>
                  <a:pt x="582930" y="1163803"/>
                </a:cubicBezTo>
                <a:lnTo>
                  <a:pt x="582930" y="1042416"/>
                </a:lnTo>
                <a:cubicBezTo>
                  <a:pt x="582930" y="1042416"/>
                  <a:pt x="582587" y="1042416"/>
                  <a:pt x="581901" y="1042416"/>
                </a:cubicBezTo>
                <a:close/>
              </a:path>
            </a:pathLst>
          </a:custGeom>
          <a:solidFill>
            <a:schemeClr val="bg1"/>
          </a:solidFill>
          <a:ln w="3429" cap="flat">
            <a:noFill/>
            <a:prstDash val="solid"/>
            <a:miter/>
          </a:ln>
          <a:effectLst>
            <a:outerShdw blurRad="508000" sx="102000" sy="102000" algn="ctr" rotWithShape="0">
              <a:schemeClr val="accent4">
                <a:alpha val="20000"/>
              </a:scheme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282E33"/>
              </a:solidFill>
              <a:effectLst/>
              <a:uLnTx/>
              <a:uFillTx/>
              <a:latin typeface="Arial"/>
            </a:endParaRPr>
          </a:p>
        </p:txBody>
      </p:sp>
      <p:sp>
        <p:nvSpPr>
          <p:cNvPr id="24" name="Graphic 2">
            <a:extLst>
              <a:ext uri="{FF2B5EF4-FFF2-40B4-BE49-F238E27FC236}">
                <a16:creationId xmlns:a16="http://schemas.microsoft.com/office/drawing/2014/main" id="{44F8C8FE-C354-9321-BF81-10ACA9FF6173}"/>
              </a:ext>
            </a:extLst>
          </p:cNvPr>
          <p:cNvSpPr/>
          <p:nvPr userDrawn="1"/>
        </p:nvSpPr>
        <p:spPr>
          <a:xfrm>
            <a:off x="6089806" y="2715404"/>
            <a:ext cx="432833" cy="864138"/>
          </a:xfrm>
          <a:custGeom>
            <a:avLst/>
            <a:gdLst>
              <a:gd name="connsiteX0" fmla="*/ 581901 w 582930"/>
              <a:gd name="connsiteY0" fmla="*/ 1042416 h 1163802"/>
              <a:gd name="connsiteX1" fmla="*/ 121387 w 582930"/>
              <a:gd name="connsiteY1" fmla="*/ 581901 h 1163802"/>
              <a:gd name="connsiteX2" fmla="*/ 581901 w 582930"/>
              <a:gd name="connsiteY2" fmla="*/ 121387 h 1163802"/>
              <a:gd name="connsiteX3" fmla="*/ 582930 w 582930"/>
              <a:gd name="connsiteY3" fmla="*/ 121387 h 1163802"/>
              <a:gd name="connsiteX4" fmla="*/ 582930 w 582930"/>
              <a:gd name="connsiteY4" fmla="*/ 0 h 1163802"/>
              <a:gd name="connsiteX5" fmla="*/ 581901 w 582930"/>
              <a:gd name="connsiteY5" fmla="*/ 0 h 1163802"/>
              <a:gd name="connsiteX6" fmla="*/ 0 w 582930"/>
              <a:gd name="connsiteY6" fmla="*/ 581901 h 1163802"/>
              <a:gd name="connsiteX7" fmla="*/ 581901 w 582930"/>
              <a:gd name="connsiteY7" fmla="*/ 1163803 h 1163802"/>
              <a:gd name="connsiteX8" fmla="*/ 582930 w 582930"/>
              <a:gd name="connsiteY8" fmla="*/ 1163803 h 1163802"/>
              <a:gd name="connsiteX9" fmla="*/ 582930 w 582930"/>
              <a:gd name="connsiteY9" fmla="*/ 1042416 h 1163802"/>
              <a:gd name="connsiteX10" fmla="*/ 581901 w 582930"/>
              <a:gd name="connsiteY10" fmla="*/ 1042416 h 116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2930" h="1163802">
                <a:moveTo>
                  <a:pt x="581901" y="1042416"/>
                </a:moveTo>
                <a:cubicBezTo>
                  <a:pt x="327470" y="1042416"/>
                  <a:pt x="121387" y="836333"/>
                  <a:pt x="121387" y="581901"/>
                </a:cubicBezTo>
                <a:cubicBezTo>
                  <a:pt x="121387" y="327470"/>
                  <a:pt x="327470" y="121387"/>
                  <a:pt x="581901" y="121387"/>
                </a:cubicBezTo>
                <a:cubicBezTo>
                  <a:pt x="582244" y="121387"/>
                  <a:pt x="582587" y="121387"/>
                  <a:pt x="582930" y="121387"/>
                </a:cubicBezTo>
                <a:lnTo>
                  <a:pt x="582930" y="0"/>
                </a:lnTo>
                <a:cubicBezTo>
                  <a:pt x="582587" y="0"/>
                  <a:pt x="582244" y="0"/>
                  <a:pt x="581901" y="0"/>
                </a:cubicBezTo>
                <a:cubicBezTo>
                  <a:pt x="260604" y="0"/>
                  <a:pt x="0" y="260604"/>
                  <a:pt x="0" y="581901"/>
                </a:cubicBezTo>
                <a:cubicBezTo>
                  <a:pt x="0" y="903199"/>
                  <a:pt x="260604" y="1163803"/>
                  <a:pt x="581901" y="1163803"/>
                </a:cubicBezTo>
                <a:cubicBezTo>
                  <a:pt x="582244" y="1163803"/>
                  <a:pt x="582587" y="1163803"/>
                  <a:pt x="582930" y="1163803"/>
                </a:cubicBezTo>
                <a:lnTo>
                  <a:pt x="582930" y="1042416"/>
                </a:lnTo>
                <a:cubicBezTo>
                  <a:pt x="582930" y="1042416"/>
                  <a:pt x="582587" y="1042416"/>
                  <a:pt x="581901" y="1042416"/>
                </a:cubicBezTo>
                <a:close/>
              </a:path>
            </a:pathLst>
          </a:custGeom>
          <a:solidFill>
            <a:schemeClr val="bg1"/>
          </a:solidFill>
          <a:ln w="3429" cap="flat">
            <a:noFill/>
            <a:prstDash val="solid"/>
            <a:miter/>
          </a:ln>
          <a:effectLst>
            <a:outerShdw blurRad="508000" sx="102000" sy="102000" algn="ctr" rotWithShape="0">
              <a:schemeClr val="accent4">
                <a:alpha val="20000"/>
              </a:scheme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282E33"/>
              </a:solidFill>
              <a:effectLst/>
              <a:uLnTx/>
              <a:uFillTx/>
              <a:latin typeface="Arial"/>
            </a:endParaRPr>
          </a:p>
        </p:txBody>
      </p:sp>
      <p:sp>
        <p:nvSpPr>
          <p:cNvPr id="3" name="Footer Placeholder 2">
            <a:extLst>
              <a:ext uri="{FF2B5EF4-FFF2-40B4-BE49-F238E27FC236}">
                <a16:creationId xmlns:a16="http://schemas.microsoft.com/office/drawing/2014/main" id="{34085824-13DC-6B76-23C5-A746B562B733}"/>
              </a:ext>
            </a:extLst>
          </p:cNvPr>
          <p:cNvSpPr>
            <a:spLocks noGrp="1"/>
          </p:cNvSpPr>
          <p:nvPr>
            <p:ph type="ftr" sz="quarter" idx="10"/>
          </p:nvPr>
        </p:nvSpPr>
        <p:spPr/>
        <p:txBody>
          <a:bodyPr/>
          <a:lstStyle/>
          <a:p>
            <a:r>
              <a:rPr lang="en-US" dirty="0"/>
              <a:t>|  </a:t>
            </a:r>
            <a:r>
              <a:rPr lang="en-US" dirty="0" err="1"/>
              <a:t>Airia</a:t>
            </a:r>
            <a:endParaRPr lang="en-US" dirty="0"/>
          </a:p>
        </p:txBody>
      </p:sp>
      <p:sp>
        <p:nvSpPr>
          <p:cNvPr id="4" name="Slide Number Placeholder 3">
            <a:extLst>
              <a:ext uri="{FF2B5EF4-FFF2-40B4-BE49-F238E27FC236}">
                <a16:creationId xmlns:a16="http://schemas.microsoft.com/office/drawing/2014/main" id="{C7E28052-1701-7071-9D35-12F0ABCE9902}"/>
              </a:ext>
            </a:extLst>
          </p:cNvPr>
          <p:cNvSpPr>
            <a:spLocks noGrp="1"/>
          </p:cNvSpPr>
          <p:nvPr>
            <p:ph type="sldNum" sz="quarter" idx="11"/>
          </p:nvPr>
        </p:nvSpPr>
        <p:spPr/>
        <p:txBody>
          <a:bodyPr/>
          <a:lstStyle/>
          <a:p>
            <a:fld id="{6DEBB7FB-BA25-4EF9-BA52-2B8D79D1F7CA}" type="slidenum">
              <a:rPr lang="en-US" smtClean="0"/>
              <a:pPr/>
              <a:t>‹#›</a:t>
            </a:fld>
            <a:endParaRPr lang="en-US" dirty="0"/>
          </a:p>
        </p:txBody>
      </p:sp>
      <p:sp>
        <p:nvSpPr>
          <p:cNvPr id="8" name="Rectangle 7">
            <a:extLst>
              <a:ext uri="{FF2B5EF4-FFF2-40B4-BE49-F238E27FC236}">
                <a16:creationId xmlns:a16="http://schemas.microsoft.com/office/drawing/2014/main" id="{E42C3284-87A4-D676-E4C1-0E7AD552B39B}"/>
              </a:ext>
            </a:extLst>
          </p:cNvPr>
          <p:cNvSpPr/>
          <p:nvPr userDrawn="1"/>
        </p:nvSpPr>
        <p:spPr>
          <a:xfrm>
            <a:off x="865349" y="3834567"/>
            <a:ext cx="4804012" cy="956788"/>
          </a:xfrm>
          <a:prstGeom prst="rect">
            <a:avLst/>
          </a:prstGeom>
          <a:solidFill>
            <a:srgbClr val="FFFFFF"/>
          </a:solidFill>
          <a:ln w="12700" cap="flat" cmpd="sng" algn="ctr">
            <a:solidFill>
              <a:schemeClr val="accent4">
                <a:lumMod val="20000"/>
                <a:lumOff val="8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Arial"/>
              <a:ea typeface="+mn-ea"/>
              <a:cs typeface="+mn-cs"/>
            </a:endParaRPr>
          </a:p>
        </p:txBody>
      </p:sp>
      <p:sp>
        <p:nvSpPr>
          <p:cNvPr id="10" name="Oval 9">
            <a:extLst>
              <a:ext uri="{FF2B5EF4-FFF2-40B4-BE49-F238E27FC236}">
                <a16:creationId xmlns:a16="http://schemas.microsoft.com/office/drawing/2014/main" id="{6B060A3E-602E-C27D-7737-42D5C0D8856C}"/>
              </a:ext>
            </a:extLst>
          </p:cNvPr>
          <p:cNvSpPr/>
          <p:nvPr userDrawn="1"/>
        </p:nvSpPr>
        <p:spPr>
          <a:xfrm>
            <a:off x="583822" y="4031434"/>
            <a:ext cx="563054" cy="563054"/>
          </a:xfrm>
          <a:prstGeom prst="ellipse">
            <a:avLst/>
          </a:prstGeom>
          <a:solidFill>
            <a:schemeClr val="accent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Arial"/>
              <a:ea typeface="+mn-ea"/>
              <a:cs typeface="+mn-cs"/>
            </a:endParaRPr>
          </a:p>
        </p:txBody>
      </p:sp>
      <p:sp>
        <p:nvSpPr>
          <p:cNvPr id="11" name="Rectangle 10">
            <a:extLst>
              <a:ext uri="{FF2B5EF4-FFF2-40B4-BE49-F238E27FC236}">
                <a16:creationId xmlns:a16="http://schemas.microsoft.com/office/drawing/2014/main" id="{EE23E57B-ED68-7D5F-959B-355984C5C2B0}"/>
              </a:ext>
            </a:extLst>
          </p:cNvPr>
          <p:cNvSpPr/>
          <p:nvPr userDrawn="1"/>
        </p:nvSpPr>
        <p:spPr>
          <a:xfrm>
            <a:off x="865349" y="2669079"/>
            <a:ext cx="4804012" cy="956788"/>
          </a:xfrm>
          <a:prstGeom prst="rect">
            <a:avLst/>
          </a:prstGeom>
          <a:solidFill>
            <a:srgbClr val="FFFFFF"/>
          </a:solidFill>
          <a:ln w="12700" cap="flat" cmpd="sng" algn="ctr">
            <a:solidFill>
              <a:schemeClr val="accent4">
                <a:lumMod val="20000"/>
                <a:lumOff val="8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Arial"/>
              <a:ea typeface="+mn-ea"/>
              <a:cs typeface="+mn-cs"/>
            </a:endParaRPr>
          </a:p>
        </p:txBody>
      </p:sp>
      <p:sp>
        <p:nvSpPr>
          <p:cNvPr id="13" name="Oval 12">
            <a:extLst>
              <a:ext uri="{FF2B5EF4-FFF2-40B4-BE49-F238E27FC236}">
                <a16:creationId xmlns:a16="http://schemas.microsoft.com/office/drawing/2014/main" id="{EC3347E7-6F51-9D75-C493-2E4DD78FF3EE}"/>
              </a:ext>
            </a:extLst>
          </p:cNvPr>
          <p:cNvSpPr/>
          <p:nvPr userDrawn="1"/>
        </p:nvSpPr>
        <p:spPr>
          <a:xfrm>
            <a:off x="583822" y="2865946"/>
            <a:ext cx="563054" cy="563054"/>
          </a:xfrm>
          <a:prstGeom prst="ellipse">
            <a:avLst/>
          </a:prstGeom>
          <a:solidFill>
            <a:schemeClr val="accent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Arial"/>
              <a:ea typeface="+mn-ea"/>
              <a:cs typeface="+mn-cs"/>
            </a:endParaRPr>
          </a:p>
        </p:txBody>
      </p:sp>
      <p:sp>
        <p:nvSpPr>
          <p:cNvPr id="14" name="Rectangle 13">
            <a:extLst>
              <a:ext uri="{FF2B5EF4-FFF2-40B4-BE49-F238E27FC236}">
                <a16:creationId xmlns:a16="http://schemas.microsoft.com/office/drawing/2014/main" id="{C273E666-1161-45B2-291A-C5C48B623670}"/>
              </a:ext>
            </a:extLst>
          </p:cNvPr>
          <p:cNvSpPr/>
          <p:nvPr userDrawn="1"/>
        </p:nvSpPr>
        <p:spPr>
          <a:xfrm>
            <a:off x="865349" y="1503591"/>
            <a:ext cx="4804012" cy="956788"/>
          </a:xfrm>
          <a:prstGeom prst="rect">
            <a:avLst/>
          </a:prstGeom>
          <a:solidFill>
            <a:srgbClr val="FFFFFF"/>
          </a:solidFill>
          <a:ln w="12700" cap="flat" cmpd="sng" algn="ctr">
            <a:solidFill>
              <a:schemeClr val="accent4">
                <a:lumMod val="20000"/>
                <a:lumOff val="8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Arial"/>
              <a:ea typeface="+mn-ea"/>
              <a:cs typeface="+mn-cs"/>
            </a:endParaRPr>
          </a:p>
        </p:txBody>
      </p:sp>
      <p:sp>
        <p:nvSpPr>
          <p:cNvPr id="16" name="Oval 15">
            <a:extLst>
              <a:ext uri="{FF2B5EF4-FFF2-40B4-BE49-F238E27FC236}">
                <a16:creationId xmlns:a16="http://schemas.microsoft.com/office/drawing/2014/main" id="{981E6609-2673-0F40-0D8D-1B00F9BD260C}"/>
              </a:ext>
            </a:extLst>
          </p:cNvPr>
          <p:cNvSpPr/>
          <p:nvPr userDrawn="1"/>
        </p:nvSpPr>
        <p:spPr>
          <a:xfrm>
            <a:off x="583822" y="1700458"/>
            <a:ext cx="563054" cy="563054"/>
          </a:xfrm>
          <a:prstGeom prst="ellipse">
            <a:avLst/>
          </a:prstGeom>
          <a:solidFill>
            <a:schemeClr val="accent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Arial"/>
              <a:ea typeface="+mn-ea"/>
              <a:cs typeface="+mn-cs"/>
            </a:endParaRPr>
          </a:p>
        </p:txBody>
      </p:sp>
      <p:sp>
        <p:nvSpPr>
          <p:cNvPr id="20" name="Rectangle 19">
            <a:extLst>
              <a:ext uri="{FF2B5EF4-FFF2-40B4-BE49-F238E27FC236}">
                <a16:creationId xmlns:a16="http://schemas.microsoft.com/office/drawing/2014/main" id="{CE271976-72DA-2B3C-A472-AA01C9ABFD43}"/>
              </a:ext>
            </a:extLst>
          </p:cNvPr>
          <p:cNvSpPr/>
          <p:nvPr userDrawn="1"/>
        </p:nvSpPr>
        <p:spPr>
          <a:xfrm>
            <a:off x="6522639" y="3834567"/>
            <a:ext cx="4804012" cy="956788"/>
          </a:xfrm>
          <a:prstGeom prst="rect">
            <a:avLst/>
          </a:prstGeom>
          <a:solidFill>
            <a:srgbClr val="FFFFFF"/>
          </a:solidFill>
          <a:ln w="12700" cap="flat" cmpd="sng" algn="ctr">
            <a:solidFill>
              <a:schemeClr val="accent4">
                <a:lumMod val="20000"/>
                <a:lumOff val="8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Arial"/>
              <a:ea typeface="+mn-ea"/>
              <a:cs typeface="+mn-cs"/>
            </a:endParaRPr>
          </a:p>
        </p:txBody>
      </p:sp>
      <p:sp>
        <p:nvSpPr>
          <p:cNvPr id="22" name="Oval 21">
            <a:extLst>
              <a:ext uri="{FF2B5EF4-FFF2-40B4-BE49-F238E27FC236}">
                <a16:creationId xmlns:a16="http://schemas.microsoft.com/office/drawing/2014/main" id="{8B84CA57-22FC-5B14-A118-7FAA4A8ADE33}"/>
              </a:ext>
            </a:extLst>
          </p:cNvPr>
          <p:cNvSpPr/>
          <p:nvPr userDrawn="1"/>
        </p:nvSpPr>
        <p:spPr>
          <a:xfrm>
            <a:off x="6241112" y="4031434"/>
            <a:ext cx="563054" cy="563054"/>
          </a:xfrm>
          <a:prstGeom prst="ellipse">
            <a:avLst/>
          </a:prstGeom>
          <a:solidFill>
            <a:schemeClr val="accent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Arial"/>
              <a:ea typeface="+mn-ea"/>
              <a:cs typeface="+mn-cs"/>
            </a:endParaRPr>
          </a:p>
        </p:txBody>
      </p:sp>
      <p:sp>
        <p:nvSpPr>
          <p:cNvPr id="23" name="Rectangle 22">
            <a:extLst>
              <a:ext uri="{FF2B5EF4-FFF2-40B4-BE49-F238E27FC236}">
                <a16:creationId xmlns:a16="http://schemas.microsoft.com/office/drawing/2014/main" id="{7F8B588E-F6E1-8C7D-A02B-BED3E568B826}"/>
              </a:ext>
            </a:extLst>
          </p:cNvPr>
          <p:cNvSpPr/>
          <p:nvPr userDrawn="1"/>
        </p:nvSpPr>
        <p:spPr>
          <a:xfrm>
            <a:off x="6522639" y="2669079"/>
            <a:ext cx="4804012" cy="956788"/>
          </a:xfrm>
          <a:prstGeom prst="rect">
            <a:avLst/>
          </a:prstGeom>
          <a:solidFill>
            <a:srgbClr val="FFFFFF"/>
          </a:solidFill>
          <a:ln w="12700" cap="flat" cmpd="sng" algn="ctr">
            <a:solidFill>
              <a:schemeClr val="accent4">
                <a:lumMod val="20000"/>
                <a:lumOff val="8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Arial"/>
              <a:ea typeface="+mn-ea"/>
              <a:cs typeface="+mn-cs"/>
            </a:endParaRPr>
          </a:p>
        </p:txBody>
      </p:sp>
      <p:sp>
        <p:nvSpPr>
          <p:cNvPr id="25" name="Oval 24">
            <a:extLst>
              <a:ext uri="{FF2B5EF4-FFF2-40B4-BE49-F238E27FC236}">
                <a16:creationId xmlns:a16="http://schemas.microsoft.com/office/drawing/2014/main" id="{C828AB8B-DF49-2052-DC5D-1F6E411D2F1D}"/>
              </a:ext>
            </a:extLst>
          </p:cNvPr>
          <p:cNvSpPr/>
          <p:nvPr userDrawn="1"/>
        </p:nvSpPr>
        <p:spPr>
          <a:xfrm>
            <a:off x="6241112" y="2865946"/>
            <a:ext cx="563054" cy="563054"/>
          </a:xfrm>
          <a:prstGeom prst="ellipse">
            <a:avLst/>
          </a:prstGeom>
          <a:solidFill>
            <a:schemeClr val="accent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Arial"/>
              <a:ea typeface="+mn-ea"/>
              <a:cs typeface="+mn-cs"/>
            </a:endParaRPr>
          </a:p>
        </p:txBody>
      </p:sp>
      <p:sp>
        <p:nvSpPr>
          <p:cNvPr id="26" name="Rectangle 25">
            <a:extLst>
              <a:ext uri="{FF2B5EF4-FFF2-40B4-BE49-F238E27FC236}">
                <a16:creationId xmlns:a16="http://schemas.microsoft.com/office/drawing/2014/main" id="{45DA5E0C-797E-0949-2D76-BE06E28A2060}"/>
              </a:ext>
            </a:extLst>
          </p:cNvPr>
          <p:cNvSpPr/>
          <p:nvPr userDrawn="1"/>
        </p:nvSpPr>
        <p:spPr>
          <a:xfrm>
            <a:off x="6522639" y="1503591"/>
            <a:ext cx="4804012" cy="956788"/>
          </a:xfrm>
          <a:prstGeom prst="rect">
            <a:avLst/>
          </a:prstGeom>
          <a:solidFill>
            <a:srgbClr val="FFFFFF"/>
          </a:solidFill>
          <a:ln w="12700" cap="flat" cmpd="sng" algn="ctr">
            <a:solidFill>
              <a:schemeClr val="accent4">
                <a:lumMod val="20000"/>
                <a:lumOff val="8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Arial"/>
              <a:ea typeface="+mn-ea"/>
              <a:cs typeface="+mn-cs"/>
            </a:endParaRPr>
          </a:p>
        </p:txBody>
      </p:sp>
      <p:sp>
        <p:nvSpPr>
          <p:cNvPr id="28" name="Oval 27">
            <a:extLst>
              <a:ext uri="{FF2B5EF4-FFF2-40B4-BE49-F238E27FC236}">
                <a16:creationId xmlns:a16="http://schemas.microsoft.com/office/drawing/2014/main" id="{E2013848-564A-7625-7366-87BE435A22BC}"/>
              </a:ext>
            </a:extLst>
          </p:cNvPr>
          <p:cNvSpPr/>
          <p:nvPr userDrawn="1"/>
        </p:nvSpPr>
        <p:spPr>
          <a:xfrm>
            <a:off x="6241112" y="1700458"/>
            <a:ext cx="563054" cy="563054"/>
          </a:xfrm>
          <a:prstGeom prst="ellipse">
            <a:avLst/>
          </a:prstGeom>
          <a:solidFill>
            <a:schemeClr val="accent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Arial"/>
              <a:ea typeface="+mn-ea"/>
              <a:cs typeface="+mn-cs"/>
            </a:endParaRPr>
          </a:p>
        </p:txBody>
      </p:sp>
      <p:sp>
        <p:nvSpPr>
          <p:cNvPr id="29" name="Title 3">
            <a:extLst>
              <a:ext uri="{FF2B5EF4-FFF2-40B4-BE49-F238E27FC236}">
                <a16:creationId xmlns:a16="http://schemas.microsoft.com/office/drawing/2014/main" id="{42A6EDBC-0F38-058F-4BC8-F770210F002D}"/>
              </a:ext>
            </a:extLst>
          </p:cNvPr>
          <p:cNvSpPr>
            <a:spLocks noGrp="1"/>
          </p:cNvSpPr>
          <p:nvPr>
            <p:ph type="title"/>
          </p:nvPr>
        </p:nvSpPr>
        <p:spPr>
          <a:xfrm>
            <a:off x="353616" y="396076"/>
            <a:ext cx="11484769" cy="630076"/>
          </a:xfrm>
          <a:prstGeom prst="rect">
            <a:avLst/>
          </a:prstGeom>
        </p:spPr>
        <p:txBody>
          <a:bodyPr/>
          <a:lstStyle/>
          <a:p>
            <a:r>
              <a:rPr lang="en-US" dirty="0"/>
              <a:t>Click to edit Master title style</a:t>
            </a:r>
          </a:p>
        </p:txBody>
      </p:sp>
      <p:sp>
        <p:nvSpPr>
          <p:cNvPr id="30" name="Text Placeholder 29">
            <a:extLst>
              <a:ext uri="{FF2B5EF4-FFF2-40B4-BE49-F238E27FC236}">
                <a16:creationId xmlns:a16="http://schemas.microsoft.com/office/drawing/2014/main" id="{B61FB410-83AA-1BBD-9F31-D8891A094191}"/>
              </a:ext>
            </a:extLst>
          </p:cNvPr>
          <p:cNvSpPr>
            <a:spLocks noGrp="1"/>
          </p:cNvSpPr>
          <p:nvPr>
            <p:ph type="body" sz="quarter" idx="12"/>
          </p:nvPr>
        </p:nvSpPr>
        <p:spPr>
          <a:xfrm>
            <a:off x="1285794" y="1625332"/>
            <a:ext cx="4278312" cy="713307"/>
          </a:xfrm>
        </p:spPr>
        <p:txBody>
          <a:bodyPr anchor="ct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31" name="Text Placeholder 29">
            <a:extLst>
              <a:ext uri="{FF2B5EF4-FFF2-40B4-BE49-F238E27FC236}">
                <a16:creationId xmlns:a16="http://schemas.microsoft.com/office/drawing/2014/main" id="{97B79293-DB4B-8002-DA88-9A7AF621398F}"/>
              </a:ext>
            </a:extLst>
          </p:cNvPr>
          <p:cNvSpPr>
            <a:spLocks noGrp="1"/>
          </p:cNvSpPr>
          <p:nvPr>
            <p:ph type="body" sz="quarter" idx="13"/>
          </p:nvPr>
        </p:nvSpPr>
        <p:spPr>
          <a:xfrm>
            <a:off x="1285794" y="2790820"/>
            <a:ext cx="4278312" cy="713307"/>
          </a:xfrm>
        </p:spPr>
        <p:txBody>
          <a:bodyPr anchor="ct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32" name="Text Placeholder 29">
            <a:extLst>
              <a:ext uri="{FF2B5EF4-FFF2-40B4-BE49-F238E27FC236}">
                <a16:creationId xmlns:a16="http://schemas.microsoft.com/office/drawing/2014/main" id="{F76DB393-7571-B798-0EA2-CF5FD612EE49}"/>
              </a:ext>
            </a:extLst>
          </p:cNvPr>
          <p:cNvSpPr>
            <a:spLocks noGrp="1"/>
          </p:cNvSpPr>
          <p:nvPr>
            <p:ph type="body" sz="quarter" idx="14"/>
          </p:nvPr>
        </p:nvSpPr>
        <p:spPr>
          <a:xfrm>
            <a:off x="1285794" y="3956308"/>
            <a:ext cx="4278312" cy="713307"/>
          </a:xfrm>
        </p:spPr>
        <p:txBody>
          <a:bodyPr anchor="ct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34" name="Text Placeholder 29">
            <a:extLst>
              <a:ext uri="{FF2B5EF4-FFF2-40B4-BE49-F238E27FC236}">
                <a16:creationId xmlns:a16="http://schemas.microsoft.com/office/drawing/2014/main" id="{515231AA-7509-4F72-74E6-905D2C4E671F}"/>
              </a:ext>
            </a:extLst>
          </p:cNvPr>
          <p:cNvSpPr>
            <a:spLocks noGrp="1"/>
          </p:cNvSpPr>
          <p:nvPr>
            <p:ph type="body" sz="quarter" idx="16"/>
          </p:nvPr>
        </p:nvSpPr>
        <p:spPr>
          <a:xfrm>
            <a:off x="6940178" y="1625332"/>
            <a:ext cx="4278312" cy="713307"/>
          </a:xfrm>
        </p:spPr>
        <p:txBody>
          <a:bodyPr anchor="ct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35" name="Text Placeholder 29">
            <a:extLst>
              <a:ext uri="{FF2B5EF4-FFF2-40B4-BE49-F238E27FC236}">
                <a16:creationId xmlns:a16="http://schemas.microsoft.com/office/drawing/2014/main" id="{BD386E86-D7D4-E6A4-5DC2-5239F0060181}"/>
              </a:ext>
            </a:extLst>
          </p:cNvPr>
          <p:cNvSpPr>
            <a:spLocks noGrp="1"/>
          </p:cNvSpPr>
          <p:nvPr>
            <p:ph type="body" sz="quarter" idx="17"/>
          </p:nvPr>
        </p:nvSpPr>
        <p:spPr>
          <a:xfrm>
            <a:off x="6940178" y="2790820"/>
            <a:ext cx="4278312" cy="713307"/>
          </a:xfrm>
        </p:spPr>
        <p:txBody>
          <a:bodyPr anchor="ct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36" name="Text Placeholder 29">
            <a:extLst>
              <a:ext uri="{FF2B5EF4-FFF2-40B4-BE49-F238E27FC236}">
                <a16:creationId xmlns:a16="http://schemas.microsoft.com/office/drawing/2014/main" id="{505DA0CF-6921-B2A6-F317-A4671E2B3F02}"/>
              </a:ext>
            </a:extLst>
          </p:cNvPr>
          <p:cNvSpPr>
            <a:spLocks noGrp="1"/>
          </p:cNvSpPr>
          <p:nvPr>
            <p:ph type="body" sz="quarter" idx="18"/>
          </p:nvPr>
        </p:nvSpPr>
        <p:spPr>
          <a:xfrm>
            <a:off x="6940178" y="3956308"/>
            <a:ext cx="4278312" cy="713307"/>
          </a:xfrm>
        </p:spPr>
        <p:txBody>
          <a:bodyPr anchor="ct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Tree>
    <p:extLst>
      <p:ext uri="{BB962C8B-B14F-4D97-AF65-F5344CB8AC3E}">
        <p14:creationId xmlns:p14="http://schemas.microsoft.com/office/powerpoint/2010/main" val="157844216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8 Section_2">
    <p:spTree>
      <p:nvGrpSpPr>
        <p:cNvPr id="1" name=""/>
        <p:cNvGrpSpPr/>
        <p:nvPr/>
      </p:nvGrpSpPr>
      <p:grpSpPr>
        <a:xfrm>
          <a:off x="0" y="0"/>
          <a:ext cx="0" cy="0"/>
          <a:chOff x="0" y="0"/>
          <a:chExt cx="0" cy="0"/>
        </a:xfrm>
      </p:grpSpPr>
      <p:sp>
        <p:nvSpPr>
          <p:cNvPr id="27" name="Graphic 2">
            <a:extLst>
              <a:ext uri="{FF2B5EF4-FFF2-40B4-BE49-F238E27FC236}">
                <a16:creationId xmlns:a16="http://schemas.microsoft.com/office/drawing/2014/main" id="{1B3C4812-2B55-7511-E7C3-9A85F4802218}"/>
              </a:ext>
            </a:extLst>
          </p:cNvPr>
          <p:cNvSpPr/>
          <p:nvPr userDrawn="1"/>
        </p:nvSpPr>
        <p:spPr>
          <a:xfrm>
            <a:off x="6089806" y="1549916"/>
            <a:ext cx="432833" cy="864138"/>
          </a:xfrm>
          <a:custGeom>
            <a:avLst/>
            <a:gdLst>
              <a:gd name="connsiteX0" fmla="*/ 581901 w 582930"/>
              <a:gd name="connsiteY0" fmla="*/ 1042416 h 1163802"/>
              <a:gd name="connsiteX1" fmla="*/ 121387 w 582930"/>
              <a:gd name="connsiteY1" fmla="*/ 581901 h 1163802"/>
              <a:gd name="connsiteX2" fmla="*/ 581901 w 582930"/>
              <a:gd name="connsiteY2" fmla="*/ 121387 h 1163802"/>
              <a:gd name="connsiteX3" fmla="*/ 582930 w 582930"/>
              <a:gd name="connsiteY3" fmla="*/ 121387 h 1163802"/>
              <a:gd name="connsiteX4" fmla="*/ 582930 w 582930"/>
              <a:gd name="connsiteY4" fmla="*/ 0 h 1163802"/>
              <a:gd name="connsiteX5" fmla="*/ 581901 w 582930"/>
              <a:gd name="connsiteY5" fmla="*/ 0 h 1163802"/>
              <a:gd name="connsiteX6" fmla="*/ 0 w 582930"/>
              <a:gd name="connsiteY6" fmla="*/ 581901 h 1163802"/>
              <a:gd name="connsiteX7" fmla="*/ 581901 w 582930"/>
              <a:gd name="connsiteY7" fmla="*/ 1163803 h 1163802"/>
              <a:gd name="connsiteX8" fmla="*/ 582930 w 582930"/>
              <a:gd name="connsiteY8" fmla="*/ 1163803 h 1163802"/>
              <a:gd name="connsiteX9" fmla="*/ 582930 w 582930"/>
              <a:gd name="connsiteY9" fmla="*/ 1042416 h 1163802"/>
              <a:gd name="connsiteX10" fmla="*/ 581901 w 582930"/>
              <a:gd name="connsiteY10" fmla="*/ 1042416 h 116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2930" h="1163802">
                <a:moveTo>
                  <a:pt x="581901" y="1042416"/>
                </a:moveTo>
                <a:cubicBezTo>
                  <a:pt x="327470" y="1042416"/>
                  <a:pt x="121387" y="836333"/>
                  <a:pt x="121387" y="581901"/>
                </a:cubicBezTo>
                <a:cubicBezTo>
                  <a:pt x="121387" y="327470"/>
                  <a:pt x="327470" y="121387"/>
                  <a:pt x="581901" y="121387"/>
                </a:cubicBezTo>
                <a:cubicBezTo>
                  <a:pt x="582244" y="121387"/>
                  <a:pt x="582587" y="121387"/>
                  <a:pt x="582930" y="121387"/>
                </a:cubicBezTo>
                <a:lnTo>
                  <a:pt x="582930" y="0"/>
                </a:lnTo>
                <a:cubicBezTo>
                  <a:pt x="582587" y="0"/>
                  <a:pt x="582244" y="0"/>
                  <a:pt x="581901" y="0"/>
                </a:cubicBezTo>
                <a:cubicBezTo>
                  <a:pt x="260604" y="0"/>
                  <a:pt x="0" y="260604"/>
                  <a:pt x="0" y="581901"/>
                </a:cubicBezTo>
                <a:cubicBezTo>
                  <a:pt x="0" y="903199"/>
                  <a:pt x="260604" y="1163803"/>
                  <a:pt x="581901" y="1163803"/>
                </a:cubicBezTo>
                <a:cubicBezTo>
                  <a:pt x="582244" y="1163803"/>
                  <a:pt x="582587" y="1163803"/>
                  <a:pt x="582930" y="1163803"/>
                </a:cubicBezTo>
                <a:lnTo>
                  <a:pt x="582930" y="1042416"/>
                </a:lnTo>
                <a:cubicBezTo>
                  <a:pt x="582930" y="1042416"/>
                  <a:pt x="582587" y="1042416"/>
                  <a:pt x="581901" y="1042416"/>
                </a:cubicBezTo>
                <a:close/>
              </a:path>
            </a:pathLst>
          </a:custGeom>
          <a:solidFill>
            <a:schemeClr val="bg1"/>
          </a:solidFill>
          <a:ln w="3429" cap="flat">
            <a:noFill/>
            <a:prstDash val="solid"/>
            <a:miter/>
          </a:ln>
          <a:effectLst>
            <a:outerShdw blurRad="508000" sx="102000" sy="102000" algn="ctr" rotWithShape="0">
              <a:schemeClr val="accent4">
                <a:alpha val="20000"/>
              </a:scheme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282E33"/>
              </a:solidFill>
              <a:effectLst/>
              <a:uLnTx/>
              <a:uFillTx/>
              <a:latin typeface="Arial"/>
            </a:endParaRPr>
          </a:p>
        </p:txBody>
      </p:sp>
      <p:sp>
        <p:nvSpPr>
          <p:cNvPr id="6" name="Graphic 2">
            <a:extLst>
              <a:ext uri="{FF2B5EF4-FFF2-40B4-BE49-F238E27FC236}">
                <a16:creationId xmlns:a16="http://schemas.microsoft.com/office/drawing/2014/main" id="{18DD6351-587A-32DF-03E6-392CB698D4CE}"/>
              </a:ext>
            </a:extLst>
          </p:cNvPr>
          <p:cNvSpPr/>
          <p:nvPr userDrawn="1"/>
        </p:nvSpPr>
        <p:spPr>
          <a:xfrm>
            <a:off x="432516" y="5046380"/>
            <a:ext cx="432833" cy="864138"/>
          </a:xfrm>
          <a:custGeom>
            <a:avLst/>
            <a:gdLst>
              <a:gd name="connsiteX0" fmla="*/ 581901 w 582930"/>
              <a:gd name="connsiteY0" fmla="*/ 1042416 h 1163802"/>
              <a:gd name="connsiteX1" fmla="*/ 121387 w 582930"/>
              <a:gd name="connsiteY1" fmla="*/ 581901 h 1163802"/>
              <a:gd name="connsiteX2" fmla="*/ 581901 w 582930"/>
              <a:gd name="connsiteY2" fmla="*/ 121387 h 1163802"/>
              <a:gd name="connsiteX3" fmla="*/ 582930 w 582930"/>
              <a:gd name="connsiteY3" fmla="*/ 121387 h 1163802"/>
              <a:gd name="connsiteX4" fmla="*/ 582930 w 582930"/>
              <a:gd name="connsiteY4" fmla="*/ 0 h 1163802"/>
              <a:gd name="connsiteX5" fmla="*/ 581901 w 582930"/>
              <a:gd name="connsiteY5" fmla="*/ 0 h 1163802"/>
              <a:gd name="connsiteX6" fmla="*/ 0 w 582930"/>
              <a:gd name="connsiteY6" fmla="*/ 581901 h 1163802"/>
              <a:gd name="connsiteX7" fmla="*/ 581901 w 582930"/>
              <a:gd name="connsiteY7" fmla="*/ 1163803 h 1163802"/>
              <a:gd name="connsiteX8" fmla="*/ 582930 w 582930"/>
              <a:gd name="connsiteY8" fmla="*/ 1163803 h 1163802"/>
              <a:gd name="connsiteX9" fmla="*/ 582930 w 582930"/>
              <a:gd name="connsiteY9" fmla="*/ 1042416 h 1163802"/>
              <a:gd name="connsiteX10" fmla="*/ 581901 w 582930"/>
              <a:gd name="connsiteY10" fmla="*/ 1042416 h 116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2930" h="1163802">
                <a:moveTo>
                  <a:pt x="581901" y="1042416"/>
                </a:moveTo>
                <a:cubicBezTo>
                  <a:pt x="327470" y="1042416"/>
                  <a:pt x="121387" y="836333"/>
                  <a:pt x="121387" y="581901"/>
                </a:cubicBezTo>
                <a:cubicBezTo>
                  <a:pt x="121387" y="327470"/>
                  <a:pt x="327470" y="121387"/>
                  <a:pt x="581901" y="121387"/>
                </a:cubicBezTo>
                <a:cubicBezTo>
                  <a:pt x="582244" y="121387"/>
                  <a:pt x="582587" y="121387"/>
                  <a:pt x="582930" y="121387"/>
                </a:cubicBezTo>
                <a:lnTo>
                  <a:pt x="582930" y="0"/>
                </a:lnTo>
                <a:cubicBezTo>
                  <a:pt x="582587" y="0"/>
                  <a:pt x="582244" y="0"/>
                  <a:pt x="581901" y="0"/>
                </a:cubicBezTo>
                <a:cubicBezTo>
                  <a:pt x="260604" y="0"/>
                  <a:pt x="0" y="260604"/>
                  <a:pt x="0" y="581901"/>
                </a:cubicBezTo>
                <a:cubicBezTo>
                  <a:pt x="0" y="903199"/>
                  <a:pt x="260604" y="1163803"/>
                  <a:pt x="581901" y="1163803"/>
                </a:cubicBezTo>
                <a:cubicBezTo>
                  <a:pt x="582244" y="1163803"/>
                  <a:pt x="582587" y="1163803"/>
                  <a:pt x="582930" y="1163803"/>
                </a:cubicBezTo>
                <a:lnTo>
                  <a:pt x="582930" y="1042416"/>
                </a:lnTo>
                <a:cubicBezTo>
                  <a:pt x="582930" y="1042416"/>
                  <a:pt x="582587" y="1042416"/>
                  <a:pt x="581901" y="1042416"/>
                </a:cubicBezTo>
                <a:close/>
              </a:path>
            </a:pathLst>
          </a:custGeom>
          <a:solidFill>
            <a:schemeClr val="bg1"/>
          </a:solidFill>
          <a:ln w="3429" cap="flat">
            <a:noFill/>
            <a:prstDash val="solid"/>
            <a:miter/>
          </a:ln>
          <a:effectLst>
            <a:outerShdw blurRad="508000" sx="102000" sy="102000" algn="ctr" rotWithShape="0">
              <a:schemeClr val="accent4">
                <a:alpha val="20000"/>
              </a:scheme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282E33"/>
              </a:solidFill>
              <a:effectLst/>
              <a:uLnTx/>
              <a:uFillTx/>
              <a:latin typeface="Arial"/>
            </a:endParaRPr>
          </a:p>
        </p:txBody>
      </p:sp>
      <p:sp>
        <p:nvSpPr>
          <p:cNvPr id="9" name="Graphic 2">
            <a:extLst>
              <a:ext uri="{FF2B5EF4-FFF2-40B4-BE49-F238E27FC236}">
                <a16:creationId xmlns:a16="http://schemas.microsoft.com/office/drawing/2014/main" id="{AB454390-CE97-22E5-36B6-A973FED322A8}"/>
              </a:ext>
            </a:extLst>
          </p:cNvPr>
          <p:cNvSpPr/>
          <p:nvPr userDrawn="1"/>
        </p:nvSpPr>
        <p:spPr>
          <a:xfrm>
            <a:off x="432516" y="3880892"/>
            <a:ext cx="432833" cy="864138"/>
          </a:xfrm>
          <a:custGeom>
            <a:avLst/>
            <a:gdLst>
              <a:gd name="connsiteX0" fmla="*/ 581901 w 582930"/>
              <a:gd name="connsiteY0" fmla="*/ 1042416 h 1163802"/>
              <a:gd name="connsiteX1" fmla="*/ 121387 w 582930"/>
              <a:gd name="connsiteY1" fmla="*/ 581901 h 1163802"/>
              <a:gd name="connsiteX2" fmla="*/ 581901 w 582930"/>
              <a:gd name="connsiteY2" fmla="*/ 121387 h 1163802"/>
              <a:gd name="connsiteX3" fmla="*/ 582930 w 582930"/>
              <a:gd name="connsiteY3" fmla="*/ 121387 h 1163802"/>
              <a:gd name="connsiteX4" fmla="*/ 582930 w 582930"/>
              <a:gd name="connsiteY4" fmla="*/ 0 h 1163802"/>
              <a:gd name="connsiteX5" fmla="*/ 581901 w 582930"/>
              <a:gd name="connsiteY5" fmla="*/ 0 h 1163802"/>
              <a:gd name="connsiteX6" fmla="*/ 0 w 582930"/>
              <a:gd name="connsiteY6" fmla="*/ 581901 h 1163802"/>
              <a:gd name="connsiteX7" fmla="*/ 581901 w 582930"/>
              <a:gd name="connsiteY7" fmla="*/ 1163803 h 1163802"/>
              <a:gd name="connsiteX8" fmla="*/ 582930 w 582930"/>
              <a:gd name="connsiteY8" fmla="*/ 1163803 h 1163802"/>
              <a:gd name="connsiteX9" fmla="*/ 582930 w 582930"/>
              <a:gd name="connsiteY9" fmla="*/ 1042416 h 1163802"/>
              <a:gd name="connsiteX10" fmla="*/ 581901 w 582930"/>
              <a:gd name="connsiteY10" fmla="*/ 1042416 h 116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2930" h="1163802">
                <a:moveTo>
                  <a:pt x="581901" y="1042416"/>
                </a:moveTo>
                <a:cubicBezTo>
                  <a:pt x="327470" y="1042416"/>
                  <a:pt x="121387" y="836333"/>
                  <a:pt x="121387" y="581901"/>
                </a:cubicBezTo>
                <a:cubicBezTo>
                  <a:pt x="121387" y="327470"/>
                  <a:pt x="327470" y="121387"/>
                  <a:pt x="581901" y="121387"/>
                </a:cubicBezTo>
                <a:cubicBezTo>
                  <a:pt x="582244" y="121387"/>
                  <a:pt x="582587" y="121387"/>
                  <a:pt x="582930" y="121387"/>
                </a:cubicBezTo>
                <a:lnTo>
                  <a:pt x="582930" y="0"/>
                </a:lnTo>
                <a:cubicBezTo>
                  <a:pt x="582587" y="0"/>
                  <a:pt x="582244" y="0"/>
                  <a:pt x="581901" y="0"/>
                </a:cubicBezTo>
                <a:cubicBezTo>
                  <a:pt x="260604" y="0"/>
                  <a:pt x="0" y="260604"/>
                  <a:pt x="0" y="581901"/>
                </a:cubicBezTo>
                <a:cubicBezTo>
                  <a:pt x="0" y="903199"/>
                  <a:pt x="260604" y="1163803"/>
                  <a:pt x="581901" y="1163803"/>
                </a:cubicBezTo>
                <a:cubicBezTo>
                  <a:pt x="582244" y="1163803"/>
                  <a:pt x="582587" y="1163803"/>
                  <a:pt x="582930" y="1163803"/>
                </a:cubicBezTo>
                <a:lnTo>
                  <a:pt x="582930" y="1042416"/>
                </a:lnTo>
                <a:cubicBezTo>
                  <a:pt x="582930" y="1042416"/>
                  <a:pt x="582587" y="1042416"/>
                  <a:pt x="581901" y="1042416"/>
                </a:cubicBezTo>
                <a:close/>
              </a:path>
            </a:pathLst>
          </a:custGeom>
          <a:solidFill>
            <a:schemeClr val="bg1"/>
          </a:solidFill>
          <a:ln w="3429" cap="flat">
            <a:noFill/>
            <a:prstDash val="solid"/>
            <a:miter/>
          </a:ln>
          <a:effectLst>
            <a:outerShdw blurRad="508000" sx="102000" sy="102000" algn="ctr" rotWithShape="0">
              <a:schemeClr val="accent4">
                <a:alpha val="20000"/>
              </a:scheme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282E33"/>
              </a:solidFill>
              <a:effectLst/>
              <a:uLnTx/>
              <a:uFillTx/>
              <a:latin typeface="Arial"/>
            </a:endParaRPr>
          </a:p>
        </p:txBody>
      </p:sp>
      <p:sp>
        <p:nvSpPr>
          <p:cNvPr id="12" name="Graphic 2">
            <a:extLst>
              <a:ext uri="{FF2B5EF4-FFF2-40B4-BE49-F238E27FC236}">
                <a16:creationId xmlns:a16="http://schemas.microsoft.com/office/drawing/2014/main" id="{D61D9CA2-441E-7C9B-81BA-77EFD9A53FD9}"/>
              </a:ext>
            </a:extLst>
          </p:cNvPr>
          <p:cNvSpPr/>
          <p:nvPr userDrawn="1"/>
        </p:nvSpPr>
        <p:spPr>
          <a:xfrm>
            <a:off x="432516" y="2715404"/>
            <a:ext cx="432833" cy="864138"/>
          </a:xfrm>
          <a:custGeom>
            <a:avLst/>
            <a:gdLst>
              <a:gd name="connsiteX0" fmla="*/ 581901 w 582930"/>
              <a:gd name="connsiteY0" fmla="*/ 1042416 h 1163802"/>
              <a:gd name="connsiteX1" fmla="*/ 121387 w 582930"/>
              <a:gd name="connsiteY1" fmla="*/ 581901 h 1163802"/>
              <a:gd name="connsiteX2" fmla="*/ 581901 w 582930"/>
              <a:gd name="connsiteY2" fmla="*/ 121387 h 1163802"/>
              <a:gd name="connsiteX3" fmla="*/ 582930 w 582930"/>
              <a:gd name="connsiteY3" fmla="*/ 121387 h 1163802"/>
              <a:gd name="connsiteX4" fmla="*/ 582930 w 582930"/>
              <a:gd name="connsiteY4" fmla="*/ 0 h 1163802"/>
              <a:gd name="connsiteX5" fmla="*/ 581901 w 582930"/>
              <a:gd name="connsiteY5" fmla="*/ 0 h 1163802"/>
              <a:gd name="connsiteX6" fmla="*/ 0 w 582930"/>
              <a:gd name="connsiteY6" fmla="*/ 581901 h 1163802"/>
              <a:gd name="connsiteX7" fmla="*/ 581901 w 582930"/>
              <a:gd name="connsiteY7" fmla="*/ 1163803 h 1163802"/>
              <a:gd name="connsiteX8" fmla="*/ 582930 w 582930"/>
              <a:gd name="connsiteY8" fmla="*/ 1163803 h 1163802"/>
              <a:gd name="connsiteX9" fmla="*/ 582930 w 582930"/>
              <a:gd name="connsiteY9" fmla="*/ 1042416 h 1163802"/>
              <a:gd name="connsiteX10" fmla="*/ 581901 w 582930"/>
              <a:gd name="connsiteY10" fmla="*/ 1042416 h 116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2930" h="1163802">
                <a:moveTo>
                  <a:pt x="581901" y="1042416"/>
                </a:moveTo>
                <a:cubicBezTo>
                  <a:pt x="327470" y="1042416"/>
                  <a:pt x="121387" y="836333"/>
                  <a:pt x="121387" y="581901"/>
                </a:cubicBezTo>
                <a:cubicBezTo>
                  <a:pt x="121387" y="327470"/>
                  <a:pt x="327470" y="121387"/>
                  <a:pt x="581901" y="121387"/>
                </a:cubicBezTo>
                <a:cubicBezTo>
                  <a:pt x="582244" y="121387"/>
                  <a:pt x="582587" y="121387"/>
                  <a:pt x="582930" y="121387"/>
                </a:cubicBezTo>
                <a:lnTo>
                  <a:pt x="582930" y="0"/>
                </a:lnTo>
                <a:cubicBezTo>
                  <a:pt x="582587" y="0"/>
                  <a:pt x="582244" y="0"/>
                  <a:pt x="581901" y="0"/>
                </a:cubicBezTo>
                <a:cubicBezTo>
                  <a:pt x="260604" y="0"/>
                  <a:pt x="0" y="260604"/>
                  <a:pt x="0" y="581901"/>
                </a:cubicBezTo>
                <a:cubicBezTo>
                  <a:pt x="0" y="903199"/>
                  <a:pt x="260604" y="1163803"/>
                  <a:pt x="581901" y="1163803"/>
                </a:cubicBezTo>
                <a:cubicBezTo>
                  <a:pt x="582244" y="1163803"/>
                  <a:pt x="582587" y="1163803"/>
                  <a:pt x="582930" y="1163803"/>
                </a:cubicBezTo>
                <a:lnTo>
                  <a:pt x="582930" y="1042416"/>
                </a:lnTo>
                <a:cubicBezTo>
                  <a:pt x="582930" y="1042416"/>
                  <a:pt x="582587" y="1042416"/>
                  <a:pt x="581901" y="1042416"/>
                </a:cubicBezTo>
                <a:close/>
              </a:path>
            </a:pathLst>
          </a:custGeom>
          <a:solidFill>
            <a:schemeClr val="bg1"/>
          </a:solidFill>
          <a:ln w="3429" cap="flat">
            <a:noFill/>
            <a:prstDash val="solid"/>
            <a:miter/>
          </a:ln>
          <a:effectLst>
            <a:outerShdw blurRad="508000" sx="102000" sy="102000" algn="ctr" rotWithShape="0">
              <a:schemeClr val="accent4">
                <a:alpha val="20000"/>
              </a:scheme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282E33"/>
              </a:solidFill>
              <a:effectLst/>
              <a:uLnTx/>
              <a:uFillTx/>
              <a:latin typeface="Arial"/>
            </a:endParaRPr>
          </a:p>
        </p:txBody>
      </p:sp>
      <p:sp>
        <p:nvSpPr>
          <p:cNvPr id="15" name="Graphic 2">
            <a:extLst>
              <a:ext uri="{FF2B5EF4-FFF2-40B4-BE49-F238E27FC236}">
                <a16:creationId xmlns:a16="http://schemas.microsoft.com/office/drawing/2014/main" id="{50A3164B-6984-14E1-9B5D-9809A4874469}"/>
              </a:ext>
            </a:extLst>
          </p:cNvPr>
          <p:cNvSpPr/>
          <p:nvPr userDrawn="1"/>
        </p:nvSpPr>
        <p:spPr>
          <a:xfrm>
            <a:off x="432516" y="1549916"/>
            <a:ext cx="432833" cy="864138"/>
          </a:xfrm>
          <a:custGeom>
            <a:avLst/>
            <a:gdLst>
              <a:gd name="connsiteX0" fmla="*/ 581901 w 582930"/>
              <a:gd name="connsiteY0" fmla="*/ 1042416 h 1163802"/>
              <a:gd name="connsiteX1" fmla="*/ 121387 w 582930"/>
              <a:gd name="connsiteY1" fmla="*/ 581901 h 1163802"/>
              <a:gd name="connsiteX2" fmla="*/ 581901 w 582930"/>
              <a:gd name="connsiteY2" fmla="*/ 121387 h 1163802"/>
              <a:gd name="connsiteX3" fmla="*/ 582930 w 582930"/>
              <a:gd name="connsiteY3" fmla="*/ 121387 h 1163802"/>
              <a:gd name="connsiteX4" fmla="*/ 582930 w 582930"/>
              <a:gd name="connsiteY4" fmla="*/ 0 h 1163802"/>
              <a:gd name="connsiteX5" fmla="*/ 581901 w 582930"/>
              <a:gd name="connsiteY5" fmla="*/ 0 h 1163802"/>
              <a:gd name="connsiteX6" fmla="*/ 0 w 582930"/>
              <a:gd name="connsiteY6" fmla="*/ 581901 h 1163802"/>
              <a:gd name="connsiteX7" fmla="*/ 581901 w 582930"/>
              <a:gd name="connsiteY7" fmla="*/ 1163803 h 1163802"/>
              <a:gd name="connsiteX8" fmla="*/ 582930 w 582930"/>
              <a:gd name="connsiteY8" fmla="*/ 1163803 h 1163802"/>
              <a:gd name="connsiteX9" fmla="*/ 582930 w 582930"/>
              <a:gd name="connsiteY9" fmla="*/ 1042416 h 1163802"/>
              <a:gd name="connsiteX10" fmla="*/ 581901 w 582930"/>
              <a:gd name="connsiteY10" fmla="*/ 1042416 h 116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2930" h="1163802">
                <a:moveTo>
                  <a:pt x="581901" y="1042416"/>
                </a:moveTo>
                <a:cubicBezTo>
                  <a:pt x="327470" y="1042416"/>
                  <a:pt x="121387" y="836333"/>
                  <a:pt x="121387" y="581901"/>
                </a:cubicBezTo>
                <a:cubicBezTo>
                  <a:pt x="121387" y="327470"/>
                  <a:pt x="327470" y="121387"/>
                  <a:pt x="581901" y="121387"/>
                </a:cubicBezTo>
                <a:cubicBezTo>
                  <a:pt x="582244" y="121387"/>
                  <a:pt x="582587" y="121387"/>
                  <a:pt x="582930" y="121387"/>
                </a:cubicBezTo>
                <a:lnTo>
                  <a:pt x="582930" y="0"/>
                </a:lnTo>
                <a:cubicBezTo>
                  <a:pt x="582587" y="0"/>
                  <a:pt x="582244" y="0"/>
                  <a:pt x="581901" y="0"/>
                </a:cubicBezTo>
                <a:cubicBezTo>
                  <a:pt x="260604" y="0"/>
                  <a:pt x="0" y="260604"/>
                  <a:pt x="0" y="581901"/>
                </a:cubicBezTo>
                <a:cubicBezTo>
                  <a:pt x="0" y="903199"/>
                  <a:pt x="260604" y="1163803"/>
                  <a:pt x="581901" y="1163803"/>
                </a:cubicBezTo>
                <a:cubicBezTo>
                  <a:pt x="582244" y="1163803"/>
                  <a:pt x="582587" y="1163803"/>
                  <a:pt x="582930" y="1163803"/>
                </a:cubicBezTo>
                <a:lnTo>
                  <a:pt x="582930" y="1042416"/>
                </a:lnTo>
                <a:cubicBezTo>
                  <a:pt x="582930" y="1042416"/>
                  <a:pt x="582587" y="1042416"/>
                  <a:pt x="581901" y="1042416"/>
                </a:cubicBezTo>
                <a:close/>
              </a:path>
            </a:pathLst>
          </a:custGeom>
          <a:solidFill>
            <a:schemeClr val="bg1"/>
          </a:solidFill>
          <a:ln w="3429" cap="flat">
            <a:noFill/>
            <a:prstDash val="solid"/>
            <a:miter/>
          </a:ln>
          <a:effectLst>
            <a:outerShdw blurRad="508000" sx="102000" sy="102000" algn="ctr" rotWithShape="0">
              <a:schemeClr val="accent4">
                <a:alpha val="20000"/>
              </a:scheme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282E33"/>
              </a:solidFill>
              <a:effectLst/>
              <a:uLnTx/>
              <a:uFillTx/>
              <a:latin typeface="Arial"/>
            </a:endParaRPr>
          </a:p>
        </p:txBody>
      </p:sp>
      <p:sp>
        <p:nvSpPr>
          <p:cNvPr id="18" name="Graphic 2">
            <a:extLst>
              <a:ext uri="{FF2B5EF4-FFF2-40B4-BE49-F238E27FC236}">
                <a16:creationId xmlns:a16="http://schemas.microsoft.com/office/drawing/2014/main" id="{81E4E021-69F1-AE70-2D58-D10D366A3053}"/>
              </a:ext>
            </a:extLst>
          </p:cNvPr>
          <p:cNvSpPr/>
          <p:nvPr userDrawn="1"/>
        </p:nvSpPr>
        <p:spPr>
          <a:xfrm>
            <a:off x="6089806" y="5046380"/>
            <a:ext cx="432833" cy="864138"/>
          </a:xfrm>
          <a:custGeom>
            <a:avLst/>
            <a:gdLst>
              <a:gd name="connsiteX0" fmla="*/ 581901 w 582930"/>
              <a:gd name="connsiteY0" fmla="*/ 1042416 h 1163802"/>
              <a:gd name="connsiteX1" fmla="*/ 121387 w 582930"/>
              <a:gd name="connsiteY1" fmla="*/ 581901 h 1163802"/>
              <a:gd name="connsiteX2" fmla="*/ 581901 w 582930"/>
              <a:gd name="connsiteY2" fmla="*/ 121387 h 1163802"/>
              <a:gd name="connsiteX3" fmla="*/ 582930 w 582930"/>
              <a:gd name="connsiteY3" fmla="*/ 121387 h 1163802"/>
              <a:gd name="connsiteX4" fmla="*/ 582930 w 582930"/>
              <a:gd name="connsiteY4" fmla="*/ 0 h 1163802"/>
              <a:gd name="connsiteX5" fmla="*/ 581901 w 582930"/>
              <a:gd name="connsiteY5" fmla="*/ 0 h 1163802"/>
              <a:gd name="connsiteX6" fmla="*/ 0 w 582930"/>
              <a:gd name="connsiteY6" fmla="*/ 581901 h 1163802"/>
              <a:gd name="connsiteX7" fmla="*/ 581901 w 582930"/>
              <a:gd name="connsiteY7" fmla="*/ 1163803 h 1163802"/>
              <a:gd name="connsiteX8" fmla="*/ 582930 w 582930"/>
              <a:gd name="connsiteY8" fmla="*/ 1163803 h 1163802"/>
              <a:gd name="connsiteX9" fmla="*/ 582930 w 582930"/>
              <a:gd name="connsiteY9" fmla="*/ 1042416 h 1163802"/>
              <a:gd name="connsiteX10" fmla="*/ 581901 w 582930"/>
              <a:gd name="connsiteY10" fmla="*/ 1042416 h 116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2930" h="1163802">
                <a:moveTo>
                  <a:pt x="581901" y="1042416"/>
                </a:moveTo>
                <a:cubicBezTo>
                  <a:pt x="327470" y="1042416"/>
                  <a:pt x="121387" y="836333"/>
                  <a:pt x="121387" y="581901"/>
                </a:cubicBezTo>
                <a:cubicBezTo>
                  <a:pt x="121387" y="327470"/>
                  <a:pt x="327470" y="121387"/>
                  <a:pt x="581901" y="121387"/>
                </a:cubicBezTo>
                <a:cubicBezTo>
                  <a:pt x="582244" y="121387"/>
                  <a:pt x="582587" y="121387"/>
                  <a:pt x="582930" y="121387"/>
                </a:cubicBezTo>
                <a:lnTo>
                  <a:pt x="582930" y="0"/>
                </a:lnTo>
                <a:cubicBezTo>
                  <a:pt x="582587" y="0"/>
                  <a:pt x="582244" y="0"/>
                  <a:pt x="581901" y="0"/>
                </a:cubicBezTo>
                <a:cubicBezTo>
                  <a:pt x="260604" y="0"/>
                  <a:pt x="0" y="260604"/>
                  <a:pt x="0" y="581901"/>
                </a:cubicBezTo>
                <a:cubicBezTo>
                  <a:pt x="0" y="903199"/>
                  <a:pt x="260604" y="1163803"/>
                  <a:pt x="581901" y="1163803"/>
                </a:cubicBezTo>
                <a:cubicBezTo>
                  <a:pt x="582244" y="1163803"/>
                  <a:pt x="582587" y="1163803"/>
                  <a:pt x="582930" y="1163803"/>
                </a:cubicBezTo>
                <a:lnTo>
                  <a:pt x="582930" y="1042416"/>
                </a:lnTo>
                <a:cubicBezTo>
                  <a:pt x="582930" y="1042416"/>
                  <a:pt x="582587" y="1042416"/>
                  <a:pt x="581901" y="1042416"/>
                </a:cubicBezTo>
                <a:close/>
              </a:path>
            </a:pathLst>
          </a:custGeom>
          <a:solidFill>
            <a:schemeClr val="bg1"/>
          </a:solidFill>
          <a:ln w="3429" cap="flat">
            <a:noFill/>
            <a:prstDash val="solid"/>
            <a:miter/>
          </a:ln>
          <a:effectLst>
            <a:outerShdw blurRad="508000" sx="102000" sy="102000" algn="ctr" rotWithShape="0">
              <a:schemeClr val="accent4">
                <a:alpha val="20000"/>
              </a:scheme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282E33"/>
              </a:solidFill>
              <a:effectLst/>
              <a:uLnTx/>
              <a:uFillTx/>
              <a:latin typeface="Arial"/>
            </a:endParaRPr>
          </a:p>
        </p:txBody>
      </p:sp>
      <p:sp>
        <p:nvSpPr>
          <p:cNvPr id="21" name="Graphic 2">
            <a:extLst>
              <a:ext uri="{FF2B5EF4-FFF2-40B4-BE49-F238E27FC236}">
                <a16:creationId xmlns:a16="http://schemas.microsoft.com/office/drawing/2014/main" id="{B362B2F9-291C-B1DE-BE88-7CEE7F5B2CB7}"/>
              </a:ext>
            </a:extLst>
          </p:cNvPr>
          <p:cNvSpPr/>
          <p:nvPr userDrawn="1"/>
        </p:nvSpPr>
        <p:spPr>
          <a:xfrm>
            <a:off x="6089806" y="3880892"/>
            <a:ext cx="432833" cy="864138"/>
          </a:xfrm>
          <a:custGeom>
            <a:avLst/>
            <a:gdLst>
              <a:gd name="connsiteX0" fmla="*/ 581901 w 582930"/>
              <a:gd name="connsiteY0" fmla="*/ 1042416 h 1163802"/>
              <a:gd name="connsiteX1" fmla="*/ 121387 w 582930"/>
              <a:gd name="connsiteY1" fmla="*/ 581901 h 1163802"/>
              <a:gd name="connsiteX2" fmla="*/ 581901 w 582930"/>
              <a:gd name="connsiteY2" fmla="*/ 121387 h 1163802"/>
              <a:gd name="connsiteX3" fmla="*/ 582930 w 582930"/>
              <a:gd name="connsiteY3" fmla="*/ 121387 h 1163802"/>
              <a:gd name="connsiteX4" fmla="*/ 582930 w 582930"/>
              <a:gd name="connsiteY4" fmla="*/ 0 h 1163802"/>
              <a:gd name="connsiteX5" fmla="*/ 581901 w 582930"/>
              <a:gd name="connsiteY5" fmla="*/ 0 h 1163802"/>
              <a:gd name="connsiteX6" fmla="*/ 0 w 582930"/>
              <a:gd name="connsiteY6" fmla="*/ 581901 h 1163802"/>
              <a:gd name="connsiteX7" fmla="*/ 581901 w 582930"/>
              <a:gd name="connsiteY7" fmla="*/ 1163803 h 1163802"/>
              <a:gd name="connsiteX8" fmla="*/ 582930 w 582930"/>
              <a:gd name="connsiteY8" fmla="*/ 1163803 h 1163802"/>
              <a:gd name="connsiteX9" fmla="*/ 582930 w 582930"/>
              <a:gd name="connsiteY9" fmla="*/ 1042416 h 1163802"/>
              <a:gd name="connsiteX10" fmla="*/ 581901 w 582930"/>
              <a:gd name="connsiteY10" fmla="*/ 1042416 h 116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2930" h="1163802">
                <a:moveTo>
                  <a:pt x="581901" y="1042416"/>
                </a:moveTo>
                <a:cubicBezTo>
                  <a:pt x="327470" y="1042416"/>
                  <a:pt x="121387" y="836333"/>
                  <a:pt x="121387" y="581901"/>
                </a:cubicBezTo>
                <a:cubicBezTo>
                  <a:pt x="121387" y="327470"/>
                  <a:pt x="327470" y="121387"/>
                  <a:pt x="581901" y="121387"/>
                </a:cubicBezTo>
                <a:cubicBezTo>
                  <a:pt x="582244" y="121387"/>
                  <a:pt x="582587" y="121387"/>
                  <a:pt x="582930" y="121387"/>
                </a:cubicBezTo>
                <a:lnTo>
                  <a:pt x="582930" y="0"/>
                </a:lnTo>
                <a:cubicBezTo>
                  <a:pt x="582587" y="0"/>
                  <a:pt x="582244" y="0"/>
                  <a:pt x="581901" y="0"/>
                </a:cubicBezTo>
                <a:cubicBezTo>
                  <a:pt x="260604" y="0"/>
                  <a:pt x="0" y="260604"/>
                  <a:pt x="0" y="581901"/>
                </a:cubicBezTo>
                <a:cubicBezTo>
                  <a:pt x="0" y="903199"/>
                  <a:pt x="260604" y="1163803"/>
                  <a:pt x="581901" y="1163803"/>
                </a:cubicBezTo>
                <a:cubicBezTo>
                  <a:pt x="582244" y="1163803"/>
                  <a:pt x="582587" y="1163803"/>
                  <a:pt x="582930" y="1163803"/>
                </a:cubicBezTo>
                <a:lnTo>
                  <a:pt x="582930" y="1042416"/>
                </a:lnTo>
                <a:cubicBezTo>
                  <a:pt x="582930" y="1042416"/>
                  <a:pt x="582587" y="1042416"/>
                  <a:pt x="581901" y="1042416"/>
                </a:cubicBezTo>
                <a:close/>
              </a:path>
            </a:pathLst>
          </a:custGeom>
          <a:solidFill>
            <a:schemeClr val="bg1"/>
          </a:solidFill>
          <a:ln w="3429" cap="flat">
            <a:noFill/>
            <a:prstDash val="solid"/>
            <a:miter/>
          </a:ln>
          <a:effectLst>
            <a:outerShdw blurRad="508000" sx="102000" sy="102000" algn="ctr" rotWithShape="0">
              <a:schemeClr val="accent4">
                <a:alpha val="20000"/>
              </a:scheme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282E33"/>
              </a:solidFill>
              <a:effectLst/>
              <a:uLnTx/>
              <a:uFillTx/>
              <a:latin typeface="Arial"/>
            </a:endParaRPr>
          </a:p>
        </p:txBody>
      </p:sp>
      <p:sp>
        <p:nvSpPr>
          <p:cNvPr id="24" name="Graphic 2">
            <a:extLst>
              <a:ext uri="{FF2B5EF4-FFF2-40B4-BE49-F238E27FC236}">
                <a16:creationId xmlns:a16="http://schemas.microsoft.com/office/drawing/2014/main" id="{44F8C8FE-C354-9321-BF81-10ACA9FF6173}"/>
              </a:ext>
            </a:extLst>
          </p:cNvPr>
          <p:cNvSpPr/>
          <p:nvPr userDrawn="1"/>
        </p:nvSpPr>
        <p:spPr>
          <a:xfrm>
            <a:off x="6089806" y="2715404"/>
            <a:ext cx="432833" cy="864138"/>
          </a:xfrm>
          <a:custGeom>
            <a:avLst/>
            <a:gdLst>
              <a:gd name="connsiteX0" fmla="*/ 581901 w 582930"/>
              <a:gd name="connsiteY0" fmla="*/ 1042416 h 1163802"/>
              <a:gd name="connsiteX1" fmla="*/ 121387 w 582930"/>
              <a:gd name="connsiteY1" fmla="*/ 581901 h 1163802"/>
              <a:gd name="connsiteX2" fmla="*/ 581901 w 582930"/>
              <a:gd name="connsiteY2" fmla="*/ 121387 h 1163802"/>
              <a:gd name="connsiteX3" fmla="*/ 582930 w 582930"/>
              <a:gd name="connsiteY3" fmla="*/ 121387 h 1163802"/>
              <a:gd name="connsiteX4" fmla="*/ 582930 w 582930"/>
              <a:gd name="connsiteY4" fmla="*/ 0 h 1163802"/>
              <a:gd name="connsiteX5" fmla="*/ 581901 w 582930"/>
              <a:gd name="connsiteY5" fmla="*/ 0 h 1163802"/>
              <a:gd name="connsiteX6" fmla="*/ 0 w 582930"/>
              <a:gd name="connsiteY6" fmla="*/ 581901 h 1163802"/>
              <a:gd name="connsiteX7" fmla="*/ 581901 w 582930"/>
              <a:gd name="connsiteY7" fmla="*/ 1163803 h 1163802"/>
              <a:gd name="connsiteX8" fmla="*/ 582930 w 582930"/>
              <a:gd name="connsiteY8" fmla="*/ 1163803 h 1163802"/>
              <a:gd name="connsiteX9" fmla="*/ 582930 w 582930"/>
              <a:gd name="connsiteY9" fmla="*/ 1042416 h 1163802"/>
              <a:gd name="connsiteX10" fmla="*/ 581901 w 582930"/>
              <a:gd name="connsiteY10" fmla="*/ 1042416 h 116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2930" h="1163802">
                <a:moveTo>
                  <a:pt x="581901" y="1042416"/>
                </a:moveTo>
                <a:cubicBezTo>
                  <a:pt x="327470" y="1042416"/>
                  <a:pt x="121387" y="836333"/>
                  <a:pt x="121387" y="581901"/>
                </a:cubicBezTo>
                <a:cubicBezTo>
                  <a:pt x="121387" y="327470"/>
                  <a:pt x="327470" y="121387"/>
                  <a:pt x="581901" y="121387"/>
                </a:cubicBezTo>
                <a:cubicBezTo>
                  <a:pt x="582244" y="121387"/>
                  <a:pt x="582587" y="121387"/>
                  <a:pt x="582930" y="121387"/>
                </a:cubicBezTo>
                <a:lnTo>
                  <a:pt x="582930" y="0"/>
                </a:lnTo>
                <a:cubicBezTo>
                  <a:pt x="582587" y="0"/>
                  <a:pt x="582244" y="0"/>
                  <a:pt x="581901" y="0"/>
                </a:cubicBezTo>
                <a:cubicBezTo>
                  <a:pt x="260604" y="0"/>
                  <a:pt x="0" y="260604"/>
                  <a:pt x="0" y="581901"/>
                </a:cubicBezTo>
                <a:cubicBezTo>
                  <a:pt x="0" y="903199"/>
                  <a:pt x="260604" y="1163803"/>
                  <a:pt x="581901" y="1163803"/>
                </a:cubicBezTo>
                <a:cubicBezTo>
                  <a:pt x="582244" y="1163803"/>
                  <a:pt x="582587" y="1163803"/>
                  <a:pt x="582930" y="1163803"/>
                </a:cubicBezTo>
                <a:lnTo>
                  <a:pt x="582930" y="1042416"/>
                </a:lnTo>
                <a:cubicBezTo>
                  <a:pt x="582930" y="1042416"/>
                  <a:pt x="582587" y="1042416"/>
                  <a:pt x="581901" y="1042416"/>
                </a:cubicBezTo>
                <a:close/>
              </a:path>
            </a:pathLst>
          </a:custGeom>
          <a:solidFill>
            <a:schemeClr val="bg1"/>
          </a:solidFill>
          <a:ln w="3429" cap="flat">
            <a:noFill/>
            <a:prstDash val="solid"/>
            <a:miter/>
          </a:ln>
          <a:effectLst>
            <a:outerShdw blurRad="508000" sx="102000" sy="102000" algn="ctr" rotWithShape="0">
              <a:schemeClr val="accent4">
                <a:alpha val="20000"/>
              </a:scheme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282E33"/>
              </a:solidFill>
              <a:effectLst/>
              <a:uLnTx/>
              <a:uFillTx/>
              <a:latin typeface="Arial"/>
            </a:endParaRPr>
          </a:p>
        </p:txBody>
      </p:sp>
      <p:sp>
        <p:nvSpPr>
          <p:cNvPr id="3" name="Footer Placeholder 2">
            <a:extLst>
              <a:ext uri="{FF2B5EF4-FFF2-40B4-BE49-F238E27FC236}">
                <a16:creationId xmlns:a16="http://schemas.microsoft.com/office/drawing/2014/main" id="{34085824-13DC-6B76-23C5-A746B562B733}"/>
              </a:ext>
            </a:extLst>
          </p:cNvPr>
          <p:cNvSpPr>
            <a:spLocks noGrp="1"/>
          </p:cNvSpPr>
          <p:nvPr>
            <p:ph type="ftr" sz="quarter" idx="10"/>
          </p:nvPr>
        </p:nvSpPr>
        <p:spPr/>
        <p:txBody>
          <a:bodyPr/>
          <a:lstStyle/>
          <a:p>
            <a:r>
              <a:rPr lang="en-US" dirty="0"/>
              <a:t>|  </a:t>
            </a:r>
            <a:r>
              <a:rPr lang="en-US" dirty="0" err="1"/>
              <a:t>Airia</a:t>
            </a:r>
            <a:endParaRPr lang="en-US" dirty="0"/>
          </a:p>
        </p:txBody>
      </p:sp>
      <p:sp>
        <p:nvSpPr>
          <p:cNvPr id="4" name="Slide Number Placeholder 3">
            <a:extLst>
              <a:ext uri="{FF2B5EF4-FFF2-40B4-BE49-F238E27FC236}">
                <a16:creationId xmlns:a16="http://schemas.microsoft.com/office/drawing/2014/main" id="{C7E28052-1701-7071-9D35-12F0ABCE9902}"/>
              </a:ext>
            </a:extLst>
          </p:cNvPr>
          <p:cNvSpPr>
            <a:spLocks noGrp="1"/>
          </p:cNvSpPr>
          <p:nvPr>
            <p:ph type="sldNum" sz="quarter" idx="11"/>
          </p:nvPr>
        </p:nvSpPr>
        <p:spPr/>
        <p:txBody>
          <a:bodyPr/>
          <a:lstStyle/>
          <a:p>
            <a:fld id="{6DEBB7FB-BA25-4EF9-BA52-2B8D79D1F7CA}" type="slidenum">
              <a:rPr lang="en-US" smtClean="0"/>
              <a:pPr/>
              <a:t>‹#›</a:t>
            </a:fld>
            <a:endParaRPr lang="en-US" dirty="0"/>
          </a:p>
        </p:txBody>
      </p:sp>
      <p:sp>
        <p:nvSpPr>
          <p:cNvPr id="5" name="Rectangle 4">
            <a:extLst>
              <a:ext uri="{FF2B5EF4-FFF2-40B4-BE49-F238E27FC236}">
                <a16:creationId xmlns:a16="http://schemas.microsoft.com/office/drawing/2014/main" id="{8CAA7E51-BFFE-3733-B93A-5B3AC67A7357}"/>
              </a:ext>
            </a:extLst>
          </p:cNvPr>
          <p:cNvSpPr/>
          <p:nvPr userDrawn="1"/>
        </p:nvSpPr>
        <p:spPr>
          <a:xfrm>
            <a:off x="865349" y="5000055"/>
            <a:ext cx="4804012" cy="956788"/>
          </a:xfrm>
          <a:prstGeom prst="rect">
            <a:avLst/>
          </a:prstGeom>
          <a:solidFill>
            <a:srgbClr val="FFFFFF"/>
          </a:solidFill>
          <a:ln w="12700" cap="flat" cmpd="sng" algn="ctr">
            <a:solidFill>
              <a:schemeClr val="accent4">
                <a:lumMod val="20000"/>
                <a:lumOff val="8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Arial"/>
              <a:ea typeface="+mn-ea"/>
              <a:cs typeface="+mn-cs"/>
            </a:endParaRPr>
          </a:p>
        </p:txBody>
      </p:sp>
      <p:sp>
        <p:nvSpPr>
          <p:cNvPr id="7" name="Oval 6">
            <a:extLst>
              <a:ext uri="{FF2B5EF4-FFF2-40B4-BE49-F238E27FC236}">
                <a16:creationId xmlns:a16="http://schemas.microsoft.com/office/drawing/2014/main" id="{1E32AFDA-3066-9C73-5A71-BF54C50EA10B}"/>
              </a:ext>
            </a:extLst>
          </p:cNvPr>
          <p:cNvSpPr/>
          <p:nvPr userDrawn="1"/>
        </p:nvSpPr>
        <p:spPr>
          <a:xfrm>
            <a:off x="583822" y="5196922"/>
            <a:ext cx="563054" cy="563054"/>
          </a:xfrm>
          <a:prstGeom prst="ellipse">
            <a:avLst/>
          </a:prstGeom>
          <a:solidFill>
            <a:schemeClr val="accent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Arial"/>
              <a:ea typeface="+mn-ea"/>
              <a:cs typeface="+mn-cs"/>
            </a:endParaRPr>
          </a:p>
        </p:txBody>
      </p:sp>
      <p:sp>
        <p:nvSpPr>
          <p:cNvPr id="8" name="Rectangle 7">
            <a:extLst>
              <a:ext uri="{FF2B5EF4-FFF2-40B4-BE49-F238E27FC236}">
                <a16:creationId xmlns:a16="http://schemas.microsoft.com/office/drawing/2014/main" id="{E42C3284-87A4-D676-E4C1-0E7AD552B39B}"/>
              </a:ext>
            </a:extLst>
          </p:cNvPr>
          <p:cNvSpPr/>
          <p:nvPr userDrawn="1"/>
        </p:nvSpPr>
        <p:spPr>
          <a:xfrm>
            <a:off x="865349" y="3834567"/>
            <a:ext cx="4804012" cy="956788"/>
          </a:xfrm>
          <a:prstGeom prst="rect">
            <a:avLst/>
          </a:prstGeom>
          <a:solidFill>
            <a:srgbClr val="FFFFFF"/>
          </a:solidFill>
          <a:ln w="12700" cap="flat" cmpd="sng" algn="ctr">
            <a:solidFill>
              <a:schemeClr val="accent4">
                <a:lumMod val="20000"/>
                <a:lumOff val="8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Arial"/>
              <a:ea typeface="+mn-ea"/>
              <a:cs typeface="+mn-cs"/>
            </a:endParaRPr>
          </a:p>
        </p:txBody>
      </p:sp>
      <p:sp>
        <p:nvSpPr>
          <p:cNvPr id="10" name="Oval 9">
            <a:extLst>
              <a:ext uri="{FF2B5EF4-FFF2-40B4-BE49-F238E27FC236}">
                <a16:creationId xmlns:a16="http://schemas.microsoft.com/office/drawing/2014/main" id="{6B060A3E-602E-C27D-7737-42D5C0D8856C}"/>
              </a:ext>
            </a:extLst>
          </p:cNvPr>
          <p:cNvSpPr/>
          <p:nvPr userDrawn="1"/>
        </p:nvSpPr>
        <p:spPr>
          <a:xfrm>
            <a:off x="583822" y="4031434"/>
            <a:ext cx="563054" cy="563054"/>
          </a:xfrm>
          <a:prstGeom prst="ellipse">
            <a:avLst/>
          </a:prstGeom>
          <a:solidFill>
            <a:schemeClr val="accent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Arial"/>
              <a:ea typeface="+mn-ea"/>
              <a:cs typeface="+mn-cs"/>
            </a:endParaRPr>
          </a:p>
        </p:txBody>
      </p:sp>
      <p:sp>
        <p:nvSpPr>
          <p:cNvPr id="11" name="Rectangle 10">
            <a:extLst>
              <a:ext uri="{FF2B5EF4-FFF2-40B4-BE49-F238E27FC236}">
                <a16:creationId xmlns:a16="http://schemas.microsoft.com/office/drawing/2014/main" id="{EE23E57B-ED68-7D5F-959B-355984C5C2B0}"/>
              </a:ext>
            </a:extLst>
          </p:cNvPr>
          <p:cNvSpPr/>
          <p:nvPr userDrawn="1"/>
        </p:nvSpPr>
        <p:spPr>
          <a:xfrm>
            <a:off x="865349" y="2669079"/>
            <a:ext cx="4804012" cy="956788"/>
          </a:xfrm>
          <a:prstGeom prst="rect">
            <a:avLst/>
          </a:prstGeom>
          <a:solidFill>
            <a:srgbClr val="FFFFFF"/>
          </a:solidFill>
          <a:ln w="12700" cap="flat" cmpd="sng" algn="ctr">
            <a:solidFill>
              <a:schemeClr val="accent4">
                <a:lumMod val="20000"/>
                <a:lumOff val="8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Arial"/>
              <a:ea typeface="+mn-ea"/>
              <a:cs typeface="+mn-cs"/>
            </a:endParaRPr>
          </a:p>
        </p:txBody>
      </p:sp>
      <p:sp>
        <p:nvSpPr>
          <p:cNvPr id="13" name="Oval 12">
            <a:extLst>
              <a:ext uri="{FF2B5EF4-FFF2-40B4-BE49-F238E27FC236}">
                <a16:creationId xmlns:a16="http://schemas.microsoft.com/office/drawing/2014/main" id="{EC3347E7-6F51-9D75-C493-2E4DD78FF3EE}"/>
              </a:ext>
            </a:extLst>
          </p:cNvPr>
          <p:cNvSpPr/>
          <p:nvPr userDrawn="1"/>
        </p:nvSpPr>
        <p:spPr>
          <a:xfrm>
            <a:off x="583822" y="2865946"/>
            <a:ext cx="563054" cy="563054"/>
          </a:xfrm>
          <a:prstGeom prst="ellipse">
            <a:avLst/>
          </a:prstGeom>
          <a:solidFill>
            <a:schemeClr val="accent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Arial"/>
              <a:ea typeface="+mn-ea"/>
              <a:cs typeface="+mn-cs"/>
            </a:endParaRPr>
          </a:p>
        </p:txBody>
      </p:sp>
      <p:sp>
        <p:nvSpPr>
          <p:cNvPr id="14" name="Rectangle 13">
            <a:extLst>
              <a:ext uri="{FF2B5EF4-FFF2-40B4-BE49-F238E27FC236}">
                <a16:creationId xmlns:a16="http://schemas.microsoft.com/office/drawing/2014/main" id="{C273E666-1161-45B2-291A-C5C48B623670}"/>
              </a:ext>
            </a:extLst>
          </p:cNvPr>
          <p:cNvSpPr/>
          <p:nvPr userDrawn="1"/>
        </p:nvSpPr>
        <p:spPr>
          <a:xfrm>
            <a:off x="865349" y="1503591"/>
            <a:ext cx="4804012" cy="956788"/>
          </a:xfrm>
          <a:prstGeom prst="rect">
            <a:avLst/>
          </a:prstGeom>
          <a:solidFill>
            <a:srgbClr val="FFFFFF"/>
          </a:solidFill>
          <a:ln w="12700" cap="flat" cmpd="sng" algn="ctr">
            <a:solidFill>
              <a:schemeClr val="accent4">
                <a:lumMod val="20000"/>
                <a:lumOff val="8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Arial"/>
              <a:ea typeface="+mn-ea"/>
              <a:cs typeface="+mn-cs"/>
            </a:endParaRPr>
          </a:p>
        </p:txBody>
      </p:sp>
      <p:sp>
        <p:nvSpPr>
          <p:cNvPr id="16" name="Oval 15">
            <a:extLst>
              <a:ext uri="{FF2B5EF4-FFF2-40B4-BE49-F238E27FC236}">
                <a16:creationId xmlns:a16="http://schemas.microsoft.com/office/drawing/2014/main" id="{981E6609-2673-0F40-0D8D-1B00F9BD260C}"/>
              </a:ext>
            </a:extLst>
          </p:cNvPr>
          <p:cNvSpPr/>
          <p:nvPr userDrawn="1"/>
        </p:nvSpPr>
        <p:spPr>
          <a:xfrm>
            <a:off x="583822" y="1700458"/>
            <a:ext cx="563054" cy="563054"/>
          </a:xfrm>
          <a:prstGeom prst="ellipse">
            <a:avLst/>
          </a:prstGeom>
          <a:solidFill>
            <a:schemeClr val="accent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Arial"/>
              <a:ea typeface="+mn-ea"/>
              <a:cs typeface="+mn-cs"/>
            </a:endParaRPr>
          </a:p>
        </p:txBody>
      </p:sp>
      <p:sp>
        <p:nvSpPr>
          <p:cNvPr id="17" name="Rectangle 16">
            <a:extLst>
              <a:ext uri="{FF2B5EF4-FFF2-40B4-BE49-F238E27FC236}">
                <a16:creationId xmlns:a16="http://schemas.microsoft.com/office/drawing/2014/main" id="{1D7884B1-9CF6-F8D0-7C49-BCCE1267C75A}"/>
              </a:ext>
            </a:extLst>
          </p:cNvPr>
          <p:cNvSpPr/>
          <p:nvPr userDrawn="1"/>
        </p:nvSpPr>
        <p:spPr>
          <a:xfrm>
            <a:off x="6522639" y="5000055"/>
            <a:ext cx="4804012" cy="956788"/>
          </a:xfrm>
          <a:prstGeom prst="rect">
            <a:avLst/>
          </a:prstGeom>
          <a:solidFill>
            <a:srgbClr val="FFFFFF"/>
          </a:solidFill>
          <a:ln w="12700" cap="flat" cmpd="sng" algn="ctr">
            <a:solidFill>
              <a:schemeClr val="accent4">
                <a:lumMod val="20000"/>
                <a:lumOff val="8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Arial"/>
              <a:ea typeface="+mn-ea"/>
              <a:cs typeface="+mn-cs"/>
            </a:endParaRPr>
          </a:p>
        </p:txBody>
      </p:sp>
      <p:sp>
        <p:nvSpPr>
          <p:cNvPr id="19" name="Oval 18">
            <a:extLst>
              <a:ext uri="{FF2B5EF4-FFF2-40B4-BE49-F238E27FC236}">
                <a16:creationId xmlns:a16="http://schemas.microsoft.com/office/drawing/2014/main" id="{0E863885-C87A-E126-9BE7-DCF600DF4FB6}"/>
              </a:ext>
            </a:extLst>
          </p:cNvPr>
          <p:cNvSpPr/>
          <p:nvPr userDrawn="1"/>
        </p:nvSpPr>
        <p:spPr>
          <a:xfrm>
            <a:off x="6241112" y="5196922"/>
            <a:ext cx="563054" cy="563054"/>
          </a:xfrm>
          <a:prstGeom prst="ellipse">
            <a:avLst/>
          </a:prstGeom>
          <a:solidFill>
            <a:schemeClr val="accent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Arial"/>
              <a:ea typeface="+mn-ea"/>
              <a:cs typeface="+mn-cs"/>
            </a:endParaRPr>
          </a:p>
        </p:txBody>
      </p:sp>
      <p:sp>
        <p:nvSpPr>
          <p:cNvPr id="20" name="Rectangle 19">
            <a:extLst>
              <a:ext uri="{FF2B5EF4-FFF2-40B4-BE49-F238E27FC236}">
                <a16:creationId xmlns:a16="http://schemas.microsoft.com/office/drawing/2014/main" id="{CE271976-72DA-2B3C-A472-AA01C9ABFD43}"/>
              </a:ext>
            </a:extLst>
          </p:cNvPr>
          <p:cNvSpPr/>
          <p:nvPr userDrawn="1"/>
        </p:nvSpPr>
        <p:spPr>
          <a:xfrm>
            <a:off x="6522639" y="3834567"/>
            <a:ext cx="4804012" cy="956788"/>
          </a:xfrm>
          <a:prstGeom prst="rect">
            <a:avLst/>
          </a:prstGeom>
          <a:solidFill>
            <a:srgbClr val="FFFFFF"/>
          </a:solidFill>
          <a:ln w="12700" cap="flat" cmpd="sng" algn="ctr">
            <a:solidFill>
              <a:schemeClr val="accent4">
                <a:lumMod val="20000"/>
                <a:lumOff val="8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Arial"/>
              <a:ea typeface="+mn-ea"/>
              <a:cs typeface="+mn-cs"/>
            </a:endParaRPr>
          </a:p>
        </p:txBody>
      </p:sp>
      <p:sp>
        <p:nvSpPr>
          <p:cNvPr id="22" name="Oval 21">
            <a:extLst>
              <a:ext uri="{FF2B5EF4-FFF2-40B4-BE49-F238E27FC236}">
                <a16:creationId xmlns:a16="http://schemas.microsoft.com/office/drawing/2014/main" id="{8B84CA57-22FC-5B14-A118-7FAA4A8ADE33}"/>
              </a:ext>
            </a:extLst>
          </p:cNvPr>
          <p:cNvSpPr/>
          <p:nvPr userDrawn="1"/>
        </p:nvSpPr>
        <p:spPr>
          <a:xfrm>
            <a:off x="6241112" y="4031434"/>
            <a:ext cx="563054" cy="563054"/>
          </a:xfrm>
          <a:prstGeom prst="ellipse">
            <a:avLst/>
          </a:prstGeom>
          <a:solidFill>
            <a:schemeClr val="accent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Arial"/>
              <a:ea typeface="+mn-ea"/>
              <a:cs typeface="+mn-cs"/>
            </a:endParaRPr>
          </a:p>
        </p:txBody>
      </p:sp>
      <p:sp>
        <p:nvSpPr>
          <p:cNvPr id="23" name="Rectangle 22">
            <a:extLst>
              <a:ext uri="{FF2B5EF4-FFF2-40B4-BE49-F238E27FC236}">
                <a16:creationId xmlns:a16="http://schemas.microsoft.com/office/drawing/2014/main" id="{7F8B588E-F6E1-8C7D-A02B-BED3E568B826}"/>
              </a:ext>
            </a:extLst>
          </p:cNvPr>
          <p:cNvSpPr/>
          <p:nvPr userDrawn="1"/>
        </p:nvSpPr>
        <p:spPr>
          <a:xfrm>
            <a:off x="6522639" y="2669079"/>
            <a:ext cx="4804012" cy="956788"/>
          </a:xfrm>
          <a:prstGeom prst="rect">
            <a:avLst/>
          </a:prstGeom>
          <a:solidFill>
            <a:srgbClr val="FFFFFF"/>
          </a:solidFill>
          <a:ln w="12700" cap="flat" cmpd="sng" algn="ctr">
            <a:solidFill>
              <a:schemeClr val="accent4">
                <a:lumMod val="20000"/>
                <a:lumOff val="8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Arial"/>
              <a:ea typeface="+mn-ea"/>
              <a:cs typeface="+mn-cs"/>
            </a:endParaRPr>
          </a:p>
        </p:txBody>
      </p:sp>
      <p:sp>
        <p:nvSpPr>
          <p:cNvPr id="25" name="Oval 24">
            <a:extLst>
              <a:ext uri="{FF2B5EF4-FFF2-40B4-BE49-F238E27FC236}">
                <a16:creationId xmlns:a16="http://schemas.microsoft.com/office/drawing/2014/main" id="{C828AB8B-DF49-2052-DC5D-1F6E411D2F1D}"/>
              </a:ext>
            </a:extLst>
          </p:cNvPr>
          <p:cNvSpPr/>
          <p:nvPr userDrawn="1"/>
        </p:nvSpPr>
        <p:spPr>
          <a:xfrm>
            <a:off x="6241112" y="2865946"/>
            <a:ext cx="563054" cy="563054"/>
          </a:xfrm>
          <a:prstGeom prst="ellipse">
            <a:avLst/>
          </a:prstGeom>
          <a:solidFill>
            <a:schemeClr val="accent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Arial"/>
              <a:ea typeface="+mn-ea"/>
              <a:cs typeface="+mn-cs"/>
            </a:endParaRPr>
          </a:p>
        </p:txBody>
      </p:sp>
      <p:sp>
        <p:nvSpPr>
          <p:cNvPr id="26" name="Rectangle 25">
            <a:extLst>
              <a:ext uri="{FF2B5EF4-FFF2-40B4-BE49-F238E27FC236}">
                <a16:creationId xmlns:a16="http://schemas.microsoft.com/office/drawing/2014/main" id="{45DA5E0C-797E-0949-2D76-BE06E28A2060}"/>
              </a:ext>
            </a:extLst>
          </p:cNvPr>
          <p:cNvSpPr/>
          <p:nvPr userDrawn="1"/>
        </p:nvSpPr>
        <p:spPr>
          <a:xfrm>
            <a:off x="6522639" y="1503591"/>
            <a:ext cx="4804012" cy="956788"/>
          </a:xfrm>
          <a:prstGeom prst="rect">
            <a:avLst/>
          </a:prstGeom>
          <a:solidFill>
            <a:srgbClr val="FFFFFF"/>
          </a:solidFill>
          <a:ln w="12700" cap="flat" cmpd="sng" algn="ctr">
            <a:solidFill>
              <a:schemeClr val="accent4">
                <a:lumMod val="20000"/>
                <a:lumOff val="8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Arial"/>
              <a:ea typeface="+mn-ea"/>
              <a:cs typeface="+mn-cs"/>
            </a:endParaRPr>
          </a:p>
        </p:txBody>
      </p:sp>
      <p:sp>
        <p:nvSpPr>
          <p:cNvPr id="28" name="Oval 27">
            <a:extLst>
              <a:ext uri="{FF2B5EF4-FFF2-40B4-BE49-F238E27FC236}">
                <a16:creationId xmlns:a16="http://schemas.microsoft.com/office/drawing/2014/main" id="{E2013848-564A-7625-7366-87BE435A22BC}"/>
              </a:ext>
            </a:extLst>
          </p:cNvPr>
          <p:cNvSpPr/>
          <p:nvPr userDrawn="1"/>
        </p:nvSpPr>
        <p:spPr>
          <a:xfrm>
            <a:off x="6241112" y="1700458"/>
            <a:ext cx="563054" cy="563054"/>
          </a:xfrm>
          <a:prstGeom prst="ellipse">
            <a:avLst/>
          </a:prstGeom>
          <a:solidFill>
            <a:schemeClr val="accent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Arial"/>
              <a:ea typeface="+mn-ea"/>
              <a:cs typeface="+mn-cs"/>
            </a:endParaRPr>
          </a:p>
        </p:txBody>
      </p:sp>
      <p:sp>
        <p:nvSpPr>
          <p:cNvPr id="29" name="Title 3">
            <a:extLst>
              <a:ext uri="{FF2B5EF4-FFF2-40B4-BE49-F238E27FC236}">
                <a16:creationId xmlns:a16="http://schemas.microsoft.com/office/drawing/2014/main" id="{42A6EDBC-0F38-058F-4BC8-F770210F002D}"/>
              </a:ext>
            </a:extLst>
          </p:cNvPr>
          <p:cNvSpPr>
            <a:spLocks noGrp="1"/>
          </p:cNvSpPr>
          <p:nvPr>
            <p:ph type="title"/>
          </p:nvPr>
        </p:nvSpPr>
        <p:spPr>
          <a:xfrm>
            <a:off x="353616" y="396076"/>
            <a:ext cx="11484769" cy="630076"/>
          </a:xfrm>
          <a:prstGeom prst="rect">
            <a:avLst/>
          </a:prstGeom>
        </p:spPr>
        <p:txBody>
          <a:bodyPr/>
          <a:lstStyle/>
          <a:p>
            <a:r>
              <a:rPr lang="en-US" dirty="0"/>
              <a:t>Click to edit Master title style</a:t>
            </a:r>
          </a:p>
        </p:txBody>
      </p:sp>
      <p:sp>
        <p:nvSpPr>
          <p:cNvPr id="30" name="Text Placeholder 29">
            <a:extLst>
              <a:ext uri="{FF2B5EF4-FFF2-40B4-BE49-F238E27FC236}">
                <a16:creationId xmlns:a16="http://schemas.microsoft.com/office/drawing/2014/main" id="{B61FB410-83AA-1BBD-9F31-D8891A094191}"/>
              </a:ext>
            </a:extLst>
          </p:cNvPr>
          <p:cNvSpPr>
            <a:spLocks noGrp="1"/>
          </p:cNvSpPr>
          <p:nvPr>
            <p:ph type="body" sz="quarter" idx="12"/>
          </p:nvPr>
        </p:nvSpPr>
        <p:spPr>
          <a:xfrm>
            <a:off x="1285794" y="1625332"/>
            <a:ext cx="4278312" cy="713307"/>
          </a:xfrm>
        </p:spPr>
        <p:txBody>
          <a:bodyPr anchor="ct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31" name="Text Placeholder 29">
            <a:extLst>
              <a:ext uri="{FF2B5EF4-FFF2-40B4-BE49-F238E27FC236}">
                <a16:creationId xmlns:a16="http://schemas.microsoft.com/office/drawing/2014/main" id="{97B79293-DB4B-8002-DA88-9A7AF621398F}"/>
              </a:ext>
            </a:extLst>
          </p:cNvPr>
          <p:cNvSpPr>
            <a:spLocks noGrp="1"/>
          </p:cNvSpPr>
          <p:nvPr>
            <p:ph type="body" sz="quarter" idx="13"/>
          </p:nvPr>
        </p:nvSpPr>
        <p:spPr>
          <a:xfrm>
            <a:off x="1285794" y="2790820"/>
            <a:ext cx="4278312" cy="713307"/>
          </a:xfrm>
        </p:spPr>
        <p:txBody>
          <a:bodyPr anchor="ct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32" name="Text Placeholder 29">
            <a:extLst>
              <a:ext uri="{FF2B5EF4-FFF2-40B4-BE49-F238E27FC236}">
                <a16:creationId xmlns:a16="http://schemas.microsoft.com/office/drawing/2014/main" id="{F76DB393-7571-B798-0EA2-CF5FD612EE49}"/>
              </a:ext>
            </a:extLst>
          </p:cNvPr>
          <p:cNvSpPr>
            <a:spLocks noGrp="1"/>
          </p:cNvSpPr>
          <p:nvPr>
            <p:ph type="body" sz="quarter" idx="14"/>
          </p:nvPr>
        </p:nvSpPr>
        <p:spPr>
          <a:xfrm>
            <a:off x="1285794" y="3956308"/>
            <a:ext cx="4278312" cy="713307"/>
          </a:xfrm>
        </p:spPr>
        <p:txBody>
          <a:bodyPr anchor="ct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33" name="Text Placeholder 29">
            <a:extLst>
              <a:ext uri="{FF2B5EF4-FFF2-40B4-BE49-F238E27FC236}">
                <a16:creationId xmlns:a16="http://schemas.microsoft.com/office/drawing/2014/main" id="{1BABDB2F-042B-3603-F838-A8DB3D6D05C8}"/>
              </a:ext>
            </a:extLst>
          </p:cNvPr>
          <p:cNvSpPr>
            <a:spLocks noGrp="1"/>
          </p:cNvSpPr>
          <p:nvPr>
            <p:ph type="body" sz="quarter" idx="15"/>
          </p:nvPr>
        </p:nvSpPr>
        <p:spPr>
          <a:xfrm>
            <a:off x="1285794" y="5121796"/>
            <a:ext cx="4278312" cy="713307"/>
          </a:xfrm>
        </p:spPr>
        <p:txBody>
          <a:bodyPr anchor="ct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34" name="Text Placeholder 29">
            <a:extLst>
              <a:ext uri="{FF2B5EF4-FFF2-40B4-BE49-F238E27FC236}">
                <a16:creationId xmlns:a16="http://schemas.microsoft.com/office/drawing/2014/main" id="{515231AA-7509-4F72-74E6-905D2C4E671F}"/>
              </a:ext>
            </a:extLst>
          </p:cNvPr>
          <p:cNvSpPr>
            <a:spLocks noGrp="1"/>
          </p:cNvSpPr>
          <p:nvPr>
            <p:ph type="body" sz="quarter" idx="16"/>
          </p:nvPr>
        </p:nvSpPr>
        <p:spPr>
          <a:xfrm>
            <a:off x="6940178" y="1625332"/>
            <a:ext cx="4278312" cy="713307"/>
          </a:xfrm>
        </p:spPr>
        <p:txBody>
          <a:bodyPr anchor="ct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35" name="Text Placeholder 29">
            <a:extLst>
              <a:ext uri="{FF2B5EF4-FFF2-40B4-BE49-F238E27FC236}">
                <a16:creationId xmlns:a16="http://schemas.microsoft.com/office/drawing/2014/main" id="{BD386E86-D7D4-E6A4-5DC2-5239F0060181}"/>
              </a:ext>
            </a:extLst>
          </p:cNvPr>
          <p:cNvSpPr>
            <a:spLocks noGrp="1"/>
          </p:cNvSpPr>
          <p:nvPr>
            <p:ph type="body" sz="quarter" idx="17"/>
          </p:nvPr>
        </p:nvSpPr>
        <p:spPr>
          <a:xfrm>
            <a:off x="6940178" y="2790820"/>
            <a:ext cx="4278312" cy="713307"/>
          </a:xfrm>
        </p:spPr>
        <p:txBody>
          <a:bodyPr anchor="ct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36" name="Text Placeholder 29">
            <a:extLst>
              <a:ext uri="{FF2B5EF4-FFF2-40B4-BE49-F238E27FC236}">
                <a16:creationId xmlns:a16="http://schemas.microsoft.com/office/drawing/2014/main" id="{505DA0CF-6921-B2A6-F317-A4671E2B3F02}"/>
              </a:ext>
            </a:extLst>
          </p:cNvPr>
          <p:cNvSpPr>
            <a:spLocks noGrp="1"/>
          </p:cNvSpPr>
          <p:nvPr>
            <p:ph type="body" sz="quarter" idx="18"/>
          </p:nvPr>
        </p:nvSpPr>
        <p:spPr>
          <a:xfrm>
            <a:off x="6940178" y="3956308"/>
            <a:ext cx="4278312" cy="713307"/>
          </a:xfrm>
        </p:spPr>
        <p:txBody>
          <a:bodyPr anchor="ct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37" name="Text Placeholder 29">
            <a:extLst>
              <a:ext uri="{FF2B5EF4-FFF2-40B4-BE49-F238E27FC236}">
                <a16:creationId xmlns:a16="http://schemas.microsoft.com/office/drawing/2014/main" id="{004429C1-60A3-47BA-CE07-D2A5D1FE60A4}"/>
              </a:ext>
            </a:extLst>
          </p:cNvPr>
          <p:cNvSpPr>
            <a:spLocks noGrp="1"/>
          </p:cNvSpPr>
          <p:nvPr>
            <p:ph type="body" sz="quarter" idx="19"/>
          </p:nvPr>
        </p:nvSpPr>
        <p:spPr>
          <a:xfrm>
            <a:off x="6940178" y="5121796"/>
            <a:ext cx="4278312" cy="713307"/>
          </a:xfrm>
        </p:spPr>
        <p:txBody>
          <a:bodyPr anchor="ct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Tree>
    <p:extLst>
      <p:ext uri="{BB962C8B-B14F-4D97-AF65-F5344CB8AC3E}">
        <p14:creationId xmlns:p14="http://schemas.microsoft.com/office/powerpoint/2010/main" val="150554514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 Section Circle Graphic">
    <p:spTree>
      <p:nvGrpSpPr>
        <p:cNvPr id="1" name=""/>
        <p:cNvGrpSpPr/>
        <p:nvPr/>
      </p:nvGrpSpPr>
      <p:grpSpPr>
        <a:xfrm>
          <a:off x="0" y="0"/>
          <a:ext cx="0" cy="0"/>
          <a:chOff x="0" y="0"/>
          <a:chExt cx="0" cy="0"/>
        </a:xfrm>
      </p:grpSpPr>
      <p:grpSp>
        <p:nvGrpSpPr>
          <p:cNvPr id="28" name="Google Shape;1348;p25">
            <a:extLst>
              <a:ext uri="{FF2B5EF4-FFF2-40B4-BE49-F238E27FC236}">
                <a16:creationId xmlns:a16="http://schemas.microsoft.com/office/drawing/2014/main" id="{5E973700-BF0D-4C07-8A14-14EF93B265BF}"/>
              </a:ext>
            </a:extLst>
          </p:cNvPr>
          <p:cNvGrpSpPr/>
          <p:nvPr userDrawn="1"/>
        </p:nvGrpSpPr>
        <p:grpSpPr>
          <a:xfrm rot="7206048">
            <a:off x="3817896" y="1456266"/>
            <a:ext cx="4556414" cy="4556415"/>
            <a:chOff x="3524250" y="691800"/>
            <a:chExt cx="5143499" cy="5143500"/>
          </a:xfrm>
        </p:grpSpPr>
        <p:sp>
          <p:nvSpPr>
            <p:cNvPr id="29" name="Google Shape;1349;p25">
              <a:extLst>
                <a:ext uri="{FF2B5EF4-FFF2-40B4-BE49-F238E27FC236}">
                  <a16:creationId xmlns:a16="http://schemas.microsoft.com/office/drawing/2014/main" id="{66EEF60B-8FEB-4824-8352-5FCCCFFC2187}"/>
                </a:ext>
              </a:extLst>
            </p:cNvPr>
            <p:cNvSpPr/>
            <p:nvPr/>
          </p:nvSpPr>
          <p:spPr>
            <a:xfrm>
              <a:off x="3524250" y="3306413"/>
              <a:ext cx="3819905" cy="2528887"/>
            </a:xfrm>
            <a:custGeom>
              <a:avLst/>
              <a:gdLst/>
              <a:ahLst/>
              <a:cxnLst/>
              <a:rect l="l" t="t" r="r" b="b"/>
              <a:pathLst>
                <a:path w="3819905" h="2528887" extrusionOk="0">
                  <a:moveTo>
                    <a:pt x="3333845" y="1791653"/>
                  </a:moveTo>
                  <a:cubicBezTo>
                    <a:pt x="3270409" y="1681067"/>
                    <a:pt x="3297841" y="1543050"/>
                    <a:pt x="3392996" y="1465040"/>
                  </a:cubicBezTo>
                  <a:lnTo>
                    <a:pt x="3005519" y="794671"/>
                  </a:lnTo>
                  <a:cubicBezTo>
                    <a:pt x="2875217" y="862393"/>
                    <a:pt x="2727770" y="900113"/>
                    <a:pt x="2571750" y="900113"/>
                  </a:cubicBezTo>
                  <a:cubicBezTo>
                    <a:pt x="2065115" y="900113"/>
                    <a:pt x="1651921" y="500634"/>
                    <a:pt x="1629632" y="0"/>
                  </a:cubicBezTo>
                  <a:lnTo>
                    <a:pt x="855536" y="0"/>
                  </a:lnTo>
                  <a:cubicBezTo>
                    <a:pt x="834961" y="121729"/>
                    <a:pt x="729520" y="214313"/>
                    <a:pt x="601790" y="214313"/>
                  </a:cubicBezTo>
                  <a:cubicBezTo>
                    <a:pt x="474059" y="214313"/>
                    <a:pt x="368618" y="121729"/>
                    <a:pt x="348044" y="0"/>
                  </a:cubicBezTo>
                  <a:lnTo>
                    <a:pt x="0" y="0"/>
                  </a:lnTo>
                  <a:cubicBezTo>
                    <a:pt x="23146" y="1400746"/>
                    <a:pt x="1165003" y="2528888"/>
                    <a:pt x="2570893" y="2528888"/>
                  </a:cubicBezTo>
                  <a:cubicBezTo>
                    <a:pt x="3024378" y="2528888"/>
                    <a:pt x="3449574" y="2411444"/>
                    <a:pt x="3819906" y="2205704"/>
                  </a:cubicBezTo>
                  <a:lnTo>
                    <a:pt x="3645884" y="1903952"/>
                  </a:lnTo>
                  <a:cubicBezTo>
                    <a:pt x="3530156" y="1946815"/>
                    <a:pt x="3397282" y="1902237"/>
                    <a:pt x="3333845" y="1791653"/>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venir"/>
                <a:ea typeface="Avenir"/>
                <a:cs typeface="Avenir"/>
                <a:sym typeface="Avenir"/>
              </a:endParaRPr>
            </a:p>
          </p:txBody>
        </p:sp>
        <p:sp>
          <p:nvSpPr>
            <p:cNvPr id="30" name="Google Shape;1350;p25">
              <a:extLst>
                <a:ext uri="{FF2B5EF4-FFF2-40B4-BE49-F238E27FC236}">
                  <a16:creationId xmlns:a16="http://schemas.microsoft.com/office/drawing/2014/main" id="{074FF0F7-F74D-4D47-8910-ADEF110F7E9D}"/>
                </a:ext>
              </a:extLst>
            </p:cNvPr>
            <p:cNvSpPr/>
            <p:nvPr/>
          </p:nvSpPr>
          <p:spPr>
            <a:xfrm>
              <a:off x="6603492" y="1057846"/>
              <a:ext cx="2064257" cy="4411408"/>
            </a:xfrm>
            <a:custGeom>
              <a:avLst/>
              <a:gdLst/>
              <a:ahLst/>
              <a:cxnLst/>
              <a:rect l="l" t="t" r="r" b="b"/>
              <a:pathLst>
                <a:path w="2064257" h="4411408" extrusionOk="0">
                  <a:moveTo>
                    <a:pt x="815245" y="0"/>
                  </a:moveTo>
                  <a:lnTo>
                    <a:pt x="641223" y="300895"/>
                  </a:lnTo>
                  <a:cubicBezTo>
                    <a:pt x="736377" y="379762"/>
                    <a:pt x="763810" y="516922"/>
                    <a:pt x="700373" y="627507"/>
                  </a:cubicBezTo>
                  <a:cubicBezTo>
                    <a:pt x="636937" y="738092"/>
                    <a:pt x="503206" y="782669"/>
                    <a:pt x="388334" y="739807"/>
                  </a:cubicBezTo>
                  <a:lnTo>
                    <a:pt x="0" y="1411034"/>
                  </a:lnTo>
                  <a:cubicBezTo>
                    <a:pt x="261461" y="1579055"/>
                    <a:pt x="434626" y="1872234"/>
                    <a:pt x="434626" y="2205704"/>
                  </a:cubicBezTo>
                  <a:cubicBezTo>
                    <a:pt x="434626" y="2539175"/>
                    <a:pt x="261461" y="2832354"/>
                    <a:pt x="0" y="3000375"/>
                  </a:cubicBezTo>
                  <a:lnTo>
                    <a:pt x="387477" y="3670744"/>
                  </a:lnTo>
                  <a:cubicBezTo>
                    <a:pt x="503206" y="3627882"/>
                    <a:pt x="636080" y="3672459"/>
                    <a:pt x="699516" y="3783044"/>
                  </a:cubicBezTo>
                  <a:cubicBezTo>
                    <a:pt x="762953" y="3893629"/>
                    <a:pt x="735520" y="4031647"/>
                    <a:pt x="640366" y="4109657"/>
                  </a:cubicBezTo>
                  <a:lnTo>
                    <a:pt x="814388" y="4411409"/>
                  </a:lnTo>
                  <a:cubicBezTo>
                    <a:pt x="1563624" y="3961352"/>
                    <a:pt x="2064258" y="3141821"/>
                    <a:pt x="2064258" y="2205704"/>
                  </a:cubicBezTo>
                  <a:cubicBezTo>
                    <a:pt x="2064258" y="1268730"/>
                    <a:pt x="1563624" y="449199"/>
                    <a:pt x="815245" y="0"/>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venir"/>
                <a:ea typeface="Avenir"/>
                <a:cs typeface="Avenir"/>
                <a:sym typeface="Avenir"/>
              </a:endParaRPr>
            </a:p>
          </p:txBody>
        </p:sp>
        <p:sp>
          <p:nvSpPr>
            <p:cNvPr id="31" name="Google Shape;1351;p25">
              <a:extLst>
                <a:ext uri="{FF2B5EF4-FFF2-40B4-BE49-F238E27FC236}">
                  <a16:creationId xmlns:a16="http://schemas.microsoft.com/office/drawing/2014/main" id="{DF480E9A-CB1C-4581-80E1-1ED6B721898D}"/>
                </a:ext>
              </a:extLst>
            </p:cNvPr>
            <p:cNvSpPr/>
            <p:nvPr/>
          </p:nvSpPr>
          <p:spPr>
            <a:xfrm>
              <a:off x="3524250" y="691800"/>
              <a:ext cx="3819905" cy="2528887"/>
            </a:xfrm>
            <a:custGeom>
              <a:avLst/>
              <a:gdLst/>
              <a:ahLst/>
              <a:cxnLst/>
              <a:rect l="l" t="t" r="r" b="b"/>
              <a:pathLst>
                <a:path w="3819905" h="2528887" extrusionOk="0">
                  <a:moveTo>
                    <a:pt x="601790" y="2314575"/>
                  </a:moveTo>
                  <a:cubicBezTo>
                    <a:pt x="729520" y="2314575"/>
                    <a:pt x="834961" y="2407158"/>
                    <a:pt x="855536" y="2528888"/>
                  </a:cubicBezTo>
                  <a:lnTo>
                    <a:pt x="1629632" y="2528888"/>
                  </a:lnTo>
                  <a:cubicBezTo>
                    <a:pt x="1651921" y="2028253"/>
                    <a:pt x="2065115" y="1628775"/>
                    <a:pt x="2571750" y="1628775"/>
                  </a:cubicBezTo>
                  <a:cubicBezTo>
                    <a:pt x="2728627" y="1628775"/>
                    <a:pt x="2876074" y="1667351"/>
                    <a:pt x="3005519" y="1734217"/>
                  </a:cubicBezTo>
                  <a:lnTo>
                    <a:pt x="3392996" y="1063847"/>
                  </a:lnTo>
                  <a:cubicBezTo>
                    <a:pt x="3297841" y="984980"/>
                    <a:pt x="3270409" y="847820"/>
                    <a:pt x="3333845" y="737235"/>
                  </a:cubicBezTo>
                  <a:cubicBezTo>
                    <a:pt x="3397282" y="626650"/>
                    <a:pt x="3531013" y="582073"/>
                    <a:pt x="3645884" y="624935"/>
                  </a:cubicBezTo>
                  <a:lnTo>
                    <a:pt x="3819906" y="323183"/>
                  </a:lnTo>
                  <a:cubicBezTo>
                    <a:pt x="3450431" y="117443"/>
                    <a:pt x="3024378" y="0"/>
                    <a:pt x="2570893" y="0"/>
                  </a:cubicBezTo>
                  <a:cubicBezTo>
                    <a:pt x="1165003" y="0"/>
                    <a:pt x="22288" y="1128141"/>
                    <a:pt x="0" y="2528888"/>
                  </a:cubicBezTo>
                  <a:lnTo>
                    <a:pt x="348044" y="2528888"/>
                  </a:lnTo>
                  <a:cubicBezTo>
                    <a:pt x="368618" y="2407158"/>
                    <a:pt x="474059" y="2314575"/>
                    <a:pt x="601790" y="2314575"/>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venir"/>
                <a:ea typeface="Avenir"/>
                <a:cs typeface="Avenir"/>
                <a:sym typeface="Avenir"/>
              </a:endParaRPr>
            </a:p>
          </p:txBody>
        </p:sp>
        <p:sp>
          <p:nvSpPr>
            <p:cNvPr id="32" name="Google Shape;1352;p25">
              <a:extLst>
                <a:ext uri="{FF2B5EF4-FFF2-40B4-BE49-F238E27FC236}">
                  <a16:creationId xmlns:a16="http://schemas.microsoft.com/office/drawing/2014/main" id="{9679E8BC-01BF-48B8-B5E2-6A6B7753853D}"/>
                </a:ext>
              </a:extLst>
            </p:cNvPr>
            <p:cNvSpPr/>
            <p:nvPr/>
          </p:nvSpPr>
          <p:spPr>
            <a:xfrm>
              <a:off x="4708112" y="3306413"/>
              <a:ext cx="2044541" cy="1345882"/>
            </a:xfrm>
            <a:custGeom>
              <a:avLst/>
              <a:gdLst/>
              <a:ahLst/>
              <a:cxnLst/>
              <a:rect l="l" t="t" r="r" b="b"/>
              <a:pathLst>
                <a:path w="2044541" h="1345882" extrusionOk="0">
                  <a:moveTo>
                    <a:pt x="1387888" y="900113"/>
                  </a:moveTo>
                  <a:cubicBezTo>
                    <a:pt x="881253" y="900113"/>
                    <a:pt x="468059" y="500634"/>
                    <a:pt x="445770" y="0"/>
                  </a:cubicBezTo>
                  <a:lnTo>
                    <a:pt x="0" y="0"/>
                  </a:lnTo>
                  <a:cubicBezTo>
                    <a:pt x="23146" y="745808"/>
                    <a:pt x="636937" y="1345883"/>
                    <a:pt x="1387888" y="1345883"/>
                  </a:cubicBezTo>
                  <a:cubicBezTo>
                    <a:pt x="1625346" y="1345883"/>
                    <a:pt x="1849088" y="1285875"/>
                    <a:pt x="2044541" y="1180433"/>
                  </a:cubicBezTo>
                  <a:lnTo>
                    <a:pt x="1821656" y="794671"/>
                  </a:lnTo>
                  <a:cubicBezTo>
                    <a:pt x="1691354" y="861536"/>
                    <a:pt x="1543907" y="900113"/>
                    <a:pt x="1387888" y="900113"/>
                  </a:cubicBezTo>
                  <a:close/>
                </a:path>
              </a:pathLst>
            </a:custGeom>
            <a:solidFill>
              <a:schemeClr val="accent3">
                <a:lumMod val="75000"/>
                <a:alpha val="54509"/>
              </a:scheme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venir"/>
                <a:ea typeface="Avenir"/>
                <a:cs typeface="Avenir"/>
                <a:sym typeface="Avenir"/>
              </a:endParaRPr>
            </a:p>
          </p:txBody>
        </p:sp>
        <p:sp>
          <p:nvSpPr>
            <p:cNvPr id="33" name="Google Shape;1353;p25">
              <a:extLst>
                <a:ext uri="{FF2B5EF4-FFF2-40B4-BE49-F238E27FC236}">
                  <a16:creationId xmlns:a16="http://schemas.microsoft.com/office/drawing/2014/main" id="{7CC65B36-B910-4296-BFA8-1C56A4E91959}"/>
                </a:ext>
              </a:extLst>
            </p:cNvPr>
            <p:cNvSpPr/>
            <p:nvPr/>
          </p:nvSpPr>
          <p:spPr>
            <a:xfrm>
              <a:off x="6603492" y="2083117"/>
              <a:ext cx="881252" cy="2360866"/>
            </a:xfrm>
            <a:custGeom>
              <a:avLst/>
              <a:gdLst/>
              <a:ahLst/>
              <a:cxnLst/>
              <a:rect l="l" t="t" r="r" b="b"/>
              <a:pathLst>
                <a:path w="881252" h="2360866" extrusionOk="0">
                  <a:moveTo>
                    <a:pt x="435483" y="1180433"/>
                  </a:moveTo>
                  <a:cubicBezTo>
                    <a:pt x="435483" y="1513904"/>
                    <a:pt x="262318" y="1807083"/>
                    <a:pt x="857" y="1975104"/>
                  </a:cubicBezTo>
                  <a:lnTo>
                    <a:pt x="223742" y="2360867"/>
                  </a:lnTo>
                  <a:cubicBezTo>
                    <a:pt x="618077" y="2115693"/>
                    <a:pt x="881253" y="1678495"/>
                    <a:pt x="881253" y="1180433"/>
                  </a:cubicBezTo>
                  <a:cubicBezTo>
                    <a:pt x="881253" y="682371"/>
                    <a:pt x="618077" y="245174"/>
                    <a:pt x="222885" y="0"/>
                  </a:cubicBezTo>
                  <a:lnTo>
                    <a:pt x="0" y="385763"/>
                  </a:lnTo>
                  <a:cubicBezTo>
                    <a:pt x="262318" y="552926"/>
                    <a:pt x="435483" y="846106"/>
                    <a:pt x="435483" y="1180433"/>
                  </a:cubicBezTo>
                  <a:close/>
                </a:path>
              </a:pathLst>
            </a:custGeom>
            <a:solidFill>
              <a:schemeClr val="accent2">
                <a:lumMod val="75000"/>
                <a:alpha val="54509"/>
              </a:scheme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venir"/>
                <a:ea typeface="Avenir"/>
                <a:cs typeface="Avenir"/>
                <a:sym typeface="Avenir"/>
              </a:endParaRPr>
            </a:p>
          </p:txBody>
        </p:sp>
        <p:sp>
          <p:nvSpPr>
            <p:cNvPr id="34" name="Google Shape;1354;p25">
              <a:extLst>
                <a:ext uri="{FF2B5EF4-FFF2-40B4-BE49-F238E27FC236}">
                  <a16:creationId xmlns:a16="http://schemas.microsoft.com/office/drawing/2014/main" id="{B8E0B596-61EB-4EF0-823C-7ED08F057C9D}"/>
                </a:ext>
              </a:extLst>
            </p:cNvPr>
            <p:cNvSpPr/>
            <p:nvPr/>
          </p:nvSpPr>
          <p:spPr>
            <a:xfrm>
              <a:off x="4708112" y="1874805"/>
              <a:ext cx="2044541" cy="1345882"/>
            </a:xfrm>
            <a:custGeom>
              <a:avLst/>
              <a:gdLst/>
              <a:ahLst/>
              <a:cxnLst/>
              <a:rect l="l" t="t" r="r" b="b"/>
              <a:pathLst>
                <a:path w="2044541" h="1345882" extrusionOk="0">
                  <a:moveTo>
                    <a:pt x="1387888" y="445770"/>
                  </a:moveTo>
                  <a:cubicBezTo>
                    <a:pt x="1544764" y="445770"/>
                    <a:pt x="1692212" y="484346"/>
                    <a:pt x="1821656" y="551212"/>
                  </a:cubicBezTo>
                  <a:lnTo>
                    <a:pt x="2044541" y="165449"/>
                  </a:lnTo>
                  <a:cubicBezTo>
                    <a:pt x="1849088" y="60008"/>
                    <a:pt x="1625346" y="0"/>
                    <a:pt x="1387888" y="0"/>
                  </a:cubicBezTo>
                  <a:cubicBezTo>
                    <a:pt x="636079" y="0"/>
                    <a:pt x="22288" y="600075"/>
                    <a:pt x="0" y="1345883"/>
                  </a:cubicBezTo>
                  <a:lnTo>
                    <a:pt x="445770" y="1345883"/>
                  </a:lnTo>
                  <a:cubicBezTo>
                    <a:pt x="468059" y="844391"/>
                    <a:pt x="881253" y="445770"/>
                    <a:pt x="1387888" y="445770"/>
                  </a:cubicBezTo>
                  <a:close/>
                </a:path>
              </a:pathLst>
            </a:custGeom>
            <a:solidFill>
              <a:schemeClr val="accent1">
                <a:lumMod val="50000"/>
                <a:alpha val="54509"/>
              </a:scheme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venir"/>
                <a:ea typeface="Avenir"/>
                <a:cs typeface="Avenir"/>
                <a:sym typeface="Avenir"/>
              </a:endParaRPr>
            </a:p>
          </p:txBody>
        </p:sp>
        <p:sp>
          <p:nvSpPr>
            <p:cNvPr id="35" name="Google Shape;1355;p25">
              <a:extLst>
                <a:ext uri="{FF2B5EF4-FFF2-40B4-BE49-F238E27FC236}">
                  <a16:creationId xmlns:a16="http://schemas.microsoft.com/office/drawing/2014/main" id="{045153E7-34F3-4387-9148-2802F57EF8FF}"/>
                </a:ext>
              </a:extLst>
            </p:cNvPr>
            <p:cNvSpPr/>
            <p:nvPr/>
          </p:nvSpPr>
          <p:spPr>
            <a:xfrm>
              <a:off x="6963511" y="1411865"/>
              <a:ext cx="204908" cy="241769"/>
            </a:xfrm>
            <a:custGeom>
              <a:avLst/>
              <a:gdLst/>
              <a:ahLst/>
              <a:cxnLst/>
              <a:rect l="l" t="t" r="r" b="b"/>
              <a:pathLst>
                <a:path w="204908" h="241769" extrusionOk="0">
                  <a:moveTo>
                    <a:pt x="21457" y="241770"/>
                  </a:moveTo>
                  <a:cubicBezTo>
                    <a:pt x="12027" y="241770"/>
                    <a:pt x="3455" y="235769"/>
                    <a:pt x="883" y="225482"/>
                  </a:cubicBezTo>
                  <a:cubicBezTo>
                    <a:pt x="-2546" y="214338"/>
                    <a:pt x="4312" y="202336"/>
                    <a:pt x="16313" y="198907"/>
                  </a:cubicBezTo>
                  <a:lnTo>
                    <a:pt x="151759" y="162903"/>
                  </a:lnTo>
                  <a:lnTo>
                    <a:pt x="115754" y="27457"/>
                  </a:lnTo>
                  <a:cubicBezTo>
                    <a:pt x="112325" y="16313"/>
                    <a:pt x="119183" y="4312"/>
                    <a:pt x="131185" y="883"/>
                  </a:cubicBezTo>
                  <a:cubicBezTo>
                    <a:pt x="142329" y="-2546"/>
                    <a:pt x="154331" y="4312"/>
                    <a:pt x="157759" y="16313"/>
                  </a:cubicBezTo>
                  <a:lnTo>
                    <a:pt x="204908" y="192907"/>
                  </a:lnTo>
                  <a:lnTo>
                    <a:pt x="28315" y="240055"/>
                  </a:lnTo>
                  <a:cubicBezTo>
                    <a:pt x="24886" y="241770"/>
                    <a:pt x="23171" y="241770"/>
                    <a:pt x="21457" y="241770"/>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venir"/>
                <a:ea typeface="Avenir"/>
                <a:cs typeface="Avenir"/>
                <a:sym typeface="Avenir"/>
              </a:endParaRPr>
            </a:p>
          </p:txBody>
        </p:sp>
        <p:sp>
          <p:nvSpPr>
            <p:cNvPr id="36" name="Google Shape;1356;p25">
              <a:extLst>
                <a:ext uri="{FF2B5EF4-FFF2-40B4-BE49-F238E27FC236}">
                  <a16:creationId xmlns:a16="http://schemas.microsoft.com/office/drawing/2014/main" id="{A6EAA835-B1EF-4CA5-8CAB-B534ED3FDD16}"/>
                </a:ext>
              </a:extLst>
            </p:cNvPr>
            <p:cNvSpPr/>
            <p:nvPr/>
          </p:nvSpPr>
          <p:spPr>
            <a:xfrm>
              <a:off x="3991022" y="3160680"/>
              <a:ext cx="271748" cy="165877"/>
            </a:xfrm>
            <a:custGeom>
              <a:avLst/>
              <a:gdLst/>
              <a:ahLst/>
              <a:cxnLst/>
              <a:rect l="l" t="t" r="r" b="b"/>
              <a:pathLst>
                <a:path w="271748" h="165877" extrusionOk="0">
                  <a:moveTo>
                    <a:pt x="249031" y="165449"/>
                  </a:moveTo>
                  <a:cubicBezTo>
                    <a:pt x="243888" y="165449"/>
                    <a:pt x="237887" y="163735"/>
                    <a:pt x="233601" y="159448"/>
                  </a:cubicBezTo>
                  <a:lnTo>
                    <a:pt x="135017" y="60865"/>
                  </a:lnTo>
                  <a:lnTo>
                    <a:pt x="36433" y="159448"/>
                  </a:lnTo>
                  <a:cubicBezTo>
                    <a:pt x="27861" y="168021"/>
                    <a:pt x="14145" y="168021"/>
                    <a:pt x="6429" y="159448"/>
                  </a:cubicBezTo>
                  <a:cubicBezTo>
                    <a:pt x="-2143" y="150876"/>
                    <a:pt x="-2143" y="137160"/>
                    <a:pt x="6429" y="129445"/>
                  </a:cubicBezTo>
                  <a:lnTo>
                    <a:pt x="135874" y="0"/>
                  </a:lnTo>
                  <a:lnTo>
                    <a:pt x="265319" y="129445"/>
                  </a:lnTo>
                  <a:cubicBezTo>
                    <a:pt x="273891" y="138017"/>
                    <a:pt x="273891" y="151733"/>
                    <a:pt x="265319" y="159448"/>
                  </a:cubicBezTo>
                  <a:cubicBezTo>
                    <a:pt x="260175" y="162878"/>
                    <a:pt x="254175" y="165449"/>
                    <a:pt x="249031" y="165449"/>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venir"/>
                <a:ea typeface="Avenir"/>
                <a:cs typeface="Avenir"/>
                <a:sym typeface="Avenir"/>
              </a:endParaRPr>
            </a:p>
          </p:txBody>
        </p:sp>
        <p:sp>
          <p:nvSpPr>
            <p:cNvPr id="37" name="Google Shape;1357;p25">
              <a:extLst>
                <a:ext uri="{FF2B5EF4-FFF2-40B4-BE49-F238E27FC236}">
                  <a16:creationId xmlns:a16="http://schemas.microsoft.com/office/drawing/2014/main" id="{4D363EF8-3C62-406F-A40D-841EBA41543C}"/>
                </a:ext>
              </a:extLst>
            </p:cNvPr>
            <p:cNvSpPr/>
            <p:nvPr/>
          </p:nvSpPr>
          <p:spPr>
            <a:xfrm>
              <a:off x="6994397" y="4824920"/>
              <a:ext cx="204565" cy="240570"/>
            </a:xfrm>
            <a:custGeom>
              <a:avLst/>
              <a:gdLst/>
              <a:ahLst/>
              <a:cxnLst/>
              <a:rect l="l" t="t" r="r" b="b"/>
              <a:pathLst>
                <a:path w="204565" h="240570" extrusionOk="0">
                  <a:moveTo>
                    <a:pt x="181737" y="240570"/>
                  </a:moveTo>
                  <a:cubicBezTo>
                    <a:pt x="180023" y="240570"/>
                    <a:pt x="178308" y="240570"/>
                    <a:pt x="176594" y="239712"/>
                  </a:cubicBezTo>
                  <a:lnTo>
                    <a:pt x="0" y="192564"/>
                  </a:lnTo>
                  <a:lnTo>
                    <a:pt x="47149" y="15970"/>
                  </a:lnTo>
                  <a:cubicBezTo>
                    <a:pt x="50578" y="4826"/>
                    <a:pt x="61722" y="-2032"/>
                    <a:pt x="73724" y="540"/>
                  </a:cubicBezTo>
                  <a:cubicBezTo>
                    <a:pt x="84868" y="3969"/>
                    <a:pt x="91726" y="15113"/>
                    <a:pt x="89154" y="27115"/>
                  </a:cubicBezTo>
                  <a:lnTo>
                    <a:pt x="53150" y="162560"/>
                  </a:lnTo>
                  <a:lnTo>
                    <a:pt x="188595" y="198565"/>
                  </a:lnTo>
                  <a:cubicBezTo>
                    <a:pt x="199739" y="201994"/>
                    <a:pt x="206598" y="213138"/>
                    <a:pt x="204025" y="225139"/>
                  </a:cubicBezTo>
                  <a:cubicBezTo>
                    <a:pt x="199739" y="234569"/>
                    <a:pt x="191167" y="240570"/>
                    <a:pt x="181737" y="240570"/>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venir"/>
                <a:ea typeface="Avenir"/>
                <a:cs typeface="Avenir"/>
                <a:sym typeface="Avenir"/>
              </a:endParaRPr>
            </a:p>
          </p:txBody>
        </p:sp>
      </p:grpSp>
      <p:sp>
        <p:nvSpPr>
          <p:cNvPr id="50" name="Text Placeholder 4">
            <a:extLst>
              <a:ext uri="{FF2B5EF4-FFF2-40B4-BE49-F238E27FC236}">
                <a16:creationId xmlns:a16="http://schemas.microsoft.com/office/drawing/2014/main" id="{65CAB878-E12B-42C0-99E9-0FAA78FC8648}"/>
              </a:ext>
            </a:extLst>
          </p:cNvPr>
          <p:cNvSpPr>
            <a:spLocks noGrp="1"/>
          </p:cNvSpPr>
          <p:nvPr>
            <p:ph type="body" sz="quarter" idx="11"/>
          </p:nvPr>
        </p:nvSpPr>
        <p:spPr>
          <a:xfrm>
            <a:off x="752459" y="2244148"/>
            <a:ext cx="2978594" cy="963026"/>
          </a:xfrm>
        </p:spPr>
        <p:txBody>
          <a:bodyPr/>
          <a:lstStyle>
            <a:lvl1pPr marL="0" indent="0" algn="r">
              <a:spcBef>
                <a:spcPts val="0"/>
              </a:spcBef>
              <a:buNone/>
              <a:defRPr sz="1600"/>
            </a:lvl1pPr>
          </a:lstStyle>
          <a:p>
            <a:pPr lvl="0"/>
            <a:r>
              <a:rPr lang="en-US" dirty="0"/>
              <a:t>Click to edit Master text styles</a:t>
            </a:r>
          </a:p>
        </p:txBody>
      </p:sp>
      <p:sp>
        <p:nvSpPr>
          <p:cNvPr id="51" name="Text Placeholder 4">
            <a:extLst>
              <a:ext uri="{FF2B5EF4-FFF2-40B4-BE49-F238E27FC236}">
                <a16:creationId xmlns:a16="http://schemas.microsoft.com/office/drawing/2014/main" id="{D0175A0E-8FEA-4523-AFF7-6DE5AAFAC528}"/>
              </a:ext>
            </a:extLst>
          </p:cNvPr>
          <p:cNvSpPr>
            <a:spLocks noGrp="1"/>
          </p:cNvSpPr>
          <p:nvPr>
            <p:ph type="body" sz="quarter" idx="15"/>
          </p:nvPr>
        </p:nvSpPr>
        <p:spPr>
          <a:xfrm>
            <a:off x="752459" y="1566914"/>
            <a:ext cx="2978594" cy="674264"/>
          </a:xfrm>
        </p:spPr>
        <p:txBody>
          <a:bodyPr anchor="b"/>
          <a:lstStyle>
            <a:lvl1pPr marL="0" indent="0" algn="r">
              <a:spcBef>
                <a:spcPts val="0"/>
              </a:spcBef>
              <a:buNone/>
              <a:defRPr sz="2000" b="1">
                <a:solidFill>
                  <a:schemeClr val="accent3"/>
                </a:solidFill>
              </a:defRPr>
            </a:lvl1pPr>
          </a:lstStyle>
          <a:p>
            <a:pPr lvl="0"/>
            <a:r>
              <a:rPr lang="en-US" dirty="0"/>
              <a:t>Click to edit Master text styles</a:t>
            </a:r>
          </a:p>
        </p:txBody>
      </p:sp>
      <p:sp>
        <p:nvSpPr>
          <p:cNvPr id="52" name="Text Placeholder 4">
            <a:extLst>
              <a:ext uri="{FF2B5EF4-FFF2-40B4-BE49-F238E27FC236}">
                <a16:creationId xmlns:a16="http://schemas.microsoft.com/office/drawing/2014/main" id="{EE5CB6CD-EB24-4E2E-9426-104C7203EA8C}"/>
              </a:ext>
            </a:extLst>
          </p:cNvPr>
          <p:cNvSpPr>
            <a:spLocks noGrp="1"/>
          </p:cNvSpPr>
          <p:nvPr>
            <p:ph type="body" sz="quarter" idx="18"/>
          </p:nvPr>
        </p:nvSpPr>
        <p:spPr>
          <a:xfrm>
            <a:off x="8541578" y="3547276"/>
            <a:ext cx="2978594" cy="963026"/>
          </a:xfrm>
        </p:spPr>
        <p:txBody>
          <a:bodyPr/>
          <a:lstStyle>
            <a:lvl1pPr marL="0" indent="0" algn="l">
              <a:spcBef>
                <a:spcPts val="0"/>
              </a:spcBef>
              <a:buNone/>
              <a:defRPr sz="1600"/>
            </a:lvl1pPr>
          </a:lstStyle>
          <a:p>
            <a:pPr lvl="0"/>
            <a:r>
              <a:rPr lang="en-US" dirty="0"/>
              <a:t>Click to edit Master text styles</a:t>
            </a:r>
          </a:p>
        </p:txBody>
      </p:sp>
      <p:sp>
        <p:nvSpPr>
          <p:cNvPr id="53" name="Text Placeholder 4">
            <a:extLst>
              <a:ext uri="{FF2B5EF4-FFF2-40B4-BE49-F238E27FC236}">
                <a16:creationId xmlns:a16="http://schemas.microsoft.com/office/drawing/2014/main" id="{95D65F0E-515F-47CB-865A-775080EB027D}"/>
              </a:ext>
            </a:extLst>
          </p:cNvPr>
          <p:cNvSpPr>
            <a:spLocks noGrp="1"/>
          </p:cNvSpPr>
          <p:nvPr>
            <p:ph type="body" sz="quarter" idx="19"/>
          </p:nvPr>
        </p:nvSpPr>
        <p:spPr>
          <a:xfrm>
            <a:off x="8541578" y="2870042"/>
            <a:ext cx="2978594" cy="674264"/>
          </a:xfrm>
        </p:spPr>
        <p:txBody>
          <a:bodyPr anchor="b"/>
          <a:lstStyle>
            <a:lvl1pPr marL="0" indent="0" algn="l">
              <a:spcBef>
                <a:spcPts val="0"/>
              </a:spcBef>
              <a:buNone/>
              <a:defRPr sz="2000" b="1">
                <a:solidFill>
                  <a:schemeClr val="accent1"/>
                </a:solidFill>
              </a:defRPr>
            </a:lvl1pPr>
          </a:lstStyle>
          <a:p>
            <a:pPr lvl="0"/>
            <a:r>
              <a:rPr lang="en-US" dirty="0"/>
              <a:t>Click to edit Master text styles</a:t>
            </a:r>
          </a:p>
        </p:txBody>
      </p:sp>
      <p:sp>
        <p:nvSpPr>
          <p:cNvPr id="54" name="Text Placeholder 4">
            <a:extLst>
              <a:ext uri="{FF2B5EF4-FFF2-40B4-BE49-F238E27FC236}">
                <a16:creationId xmlns:a16="http://schemas.microsoft.com/office/drawing/2014/main" id="{DB5F5511-BE9A-4361-9975-E136FED96FEF}"/>
              </a:ext>
            </a:extLst>
          </p:cNvPr>
          <p:cNvSpPr>
            <a:spLocks noGrp="1"/>
          </p:cNvSpPr>
          <p:nvPr>
            <p:ph type="body" sz="quarter" idx="20"/>
          </p:nvPr>
        </p:nvSpPr>
        <p:spPr>
          <a:xfrm>
            <a:off x="752459" y="4857690"/>
            <a:ext cx="2978594" cy="963026"/>
          </a:xfrm>
        </p:spPr>
        <p:txBody>
          <a:bodyPr/>
          <a:lstStyle>
            <a:lvl1pPr marL="0" indent="0" algn="r">
              <a:spcBef>
                <a:spcPts val="0"/>
              </a:spcBef>
              <a:buNone/>
              <a:defRPr sz="1600"/>
            </a:lvl1pPr>
          </a:lstStyle>
          <a:p>
            <a:pPr lvl="0"/>
            <a:r>
              <a:rPr lang="en-US" dirty="0"/>
              <a:t>Click to edit Master text styles</a:t>
            </a:r>
          </a:p>
        </p:txBody>
      </p:sp>
      <p:sp>
        <p:nvSpPr>
          <p:cNvPr id="55" name="Text Placeholder 4">
            <a:extLst>
              <a:ext uri="{FF2B5EF4-FFF2-40B4-BE49-F238E27FC236}">
                <a16:creationId xmlns:a16="http://schemas.microsoft.com/office/drawing/2014/main" id="{6DCA2A1D-BBA0-4B2C-BF93-1BDBBCC9E948}"/>
              </a:ext>
            </a:extLst>
          </p:cNvPr>
          <p:cNvSpPr>
            <a:spLocks noGrp="1"/>
          </p:cNvSpPr>
          <p:nvPr>
            <p:ph type="body" sz="quarter" idx="21"/>
          </p:nvPr>
        </p:nvSpPr>
        <p:spPr>
          <a:xfrm>
            <a:off x="752459" y="4180456"/>
            <a:ext cx="2978594" cy="674264"/>
          </a:xfrm>
        </p:spPr>
        <p:txBody>
          <a:bodyPr anchor="b"/>
          <a:lstStyle>
            <a:lvl1pPr marL="0" indent="0" algn="r">
              <a:spcBef>
                <a:spcPts val="0"/>
              </a:spcBef>
              <a:buNone/>
              <a:defRPr sz="2000" b="1">
                <a:solidFill>
                  <a:schemeClr val="accent2"/>
                </a:solidFill>
              </a:defRPr>
            </a:lvl1pPr>
          </a:lstStyle>
          <a:p>
            <a:pPr lvl="0"/>
            <a:r>
              <a:rPr lang="en-US" dirty="0"/>
              <a:t>Click to edit Master text styles</a:t>
            </a:r>
          </a:p>
        </p:txBody>
      </p:sp>
      <p:sp>
        <p:nvSpPr>
          <p:cNvPr id="3" name="Title 3">
            <a:extLst>
              <a:ext uri="{FF2B5EF4-FFF2-40B4-BE49-F238E27FC236}">
                <a16:creationId xmlns:a16="http://schemas.microsoft.com/office/drawing/2014/main" id="{7646ACF1-C90F-C995-BD65-AACA40242773}"/>
              </a:ext>
            </a:extLst>
          </p:cNvPr>
          <p:cNvSpPr>
            <a:spLocks noGrp="1"/>
          </p:cNvSpPr>
          <p:nvPr>
            <p:ph type="title"/>
          </p:nvPr>
        </p:nvSpPr>
        <p:spPr>
          <a:xfrm>
            <a:off x="353616" y="396076"/>
            <a:ext cx="11484769" cy="630076"/>
          </a:xfrm>
          <a:prstGeom prst="rect">
            <a:avLst/>
          </a:prstGeom>
        </p:spPr>
        <p:txBody>
          <a:bodyPr/>
          <a:lstStyle/>
          <a:p>
            <a:r>
              <a:rPr lang="en-US" dirty="0"/>
              <a:t>Click to edit Master title style</a:t>
            </a:r>
          </a:p>
        </p:txBody>
      </p:sp>
      <p:sp>
        <p:nvSpPr>
          <p:cNvPr id="2" name="Footer Placeholder 4">
            <a:extLst>
              <a:ext uri="{FF2B5EF4-FFF2-40B4-BE49-F238E27FC236}">
                <a16:creationId xmlns:a16="http://schemas.microsoft.com/office/drawing/2014/main" id="{293A6987-9A7D-FA19-7FDB-57D3B45BB481}"/>
              </a:ext>
            </a:extLst>
          </p:cNvPr>
          <p:cNvSpPr>
            <a:spLocks noGrp="1"/>
          </p:cNvSpPr>
          <p:nvPr>
            <p:ph type="ftr" sz="quarter" idx="3"/>
          </p:nvPr>
        </p:nvSpPr>
        <p:spPr>
          <a:xfrm>
            <a:off x="672734" y="6337453"/>
            <a:ext cx="4114800" cy="365125"/>
          </a:xfrm>
          <a:prstGeom prst="rect">
            <a:avLst/>
          </a:prstGeom>
          <a:noFill/>
        </p:spPr>
        <p:txBody>
          <a:bodyPr vert="horz" lIns="0" tIns="45720" rIns="182880" bIns="45720" rtlCol="0" anchor="ctr"/>
          <a:lstStyle>
            <a:lvl1pPr algn="l">
              <a:defRPr sz="900">
                <a:solidFill>
                  <a:schemeClr val="tx1">
                    <a:lumMod val="75000"/>
                    <a:lumOff val="25000"/>
                  </a:schemeClr>
                </a:solidFill>
              </a:defRPr>
            </a:lvl1pPr>
          </a:lstStyle>
          <a:p>
            <a:r>
              <a:rPr lang="en-US" dirty="0"/>
              <a:t>|  </a:t>
            </a:r>
            <a:r>
              <a:rPr lang="en-US" dirty="0" err="1"/>
              <a:t>Airia</a:t>
            </a:r>
            <a:endParaRPr lang="en-US" dirty="0"/>
          </a:p>
        </p:txBody>
      </p:sp>
      <p:sp>
        <p:nvSpPr>
          <p:cNvPr id="4" name="Slide Number Placeholder 5">
            <a:extLst>
              <a:ext uri="{FF2B5EF4-FFF2-40B4-BE49-F238E27FC236}">
                <a16:creationId xmlns:a16="http://schemas.microsoft.com/office/drawing/2014/main" id="{186645F3-B255-6335-A09E-3BF1A650DAAC}"/>
              </a:ext>
            </a:extLst>
          </p:cNvPr>
          <p:cNvSpPr>
            <a:spLocks noGrp="1"/>
          </p:cNvSpPr>
          <p:nvPr>
            <p:ph type="sldNum" sz="quarter" idx="4"/>
          </p:nvPr>
        </p:nvSpPr>
        <p:spPr>
          <a:xfrm>
            <a:off x="248206" y="6337453"/>
            <a:ext cx="334801" cy="365125"/>
          </a:xfrm>
          <a:prstGeom prst="rect">
            <a:avLst/>
          </a:prstGeom>
          <a:noFill/>
        </p:spPr>
        <p:txBody>
          <a:bodyPr vert="horz" wrap="none" lIns="0" tIns="45720" rIns="0" bIns="45720" rtlCol="0" anchor="ctr"/>
          <a:lstStyle>
            <a:lvl1pPr algn="r">
              <a:defRPr sz="800">
                <a:solidFill>
                  <a:schemeClr val="tx1">
                    <a:lumMod val="75000"/>
                    <a:lumOff val="25000"/>
                  </a:schemeClr>
                </a:solidFill>
              </a:defRPr>
            </a:lvl1pPr>
          </a:lstStyle>
          <a:p>
            <a:fld id="{6DEBB7FB-BA25-4EF9-BA52-2B8D79D1F7CA}" type="slidenum">
              <a:rPr lang="en-US" smtClean="0"/>
              <a:pPr/>
              <a:t>‹#›</a:t>
            </a:fld>
            <a:endParaRPr lang="en-US" dirty="0"/>
          </a:p>
        </p:txBody>
      </p:sp>
    </p:spTree>
    <p:extLst>
      <p:ext uri="{BB962C8B-B14F-4D97-AF65-F5344CB8AC3E}">
        <p14:creationId xmlns:p14="http://schemas.microsoft.com/office/powerpoint/2010/main" val="226222504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 Section Circle Graphic">
    <p:spTree>
      <p:nvGrpSpPr>
        <p:cNvPr id="1" name=""/>
        <p:cNvGrpSpPr/>
        <p:nvPr/>
      </p:nvGrpSpPr>
      <p:grpSpPr>
        <a:xfrm>
          <a:off x="0" y="0"/>
          <a:ext cx="0" cy="0"/>
          <a:chOff x="0" y="0"/>
          <a:chExt cx="0" cy="0"/>
        </a:xfrm>
      </p:grpSpPr>
      <p:grpSp>
        <p:nvGrpSpPr>
          <p:cNvPr id="4" name="Group 4">
            <a:extLst>
              <a:ext uri="{FF2B5EF4-FFF2-40B4-BE49-F238E27FC236}">
                <a16:creationId xmlns:a16="http://schemas.microsoft.com/office/drawing/2014/main" id="{BC940023-3BFC-4693-A4F5-4ADDE2B2C141}"/>
              </a:ext>
            </a:extLst>
          </p:cNvPr>
          <p:cNvGrpSpPr>
            <a:grpSpLocks noChangeAspect="1"/>
          </p:cNvGrpSpPr>
          <p:nvPr userDrawn="1"/>
        </p:nvGrpSpPr>
        <p:grpSpPr bwMode="auto">
          <a:xfrm rot="2700000">
            <a:off x="3978092" y="1751423"/>
            <a:ext cx="4235817" cy="4189270"/>
            <a:chOff x="1656" y="0"/>
            <a:chExt cx="4368" cy="4320"/>
          </a:xfrm>
        </p:grpSpPr>
        <p:sp>
          <p:nvSpPr>
            <p:cNvPr id="5" name="Freeform 5">
              <a:extLst>
                <a:ext uri="{FF2B5EF4-FFF2-40B4-BE49-F238E27FC236}">
                  <a16:creationId xmlns:a16="http://schemas.microsoft.com/office/drawing/2014/main" id="{25CCA452-9DDF-4DE3-AF5E-7CC2F563C00E}"/>
                </a:ext>
              </a:extLst>
            </p:cNvPr>
            <p:cNvSpPr>
              <a:spLocks/>
            </p:cNvSpPr>
            <p:nvPr userDrawn="1"/>
          </p:nvSpPr>
          <p:spPr bwMode="auto">
            <a:xfrm>
              <a:off x="1656" y="658"/>
              <a:ext cx="1593" cy="3004"/>
            </a:xfrm>
            <a:custGeom>
              <a:avLst/>
              <a:gdLst>
                <a:gd name="T0" fmla="*/ 753 w 1396"/>
                <a:gd name="T1" fmla="*/ 2244 h 2662"/>
                <a:gd name="T2" fmla="*/ 976 w 1396"/>
                <a:gd name="T3" fmla="*/ 2224 h 2662"/>
                <a:gd name="T4" fmla="*/ 1396 w 1396"/>
                <a:gd name="T5" fmla="*/ 1804 h 2662"/>
                <a:gd name="T6" fmla="*/ 1212 w 1396"/>
                <a:gd name="T7" fmla="*/ 1331 h 2662"/>
                <a:gd name="T8" fmla="*/ 1396 w 1396"/>
                <a:gd name="T9" fmla="*/ 858 h 2662"/>
                <a:gd name="T10" fmla="*/ 976 w 1396"/>
                <a:gd name="T11" fmla="*/ 439 h 2662"/>
                <a:gd name="T12" fmla="*/ 753 w 1396"/>
                <a:gd name="T13" fmla="*/ 418 h 2662"/>
                <a:gd name="T14" fmla="*/ 732 w 1396"/>
                <a:gd name="T15" fmla="*/ 195 h 2662"/>
                <a:gd name="T16" fmla="*/ 538 w 1396"/>
                <a:gd name="T17" fmla="*/ 0 h 2662"/>
                <a:gd name="T18" fmla="*/ 0 w 1396"/>
                <a:gd name="T19" fmla="*/ 1331 h 2662"/>
                <a:gd name="T20" fmla="*/ 538 w 1396"/>
                <a:gd name="T21" fmla="*/ 2662 h 2662"/>
                <a:gd name="T22" fmla="*/ 732 w 1396"/>
                <a:gd name="T23" fmla="*/ 2468 h 2662"/>
                <a:gd name="T24" fmla="*/ 753 w 1396"/>
                <a:gd name="T25" fmla="*/ 2244 h 2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96" h="2662">
                  <a:moveTo>
                    <a:pt x="753" y="2244"/>
                  </a:moveTo>
                  <a:cubicBezTo>
                    <a:pt x="814" y="2183"/>
                    <a:pt x="908" y="2176"/>
                    <a:pt x="976" y="2224"/>
                  </a:cubicBezTo>
                  <a:cubicBezTo>
                    <a:pt x="1396" y="1804"/>
                    <a:pt x="1396" y="1804"/>
                    <a:pt x="1396" y="1804"/>
                  </a:cubicBezTo>
                  <a:cubicBezTo>
                    <a:pt x="1282" y="1679"/>
                    <a:pt x="1212" y="1513"/>
                    <a:pt x="1212" y="1331"/>
                  </a:cubicBezTo>
                  <a:cubicBezTo>
                    <a:pt x="1212" y="1149"/>
                    <a:pt x="1282" y="983"/>
                    <a:pt x="1396" y="858"/>
                  </a:cubicBezTo>
                  <a:cubicBezTo>
                    <a:pt x="976" y="439"/>
                    <a:pt x="976" y="439"/>
                    <a:pt x="976" y="439"/>
                  </a:cubicBezTo>
                  <a:cubicBezTo>
                    <a:pt x="908" y="486"/>
                    <a:pt x="814" y="479"/>
                    <a:pt x="753" y="418"/>
                  </a:cubicBezTo>
                  <a:cubicBezTo>
                    <a:pt x="692" y="357"/>
                    <a:pt x="685" y="263"/>
                    <a:pt x="732" y="195"/>
                  </a:cubicBezTo>
                  <a:cubicBezTo>
                    <a:pt x="538" y="0"/>
                    <a:pt x="538" y="0"/>
                    <a:pt x="538" y="0"/>
                  </a:cubicBezTo>
                  <a:cubicBezTo>
                    <a:pt x="205" y="345"/>
                    <a:pt x="0" y="814"/>
                    <a:pt x="0" y="1331"/>
                  </a:cubicBezTo>
                  <a:cubicBezTo>
                    <a:pt x="0" y="1848"/>
                    <a:pt x="205" y="2317"/>
                    <a:pt x="538" y="2662"/>
                  </a:cubicBezTo>
                  <a:cubicBezTo>
                    <a:pt x="732" y="2468"/>
                    <a:pt x="732" y="2468"/>
                    <a:pt x="732" y="2468"/>
                  </a:cubicBezTo>
                  <a:cubicBezTo>
                    <a:pt x="685" y="2399"/>
                    <a:pt x="692" y="2305"/>
                    <a:pt x="753" y="2244"/>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160B4E6C-674B-4783-97FF-F9FEC5749133}"/>
                </a:ext>
              </a:extLst>
            </p:cNvPr>
            <p:cNvSpPr>
              <a:spLocks/>
            </p:cNvSpPr>
            <p:nvPr userDrawn="1"/>
          </p:nvSpPr>
          <p:spPr bwMode="auto">
            <a:xfrm>
              <a:off x="2321" y="0"/>
              <a:ext cx="3038" cy="1575"/>
            </a:xfrm>
            <a:custGeom>
              <a:avLst/>
              <a:gdLst>
                <a:gd name="T0" fmla="*/ 418 w 2662"/>
                <a:gd name="T1" fmla="*/ 753 h 1396"/>
                <a:gd name="T2" fmla="*/ 439 w 2662"/>
                <a:gd name="T3" fmla="*/ 976 h 1396"/>
                <a:gd name="T4" fmla="*/ 858 w 2662"/>
                <a:gd name="T5" fmla="*/ 1396 h 1396"/>
                <a:gd name="T6" fmla="*/ 1331 w 2662"/>
                <a:gd name="T7" fmla="*/ 1212 h 1396"/>
                <a:gd name="T8" fmla="*/ 1804 w 2662"/>
                <a:gd name="T9" fmla="*/ 1396 h 1396"/>
                <a:gd name="T10" fmla="*/ 2224 w 2662"/>
                <a:gd name="T11" fmla="*/ 976 h 1396"/>
                <a:gd name="T12" fmla="*/ 2244 w 2662"/>
                <a:gd name="T13" fmla="*/ 753 h 1396"/>
                <a:gd name="T14" fmla="*/ 2468 w 2662"/>
                <a:gd name="T15" fmla="*/ 732 h 1396"/>
                <a:gd name="T16" fmla="*/ 2662 w 2662"/>
                <a:gd name="T17" fmla="*/ 538 h 1396"/>
                <a:gd name="T18" fmla="*/ 1331 w 2662"/>
                <a:gd name="T19" fmla="*/ 0 h 1396"/>
                <a:gd name="T20" fmla="*/ 0 w 2662"/>
                <a:gd name="T21" fmla="*/ 538 h 1396"/>
                <a:gd name="T22" fmla="*/ 195 w 2662"/>
                <a:gd name="T23" fmla="*/ 732 h 1396"/>
                <a:gd name="T24" fmla="*/ 418 w 2662"/>
                <a:gd name="T25" fmla="*/ 753 h 1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62" h="1396">
                  <a:moveTo>
                    <a:pt x="418" y="753"/>
                  </a:moveTo>
                  <a:cubicBezTo>
                    <a:pt x="479" y="814"/>
                    <a:pt x="486" y="908"/>
                    <a:pt x="439" y="976"/>
                  </a:cubicBezTo>
                  <a:cubicBezTo>
                    <a:pt x="858" y="1396"/>
                    <a:pt x="858" y="1396"/>
                    <a:pt x="858" y="1396"/>
                  </a:cubicBezTo>
                  <a:cubicBezTo>
                    <a:pt x="983" y="1282"/>
                    <a:pt x="1149" y="1212"/>
                    <a:pt x="1331" y="1212"/>
                  </a:cubicBezTo>
                  <a:cubicBezTo>
                    <a:pt x="1513" y="1212"/>
                    <a:pt x="1679" y="1282"/>
                    <a:pt x="1804" y="1396"/>
                  </a:cubicBezTo>
                  <a:cubicBezTo>
                    <a:pt x="2224" y="976"/>
                    <a:pt x="2224" y="976"/>
                    <a:pt x="2224" y="976"/>
                  </a:cubicBezTo>
                  <a:cubicBezTo>
                    <a:pt x="2176" y="908"/>
                    <a:pt x="2183" y="814"/>
                    <a:pt x="2244" y="753"/>
                  </a:cubicBezTo>
                  <a:cubicBezTo>
                    <a:pt x="2305" y="692"/>
                    <a:pt x="2399" y="685"/>
                    <a:pt x="2468" y="732"/>
                  </a:cubicBezTo>
                  <a:cubicBezTo>
                    <a:pt x="2662" y="538"/>
                    <a:pt x="2662" y="538"/>
                    <a:pt x="2662" y="538"/>
                  </a:cubicBezTo>
                  <a:cubicBezTo>
                    <a:pt x="2317" y="205"/>
                    <a:pt x="1848" y="0"/>
                    <a:pt x="1331" y="0"/>
                  </a:cubicBezTo>
                  <a:cubicBezTo>
                    <a:pt x="814" y="0"/>
                    <a:pt x="345" y="205"/>
                    <a:pt x="0" y="538"/>
                  </a:cubicBezTo>
                  <a:cubicBezTo>
                    <a:pt x="195" y="732"/>
                    <a:pt x="195" y="732"/>
                    <a:pt x="195" y="732"/>
                  </a:cubicBezTo>
                  <a:cubicBezTo>
                    <a:pt x="263" y="685"/>
                    <a:pt x="357" y="692"/>
                    <a:pt x="418" y="753"/>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7">
              <a:extLst>
                <a:ext uri="{FF2B5EF4-FFF2-40B4-BE49-F238E27FC236}">
                  <a16:creationId xmlns:a16="http://schemas.microsoft.com/office/drawing/2014/main" id="{FD7B651F-2123-4274-9BE8-EA721C6B0201}"/>
                </a:ext>
              </a:extLst>
            </p:cNvPr>
            <p:cNvSpPr>
              <a:spLocks/>
            </p:cNvSpPr>
            <p:nvPr userDrawn="1"/>
          </p:nvSpPr>
          <p:spPr bwMode="auto">
            <a:xfrm>
              <a:off x="2321" y="2745"/>
              <a:ext cx="3038" cy="1575"/>
            </a:xfrm>
            <a:custGeom>
              <a:avLst/>
              <a:gdLst>
                <a:gd name="T0" fmla="*/ 2244 w 2662"/>
                <a:gd name="T1" fmla="*/ 643 h 1396"/>
                <a:gd name="T2" fmla="*/ 2224 w 2662"/>
                <a:gd name="T3" fmla="*/ 420 h 1396"/>
                <a:gd name="T4" fmla="*/ 1804 w 2662"/>
                <a:gd name="T5" fmla="*/ 0 h 1396"/>
                <a:gd name="T6" fmla="*/ 1331 w 2662"/>
                <a:gd name="T7" fmla="*/ 184 h 1396"/>
                <a:gd name="T8" fmla="*/ 858 w 2662"/>
                <a:gd name="T9" fmla="*/ 0 h 1396"/>
                <a:gd name="T10" fmla="*/ 439 w 2662"/>
                <a:gd name="T11" fmla="*/ 420 h 1396"/>
                <a:gd name="T12" fmla="*/ 418 w 2662"/>
                <a:gd name="T13" fmla="*/ 643 h 1396"/>
                <a:gd name="T14" fmla="*/ 195 w 2662"/>
                <a:gd name="T15" fmla="*/ 664 h 1396"/>
                <a:gd name="T16" fmla="*/ 0 w 2662"/>
                <a:gd name="T17" fmla="*/ 858 h 1396"/>
                <a:gd name="T18" fmla="*/ 1331 w 2662"/>
                <a:gd name="T19" fmla="*/ 1396 h 1396"/>
                <a:gd name="T20" fmla="*/ 2662 w 2662"/>
                <a:gd name="T21" fmla="*/ 858 h 1396"/>
                <a:gd name="T22" fmla="*/ 2468 w 2662"/>
                <a:gd name="T23" fmla="*/ 664 h 1396"/>
                <a:gd name="T24" fmla="*/ 2244 w 2662"/>
                <a:gd name="T25" fmla="*/ 643 h 1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62" h="1396">
                  <a:moveTo>
                    <a:pt x="2244" y="643"/>
                  </a:moveTo>
                  <a:cubicBezTo>
                    <a:pt x="2183" y="582"/>
                    <a:pt x="2176" y="488"/>
                    <a:pt x="2224" y="420"/>
                  </a:cubicBezTo>
                  <a:cubicBezTo>
                    <a:pt x="1804" y="0"/>
                    <a:pt x="1804" y="0"/>
                    <a:pt x="1804" y="0"/>
                  </a:cubicBezTo>
                  <a:cubicBezTo>
                    <a:pt x="1679" y="114"/>
                    <a:pt x="1513" y="184"/>
                    <a:pt x="1331" y="184"/>
                  </a:cubicBezTo>
                  <a:cubicBezTo>
                    <a:pt x="1149" y="184"/>
                    <a:pt x="983" y="114"/>
                    <a:pt x="858" y="0"/>
                  </a:cubicBezTo>
                  <a:cubicBezTo>
                    <a:pt x="439" y="420"/>
                    <a:pt x="439" y="420"/>
                    <a:pt x="439" y="420"/>
                  </a:cubicBezTo>
                  <a:cubicBezTo>
                    <a:pt x="486" y="488"/>
                    <a:pt x="479" y="582"/>
                    <a:pt x="418" y="643"/>
                  </a:cubicBezTo>
                  <a:cubicBezTo>
                    <a:pt x="357" y="704"/>
                    <a:pt x="263" y="711"/>
                    <a:pt x="195" y="664"/>
                  </a:cubicBezTo>
                  <a:cubicBezTo>
                    <a:pt x="0" y="858"/>
                    <a:pt x="0" y="858"/>
                    <a:pt x="0" y="858"/>
                  </a:cubicBezTo>
                  <a:cubicBezTo>
                    <a:pt x="345" y="1191"/>
                    <a:pt x="814" y="1396"/>
                    <a:pt x="1331" y="1396"/>
                  </a:cubicBezTo>
                  <a:cubicBezTo>
                    <a:pt x="1848" y="1396"/>
                    <a:pt x="2317" y="1191"/>
                    <a:pt x="2662" y="858"/>
                  </a:cubicBezTo>
                  <a:cubicBezTo>
                    <a:pt x="2468" y="664"/>
                    <a:pt x="2468" y="664"/>
                    <a:pt x="2468" y="664"/>
                  </a:cubicBezTo>
                  <a:cubicBezTo>
                    <a:pt x="2399" y="711"/>
                    <a:pt x="2305" y="704"/>
                    <a:pt x="2244" y="643"/>
                  </a:cubicBezTo>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8">
              <a:extLst>
                <a:ext uri="{FF2B5EF4-FFF2-40B4-BE49-F238E27FC236}">
                  <a16:creationId xmlns:a16="http://schemas.microsoft.com/office/drawing/2014/main" id="{6957CDE0-6EF0-4E4B-BAF2-6BD50CA1E4B5}"/>
                </a:ext>
              </a:extLst>
            </p:cNvPr>
            <p:cNvSpPr>
              <a:spLocks/>
            </p:cNvSpPr>
            <p:nvPr userDrawn="1"/>
          </p:nvSpPr>
          <p:spPr bwMode="auto">
            <a:xfrm>
              <a:off x="4431" y="658"/>
              <a:ext cx="1593" cy="3004"/>
            </a:xfrm>
            <a:custGeom>
              <a:avLst/>
              <a:gdLst>
                <a:gd name="T0" fmla="*/ 643 w 1396"/>
                <a:gd name="T1" fmla="*/ 418 h 2662"/>
                <a:gd name="T2" fmla="*/ 420 w 1396"/>
                <a:gd name="T3" fmla="*/ 439 h 2662"/>
                <a:gd name="T4" fmla="*/ 0 w 1396"/>
                <a:gd name="T5" fmla="*/ 858 h 2662"/>
                <a:gd name="T6" fmla="*/ 184 w 1396"/>
                <a:gd name="T7" fmla="*/ 1331 h 2662"/>
                <a:gd name="T8" fmla="*/ 0 w 1396"/>
                <a:gd name="T9" fmla="*/ 1804 h 2662"/>
                <a:gd name="T10" fmla="*/ 420 w 1396"/>
                <a:gd name="T11" fmla="*/ 2224 h 2662"/>
                <a:gd name="T12" fmla="*/ 643 w 1396"/>
                <a:gd name="T13" fmla="*/ 2244 h 2662"/>
                <a:gd name="T14" fmla="*/ 664 w 1396"/>
                <a:gd name="T15" fmla="*/ 2468 h 2662"/>
                <a:gd name="T16" fmla="*/ 858 w 1396"/>
                <a:gd name="T17" fmla="*/ 2662 h 2662"/>
                <a:gd name="T18" fmla="*/ 1396 w 1396"/>
                <a:gd name="T19" fmla="*/ 1331 h 2662"/>
                <a:gd name="T20" fmla="*/ 858 w 1396"/>
                <a:gd name="T21" fmla="*/ 0 h 2662"/>
                <a:gd name="T22" fmla="*/ 664 w 1396"/>
                <a:gd name="T23" fmla="*/ 195 h 2662"/>
                <a:gd name="T24" fmla="*/ 643 w 1396"/>
                <a:gd name="T25" fmla="*/ 418 h 2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96" h="2662">
                  <a:moveTo>
                    <a:pt x="643" y="418"/>
                  </a:moveTo>
                  <a:cubicBezTo>
                    <a:pt x="582" y="479"/>
                    <a:pt x="488" y="486"/>
                    <a:pt x="420" y="439"/>
                  </a:cubicBezTo>
                  <a:cubicBezTo>
                    <a:pt x="0" y="858"/>
                    <a:pt x="0" y="858"/>
                    <a:pt x="0" y="858"/>
                  </a:cubicBezTo>
                  <a:cubicBezTo>
                    <a:pt x="114" y="983"/>
                    <a:pt x="184" y="1149"/>
                    <a:pt x="184" y="1331"/>
                  </a:cubicBezTo>
                  <a:cubicBezTo>
                    <a:pt x="184" y="1513"/>
                    <a:pt x="114" y="1679"/>
                    <a:pt x="0" y="1804"/>
                  </a:cubicBezTo>
                  <a:cubicBezTo>
                    <a:pt x="420" y="2224"/>
                    <a:pt x="420" y="2224"/>
                    <a:pt x="420" y="2224"/>
                  </a:cubicBezTo>
                  <a:cubicBezTo>
                    <a:pt x="488" y="2176"/>
                    <a:pt x="582" y="2183"/>
                    <a:pt x="643" y="2244"/>
                  </a:cubicBezTo>
                  <a:cubicBezTo>
                    <a:pt x="704" y="2305"/>
                    <a:pt x="711" y="2399"/>
                    <a:pt x="664" y="2468"/>
                  </a:cubicBezTo>
                  <a:cubicBezTo>
                    <a:pt x="858" y="2662"/>
                    <a:pt x="858" y="2662"/>
                    <a:pt x="858" y="2662"/>
                  </a:cubicBezTo>
                  <a:cubicBezTo>
                    <a:pt x="1191" y="2317"/>
                    <a:pt x="1396" y="1848"/>
                    <a:pt x="1396" y="1331"/>
                  </a:cubicBezTo>
                  <a:cubicBezTo>
                    <a:pt x="1396" y="814"/>
                    <a:pt x="1191" y="345"/>
                    <a:pt x="858" y="0"/>
                  </a:cubicBezTo>
                  <a:cubicBezTo>
                    <a:pt x="664" y="195"/>
                    <a:pt x="664" y="195"/>
                    <a:pt x="664" y="195"/>
                  </a:cubicBezTo>
                  <a:cubicBezTo>
                    <a:pt x="711" y="263"/>
                    <a:pt x="704" y="357"/>
                    <a:pt x="643" y="418"/>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9">
              <a:extLst>
                <a:ext uri="{FF2B5EF4-FFF2-40B4-BE49-F238E27FC236}">
                  <a16:creationId xmlns:a16="http://schemas.microsoft.com/office/drawing/2014/main" id="{EFEBED37-A382-472F-8C65-C92151F3F8C2}"/>
                </a:ext>
              </a:extLst>
            </p:cNvPr>
            <p:cNvSpPr>
              <a:spLocks noEditPoints="1"/>
            </p:cNvSpPr>
            <p:nvPr userDrawn="1"/>
          </p:nvSpPr>
          <p:spPr bwMode="auto">
            <a:xfrm>
              <a:off x="2979" y="1359"/>
              <a:ext cx="270" cy="1602"/>
            </a:xfrm>
            <a:custGeom>
              <a:avLst/>
              <a:gdLst>
                <a:gd name="T0" fmla="*/ 237 w 237"/>
                <a:gd name="T1" fmla="*/ 1183 h 1420"/>
                <a:gd name="T2" fmla="*/ 0 w 237"/>
                <a:gd name="T3" fmla="*/ 1420 h 1420"/>
                <a:gd name="T4" fmla="*/ 0 w 237"/>
                <a:gd name="T5" fmla="*/ 1420 h 1420"/>
                <a:gd name="T6" fmla="*/ 237 w 237"/>
                <a:gd name="T7" fmla="*/ 1183 h 1420"/>
                <a:gd name="T8" fmla="*/ 0 w 237"/>
                <a:gd name="T9" fmla="*/ 0 h 1420"/>
                <a:gd name="T10" fmla="*/ 0 w 237"/>
                <a:gd name="T11" fmla="*/ 0 h 1420"/>
                <a:gd name="T12" fmla="*/ 237 w 237"/>
                <a:gd name="T13" fmla="*/ 237 h 1420"/>
                <a:gd name="T14" fmla="*/ 237 w 237"/>
                <a:gd name="T15" fmla="*/ 237 h 1420"/>
                <a:gd name="T16" fmla="*/ 0 w 237"/>
                <a:gd name="T17" fmla="*/ 0 h 1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 h="1420">
                  <a:moveTo>
                    <a:pt x="237" y="1183"/>
                  </a:moveTo>
                  <a:cubicBezTo>
                    <a:pt x="0" y="1420"/>
                    <a:pt x="0" y="1420"/>
                    <a:pt x="0" y="1420"/>
                  </a:cubicBezTo>
                  <a:cubicBezTo>
                    <a:pt x="0" y="1420"/>
                    <a:pt x="0" y="1420"/>
                    <a:pt x="0" y="1420"/>
                  </a:cubicBezTo>
                  <a:cubicBezTo>
                    <a:pt x="237" y="1183"/>
                    <a:pt x="237" y="1183"/>
                    <a:pt x="237" y="1183"/>
                  </a:cubicBezTo>
                  <a:moveTo>
                    <a:pt x="0" y="0"/>
                  </a:moveTo>
                  <a:cubicBezTo>
                    <a:pt x="0" y="0"/>
                    <a:pt x="0" y="0"/>
                    <a:pt x="0" y="0"/>
                  </a:cubicBezTo>
                  <a:cubicBezTo>
                    <a:pt x="237" y="237"/>
                    <a:pt x="237" y="237"/>
                    <a:pt x="237" y="237"/>
                  </a:cubicBezTo>
                  <a:cubicBezTo>
                    <a:pt x="237" y="237"/>
                    <a:pt x="237" y="237"/>
                    <a:pt x="237" y="237"/>
                  </a:cubicBezTo>
                  <a:cubicBezTo>
                    <a:pt x="0" y="0"/>
                    <a:pt x="0" y="0"/>
                    <a:pt x="0" y="0"/>
                  </a:cubicBezTo>
                </a:path>
              </a:pathLst>
            </a:custGeom>
            <a:solidFill>
              <a:srgbClr val="FFB0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10">
              <a:extLst>
                <a:ext uri="{FF2B5EF4-FFF2-40B4-BE49-F238E27FC236}">
                  <a16:creationId xmlns:a16="http://schemas.microsoft.com/office/drawing/2014/main" id="{40EC192D-87E9-4904-95FF-DB7149E6F68B}"/>
                </a:ext>
              </a:extLst>
            </p:cNvPr>
            <p:cNvSpPr>
              <a:spLocks/>
            </p:cNvSpPr>
            <p:nvPr userDrawn="1"/>
          </p:nvSpPr>
          <p:spPr bwMode="auto">
            <a:xfrm>
              <a:off x="2657" y="1359"/>
              <a:ext cx="592" cy="1602"/>
            </a:xfrm>
            <a:custGeom>
              <a:avLst/>
              <a:gdLst>
                <a:gd name="T0" fmla="*/ 282 w 519"/>
                <a:gd name="T1" fmla="*/ 0 h 1420"/>
                <a:gd name="T2" fmla="*/ 0 w 519"/>
                <a:gd name="T3" fmla="*/ 710 h 1420"/>
                <a:gd name="T4" fmla="*/ 282 w 519"/>
                <a:gd name="T5" fmla="*/ 1420 h 1420"/>
                <a:gd name="T6" fmla="*/ 519 w 519"/>
                <a:gd name="T7" fmla="*/ 1183 h 1420"/>
                <a:gd name="T8" fmla="*/ 335 w 519"/>
                <a:gd name="T9" fmla="*/ 710 h 1420"/>
                <a:gd name="T10" fmla="*/ 335 w 519"/>
                <a:gd name="T11" fmla="*/ 710 h 1420"/>
                <a:gd name="T12" fmla="*/ 335 w 519"/>
                <a:gd name="T13" fmla="*/ 710 h 1420"/>
                <a:gd name="T14" fmla="*/ 519 w 519"/>
                <a:gd name="T15" fmla="*/ 237 h 1420"/>
                <a:gd name="T16" fmla="*/ 282 w 519"/>
                <a:gd name="T17" fmla="*/ 0 h 1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9" h="1420">
                  <a:moveTo>
                    <a:pt x="282" y="0"/>
                  </a:moveTo>
                  <a:cubicBezTo>
                    <a:pt x="107" y="185"/>
                    <a:pt x="0" y="435"/>
                    <a:pt x="0" y="710"/>
                  </a:cubicBezTo>
                  <a:cubicBezTo>
                    <a:pt x="0" y="985"/>
                    <a:pt x="107" y="1235"/>
                    <a:pt x="282" y="1420"/>
                  </a:cubicBezTo>
                  <a:cubicBezTo>
                    <a:pt x="519" y="1183"/>
                    <a:pt x="519" y="1183"/>
                    <a:pt x="519" y="1183"/>
                  </a:cubicBezTo>
                  <a:cubicBezTo>
                    <a:pt x="405" y="1058"/>
                    <a:pt x="335" y="892"/>
                    <a:pt x="335" y="710"/>
                  </a:cubicBezTo>
                  <a:cubicBezTo>
                    <a:pt x="335" y="710"/>
                    <a:pt x="335" y="710"/>
                    <a:pt x="335" y="710"/>
                  </a:cubicBezTo>
                  <a:cubicBezTo>
                    <a:pt x="335" y="710"/>
                    <a:pt x="335" y="710"/>
                    <a:pt x="335" y="710"/>
                  </a:cubicBezTo>
                  <a:cubicBezTo>
                    <a:pt x="335" y="528"/>
                    <a:pt x="405" y="362"/>
                    <a:pt x="519" y="237"/>
                  </a:cubicBezTo>
                  <a:cubicBezTo>
                    <a:pt x="282" y="0"/>
                    <a:pt x="282" y="0"/>
                    <a:pt x="282" y="0"/>
                  </a:cubicBezTo>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1">
              <a:extLst>
                <a:ext uri="{FF2B5EF4-FFF2-40B4-BE49-F238E27FC236}">
                  <a16:creationId xmlns:a16="http://schemas.microsoft.com/office/drawing/2014/main" id="{2762835D-BFE5-4F7B-9360-BA512A2B7040}"/>
                </a:ext>
              </a:extLst>
            </p:cNvPr>
            <p:cNvSpPr>
              <a:spLocks/>
            </p:cNvSpPr>
            <p:nvPr userDrawn="1"/>
          </p:nvSpPr>
          <p:spPr bwMode="auto">
            <a:xfrm>
              <a:off x="4380" y="1308"/>
              <a:ext cx="270" cy="267"/>
            </a:xfrm>
            <a:custGeom>
              <a:avLst/>
              <a:gdLst>
                <a:gd name="T0" fmla="*/ 270 w 270"/>
                <a:gd name="T1" fmla="*/ 0 h 267"/>
                <a:gd name="T2" fmla="*/ 0 w 270"/>
                <a:gd name="T3" fmla="*/ 267 h 267"/>
                <a:gd name="T4" fmla="*/ 270 w 270"/>
                <a:gd name="T5" fmla="*/ 0 h 267"/>
                <a:gd name="T6" fmla="*/ 270 w 270"/>
                <a:gd name="T7" fmla="*/ 0 h 267"/>
              </a:gdLst>
              <a:ahLst/>
              <a:cxnLst>
                <a:cxn ang="0">
                  <a:pos x="T0" y="T1"/>
                </a:cxn>
                <a:cxn ang="0">
                  <a:pos x="T2" y="T3"/>
                </a:cxn>
                <a:cxn ang="0">
                  <a:pos x="T4" y="T5"/>
                </a:cxn>
                <a:cxn ang="0">
                  <a:pos x="T6" y="T7"/>
                </a:cxn>
              </a:cxnLst>
              <a:rect l="0" t="0" r="r" b="b"/>
              <a:pathLst>
                <a:path w="270" h="267">
                  <a:moveTo>
                    <a:pt x="270" y="0"/>
                  </a:moveTo>
                  <a:lnTo>
                    <a:pt x="0" y="267"/>
                  </a:lnTo>
                  <a:lnTo>
                    <a:pt x="270" y="0"/>
                  </a:lnTo>
                  <a:lnTo>
                    <a:pt x="270" y="0"/>
                  </a:lnTo>
                  <a:close/>
                </a:path>
              </a:pathLst>
            </a:custGeom>
            <a:solidFill>
              <a:srgbClr val="FFCB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12">
              <a:extLst>
                <a:ext uri="{FF2B5EF4-FFF2-40B4-BE49-F238E27FC236}">
                  <a16:creationId xmlns:a16="http://schemas.microsoft.com/office/drawing/2014/main" id="{5D8D3596-C4A2-4263-9BCB-31700E0B9CE2}"/>
                </a:ext>
              </a:extLst>
            </p:cNvPr>
            <p:cNvSpPr>
              <a:spLocks/>
            </p:cNvSpPr>
            <p:nvPr userDrawn="1"/>
          </p:nvSpPr>
          <p:spPr bwMode="auto">
            <a:xfrm>
              <a:off x="4380" y="1308"/>
              <a:ext cx="270" cy="267"/>
            </a:xfrm>
            <a:custGeom>
              <a:avLst/>
              <a:gdLst>
                <a:gd name="T0" fmla="*/ 270 w 270"/>
                <a:gd name="T1" fmla="*/ 0 h 267"/>
                <a:gd name="T2" fmla="*/ 0 w 270"/>
                <a:gd name="T3" fmla="*/ 267 h 267"/>
                <a:gd name="T4" fmla="*/ 270 w 270"/>
                <a:gd name="T5" fmla="*/ 0 h 267"/>
                <a:gd name="T6" fmla="*/ 270 w 270"/>
                <a:gd name="T7" fmla="*/ 0 h 267"/>
              </a:gdLst>
              <a:ahLst/>
              <a:cxnLst>
                <a:cxn ang="0">
                  <a:pos x="T0" y="T1"/>
                </a:cxn>
                <a:cxn ang="0">
                  <a:pos x="T2" y="T3"/>
                </a:cxn>
                <a:cxn ang="0">
                  <a:pos x="T4" y="T5"/>
                </a:cxn>
                <a:cxn ang="0">
                  <a:pos x="T6" y="T7"/>
                </a:cxn>
              </a:cxnLst>
              <a:rect l="0" t="0" r="r" b="b"/>
              <a:pathLst>
                <a:path w="270" h="267">
                  <a:moveTo>
                    <a:pt x="270" y="0"/>
                  </a:moveTo>
                  <a:lnTo>
                    <a:pt x="0" y="267"/>
                  </a:lnTo>
                  <a:lnTo>
                    <a:pt x="270" y="0"/>
                  </a:lnTo>
                  <a:lnTo>
                    <a:pt x="27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3">
              <a:extLst>
                <a:ext uri="{FF2B5EF4-FFF2-40B4-BE49-F238E27FC236}">
                  <a16:creationId xmlns:a16="http://schemas.microsoft.com/office/drawing/2014/main" id="{31568513-A801-4289-BB4F-D63313F1D644}"/>
                </a:ext>
              </a:extLst>
            </p:cNvPr>
            <p:cNvSpPr>
              <a:spLocks/>
            </p:cNvSpPr>
            <p:nvPr userDrawn="1"/>
          </p:nvSpPr>
          <p:spPr bwMode="auto">
            <a:xfrm>
              <a:off x="3030" y="990"/>
              <a:ext cx="1620" cy="585"/>
            </a:xfrm>
            <a:custGeom>
              <a:avLst/>
              <a:gdLst>
                <a:gd name="T0" fmla="*/ 710 w 1420"/>
                <a:gd name="T1" fmla="*/ 0 h 519"/>
                <a:gd name="T2" fmla="*/ 0 w 1420"/>
                <a:gd name="T3" fmla="*/ 282 h 519"/>
                <a:gd name="T4" fmla="*/ 237 w 1420"/>
                <a:gd name="T5" fmla="*/ 519 h 519"/>
                <a:gd name="T6" fmla="*/ 710 w 1420"/>
                <a:gd name="T7" fmla="*/ 335 h 519"/>
                <a:gd name="T8" fmla="*/ 1183 w 1420"/>
                <a:gd name="T9" fmla="*/ 519 h 519"/>
                <a:gd name="T10" fmla="*/ 1183 w 1420"/>
                <a:gd name="T11" fmla="*/ 519 h 519"/>
                <a:gd name="T12" fmla="*/ 1420 w 1420"/>
                <a:gd name="T13" fmla="*/ 282 h 519"/>
                <a:gd name="T14" fmla="*/ 710 w 1420"/>
                <a:gd name="T15" fmla="*/ 0 h 5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0" h="519">
                  <a:moveTo>
                    <a:pt x="710" y="0"/>
                  </a:moveTo>
                  <a:cubicBezTo>
                    <a:pt x="435" y="0"/>
                    <a:pt x="185" y="107"/>
                    <a:pt x="0" y="282"/>
                  </a:cubicBezTo>
                  <a:cubicBezTo>
                    <a:pt x="237" y="519"/>
                    <a:pt x="237" y="519"/>
                    <a:pt x="237" y="519"/>
                  </a:cubicBezTo>
                  <a:cubicBezTo>
                    <a:pt x="362" y="405"/>
                    <a:pt x="528" y="335"/>
                    <a:pt x="710" y="335"/>
                  </a:cubicBezTo>
                  <a:cubicBezTo>
                    <a:pt x="892" y="335"/>
                    <a:pt x="1058" y="405"/>
                    <a:pt x="1183" y="519"/>
                  </a:cubicBezTo>
                  <a:cubicBezTo>
                    <a:pt x="1183" y="519"/>
                    <a:pt x="1183" y="519"/>
                    <a:pt x="1183" y="519"/>
                  </a:cubicBezTo>
                  <a:cubicBezTo>
                    <a:pt x="1420" y="282"/>
                    <a:pt x="1420" y="282"/>
                    <a:pt x="1420" y="282"/>
                  </a:cubicBezTo>
                  <a:cubicBezTo>
                    <a:pt x="1235" y="107"/>
                    <a:pt x="985" y="0"/>
                    <a:pt x="710" y="0"/>
                  </a:cubicBezTo>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4">
              <a:extLst>
                <a:ext uri="{FF2B5EF4-FFF2-40B4-BE49-F238E27FC236}">
                  <a16:creationId xmlns:a16="http://schemas.microsoft.com/office/drawing/2014/main" id="{4781FA24-F0C8-4860-A06F-9956C6C4C8A0}"/>
                </a:ext>
              </a:extLst>
            </p:cNvPr>
            <p:cNvSpPr>
              <a:spLocks/>
            </p:cNvSpPr>
            <p:nvPr userDrawn="1"/>
          </p:nvSpPr>
          <p:spPr bwMode="auto">
            <a:xfrm>
              <a:off x="3030" y="2745"/>
              <a:ext cx="1620" cy="585"/>
            </a:xfrm>
            <a:custGeom>
              <a:avLst/>
              <a:gdLst>
                <a:gd name="T0" fmla="*/ 237 w 1420"/>
                <a:gd name="T1" fmla="*/ 0 h 519"/>
                <a:gd name="T2" fmla="*/ 237 w 1420"/>
                <a:gd name="T3" fmla="*/ 0 h 519"/>
                <a:gd name="T4" fmla="*/ 0 w 1420"/>
                <a:gd name="T5" fmla="*/ 237 h 519"/>
                <a:gd name="T6" fmla="*/ 710 w 1420"/>
                <a:gd name="T7" fmla="*/ 519 h 519"/>
                <a:gd name="T8" fmla="*/ 1420 w 1420"/>
                <a:gd name="T9" fmla="*/ 237 h 519"/>
                <a:gd name="T10" fmla="*/ 1183 w 1420"/>
                <a:gd name="T11" fmla="*/ 0 h 519"/>
                <a:gd name="T12" fmla="*/ 710 w 1420"/>
                <a:gd name="T13" fmla="*/ 184 h 519"/>
                <a:gd name="T14" fmla="*/ 237 w 1420"/>
                <a:gd name="T15" fmla="*/ 0 h 5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0" h="519">
                  <a:moveTo>
                    <a:pt x="237" y="0"/>
                  </a:moveTo>
                  <a:cubicBezTo>
                    <a:pt x="237" y="0"/>
                    <a:pt x="237" y="0"/>
                    <a:pt x="237" y="0"/>
                  </a:cubicBezTo>
                  <a:cubicBezTo>
                    <a:pt x="0" y="237"/>
                    <a:pt x="0" y="237"/>
                    <a:pt x="0" y="237"/>
                  </a:cubicBezTo>
                  <a:cubicBezTo>
                    <a:pt x="185" y="412"/>
                    <a:pt x="435" y="519"/>
                    <a:pt x="710" y="519"/>
                  </a:cubicBezTo>
                  <a:cubicBezTo>
                    <a:pt x="985" y="519"/>
                    <a:pt x="1235" y="412"/>
                    <a:pt x="1420" y="237"/>
                  </a:cubicBezTo>
                  <a:cubicBezTo>
                    <a:pt x="1183" y="0"/>
                    <a:pt x="1183" y="0"/>
                    <a:pt x="1183" y="0"/>
                  </a:cubicBezTo>
                  <a:cubicBezTo>
                    <a:pt x="1058" y="114"/>
                    <a:pt x="892" y="184"/>
                    <a:pt x="710" y="184"/>
                  </a:cubicBezTo>
                  <a:cubicBezTo>
                    <a:pt x="528" y="184"/>
                    <a:pt x="362" y="114"/>
                    <a:pt x="237" y="0"/>
                  </a:cubicBezTo>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5">
              <a:extLst>
                <a:ext uri="{FF2B5EF4-FFF2-40B4-BE49-F238E27FC236}">
                  <a16:creationId xmlns:a16="http://schemas.microsoft.com/office/drawing/2014/main" id="{1416DF5F-D3E6-4D2C-AC91-86529DA9B47F}"/>
                </a:ext>
              </a:extLst>
            </p:cNvPr>
            <p:cNvSpPr>
              <a:spLocks/>
            </p:cNvSpPr>
            <p:nvPr userDrawn="1"/>
          </p:nvSpPr>
          <p:spPr bwMode="auto">
            <a:xfrm>
              <a:off x="4431" y="1359"/>
              <a:ext cx="592" cy="1602"/>
            </a:xfrm>
            <a:custGeom>
              <a:avLst/>
              <a:gdLst>
                <a:gd name="T0" fmla="*/ 237 w 519"/>
                <a:gd name="T1" fmla="*/ 0 h 1420"/>
                <a:gd name="T2" fmla="*/ 0 w 519"/>
                <a:gd name="T3" fmla="*/ 237 h 1420"/>
                <a:gd name="T4" fmla="*/ 184 w 519"/>
                <a:gd name="T5" fmla="*/ 710 h 1420"/>
                <a:gd name="T6" fmla="*/ 184 w 519"/>
                <a:gd name="T7" fmla="*/ 710 h 1420"/>
                <a:gd name="T8" fmla="*/ 184 w 519"/>
                <a:gd name="T9" fmla="*/ 710 h 1420"/>
                <a:gd name="T10" fmla="*/ 0 w 519"/>
                <a:gd name="T11" fmla="*/ 1183 h 1420"/>
                <a:gd name="T12" fmla="*/ 237 w 519"/>
                <a:gd name="T13" fmla="*/ 1420 h 1420"/>
                <a:gd name="T14" fmla="*/ 519 w 519"/>
                <a:gd name="T15" fmla="*/ 710 h 1420"/>
                <a:gd name="T16" fmla="*/ 237 w 519"/>
                <a:gd name="T17" fmla="*/ 0 h 1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9" h="1420">
                  <a:moveTo>
                    <a:pt x="237" y="0"/>
                  </a:moveTo>
                  <a:cubicBezTo>
                    <a:pt x="0" y="237"/>
                    <a:pt x="0" y="237"/>
                    <a:pt x="0" y="237"/>
                  </a:cubicBezTo>
                  <a:cubicBezTo>
                    <a:pt x="114" y="362"/>
                    <a:pt x="184" y="528"/>
                    <a:pt x="184" y="710"/>
                  </a:cubicBezTo>
                  <a:cubicBezTo>
                    <a:pt x="184" y="710"/>
                    <a:pt x="184" y="710"/>
                    <a:pt x="184" y="710"/>
                  </a:cubicBezTo>
                  <a:cubicBezTo>
                    <a:pt x="184" y="710"/>
                    <a:pt x="184" y="710"/>
                    <a:pt x="184" y="710"/>
                  </a:cubicBezTo>
                  <a:cubicBezTo>
                    <a:pt x="184" y="892"/>
                    <a:pt x="114" y="1058"/>
                    <a:pt x="0" y="1183"/>
                  </a:cubicBezTo>
                  <a:cubicBezTo>
                    <a:pt x="237" y="1420"/>
                    <a:pt x="237" y="1420"/>
                    <a:pt x="237" y="1420"/>
                  </a:cubicBezTo>
                  <a:cubicBezTo>
                    <a:pt x="412" y="1235"/>
                    <a:pt x="519" y="985"/>
                    <a:pt x="519" y="710"/>
                  </a:cubicBezTo>
                  <a:cubicBezTo>
                    <a:pt x="519" y="435"/>
                    <a:pt x="412" y="185"/>
                    <a:pt x="237" y="0"/>
                  </a:cubicBezTo>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6">
              <a:extLst>
                <a:ext uri="{FF2B5EF4-FFF2-40B4-BE49-F238E27FC236}">
                  <a16:creationId xmlns:a16="http://schemas.microsoft.com/office/drawing/2014/main" id="{48B00D90-41E9-4CF0-AC8A-F412D52F0C6A}"/>
                </a:ext>
              </a:extLst>
            </p:cNvPr>
            <p:cNvSpPr>
              <a:spLocks/>
            </p:cNvSpPr>
            <p:nvPr userDrawn="1"/>
          </p:nvSpPr>
          <p:spPr bwMode="auto">
            <a:xfrm>
              <a:off x="2543" y="931"/>
              <a:ext cx="173" cy="172"/>
            </a:xfrm>
            <a:custGeom>
              <a:avLst/>
              <a:gdLst>
                <a:gd name="T0" fmla="*/ 136 w 152"/>
                <a:gd name="T1" fmla="*/ 152 h 152"/>
                <a:gd name="T2" fmla="*/ 120 w 152"/>
                <a:gd name="T3" fmla="*/ 136 h 152"/>
                <a:gd name="T4" fmla="*/ 120 w 152"/>
                <a:gd name="T5" fmla="*/ 32 h 152"/>
                <a:gd name="T6" fmla="*/ 16 w 152"/>
                <a:gd name="T7" fmla="*/ 32 h 152"/>
                <a:gd name="T8" fmla="*/ 0 w 152"/>
                <a:gd name="T9" fmla="*/ 16 h 152"/>
                <a:gd name="T10" fmla="*/ 16 w 152"/>
                <a:gd name="T11" fmla="*/ 0 h 152"/>
                <a:gd name="T12" fmla="*/ 152 w 152"/>
                <a:gd name="T13" fmla="*/ 0 h 152"/>
                <a:gd name="T14" fmla="*/ 152 w 152"/>
                <a:gd name="T15" fmla="*/ 136 h 152"/>
                <a:gd name="T16" fmla="*/ 136 w 152"/>
                <a:gd name="T17" fmla="*/ 15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2">
                  <a:moveTo>
                    <a:pt x="136" y="152"/>
                  </a:moveTo>
                  <a:cubicBezTo>
                    <a:pt x="127" y="152"/>
                    <a:pt x="120" y="144"/>
                    <a:pt x="120" y="136"/>
                  </a:cubicBezTo>
                  <a:cubicBezTo>
                    <a:pt x="120" y="32"/>
                    <a:pt x="120" y="32"/>
                    <a:pt x="120" y="32"/>
                  </a:cubicBezTo>
                  <a:cubicBezTo>
                    <a:pt x="16" y="32"/>
                    <a:pt x="16" y="32"/>
                    <a:pt x="16" y="32"/>
                  </a:cubicBezTo>
                  <a:cubicBezTo>
                    <a:pt x="7" y="32"/>
                    <a:pt x="0" y="24"/>
                    <a:pt x="0" y="16"/>
                  </a:cubicBezTo>
                  <a:cubicBezTo>
                    <a:pt x="0" y="7"/>
                    <a:pt x="7" y="0"/>
                    <a:pt x="16" y="0"/>
                  </a:cubicBezTo>
                  <a:cubicBezTo>
                    <a:pt x="152" y="0"/>
                    <a:pt x="152" y="0"/>
                    <a:pt x="152" y="0"/>
                  </a:cubicBezTo>
                  <a:cubicBezTo>
                    <a:pt x="152" y="136"/>
                    <a:pt x="152" y="136"/>
                    <a:pt x="152" y="136"/>
                  </a:cubicBezTo>
                  <a:cubicBezTo>
                    <a:pt x="152" y="144"/>
                    <a:pt x="145" y="152"/>
                    <a:pt x="136" y="152"/>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7">
              <a:extLst>
                <a:ext uri="{FF2B5EF4-FFF2-40B4-BE49-F238E27FC236}">
                  <a16:creationId xmlns:a16="http://schemas.microsoft.com/office/drawing/2014/main" id="{7CB982E3-5A48-45E3-9784-851421F25216}"/>
                </a:ext>
              </a:extLst>
            </p:cNvPr>
            <p:cNvSpPr>
              <a:spLocks/>
            </p:cNvSpPr>
            <p:nvPr userDrawn="1"/>
          </p:nvSpPr>
          <p:spPr bwMode="auto">
            <a:xfrm>
              <a:off x="2597" y="3272"/>
              <a:ext cx="174" cy="171"/>
            </a:xfrm>
            <a:custGeom>
              <a:avLst/>
              <a:gdLst>
                <a:gd name="T0" fmla="*/ 16 w 152"/>
                <a:gd name="T1" fmla="*/ 152 h 152"/>
                <a:gd name="T2" fmla="*/ 0 w 152"/>
                <a:gd name="T3" fmla="*/ 136 h 152"/>
                <a:gd name="T4" fmla="*/ 0 w 152"/>
                <a:gd name="T5" fmla="*/ 0 h 152"/>
                <a:gd name="T6" fmla="*/ 136 w 152"/>
                <a:gd name="T7" fmla="*/ 0 h 152"/>
                <a:gd name="T8" fmla="*/ 152 w 152"/>
                <a:gd name="T9" fmla="*/ 16 h 152"/>
                <a:gd name="T10" fmla="*/ 136 w 152"/>
                <a:gd name="T11" fmla="*/ 32 h 152"/>
                <a:gd name="T12" fmla="*/ 32 w 152"/>
                <a:gd name="T13" fmla="*/ 32 h 152"/>
                <a:gd name="T14" fmla="*/ 32 w 152"/>
                <a:gd name="T15" fmla="*/ 136 h 152"/>
                <a:gd name="T16" fmla="*/ 16 w 152"/>
                <a:gd name="T17" fmla="*/ 15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2">
                  <a:moveTo>
                    <a:pt x="16" y="152"/>
                  </a:moveTo>
                  <a:cubicBezTo>
                    <a:pt x="7" y="152"/>
                    <a:pt x="0" y="145"/>
                    <a:pt x="0" y="136"/>
                  </a:cubicBezTo>
                  <a:cubicBezTo>
                    <a:pt x="0" y="0"/>
                    <a:pt x="0" y="0"/>
                    <a:pt x="0" y="0"/>
                  </a:cubicBezTo>
                  <a:cubicBezTo>
                    <a:pt x="136" y="0"/>
                    <a:pt x="136" y="0"/>
                    <a:pt x="136" y="0"/>
                  </a:cubicBezTo>
                  <a:cubicBezTo>
                    <a:pt x="144" y="0"/>
                    <a:pt x="152" y="7"/>
                    <a:pt x="152" y="16"/>
                  </a:cubicBezTo>
                  <a:cubicBezTo>
                    <a:pt x="152" y="25"/>
                    <a:pt x="144" y="32"/>
                    <a:pt x="136" y="32"/>
                  </a:cubicBezTo>
                  <a:cubicBezTo>
                    <a:pt x="32" y="32"/>
                    <a:pt x="32" y="32"/>
                    <a:pt x="32" y="32"/>
                  </a:cubicBezTo>
                  <a:cubicBezTo>
                    <a:pt x="32" y="136"/>
                    <a:pt x="32" y="136"/>
                    <a:pt x="32" y="136"/>
                  </a:cubicBezTo>
                  <a:cubicBezTo>
                    <a:pt x="32" y="145"/>
                    <a:pt x="24" y="152"/>
                    <a:pt x="16" y="152"/>
                  </a:cubicBez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a:extLst>
                <a:ext uri="{FF2B5EF4-FFF2-40B4-BE49-F238E27FC236}">
                  <a16:creationId xmlns:a16="http://schemas.microsoft.com/office/drawing/2014/main" id="{4409F5C9-ED6A-4BFD-9222-5A52B64924FF}"/>
                </a:ext>
              </a:extLst>
            </p:cNvPr>
            <p:cNvSpPr>
              <a:spLocks/>
            </p:cNvSpPr>
            <p:nvPr userDrawn="1"/>
          </p:nvSpPr>
          <p:spPr bwMode="auto">
            <a:xfrm>
              <a:off x="4964" y="3219"/>
              <a:ext cx="173" cy="170"/>
            </a:xfrm>
            <a:custGeom>
              <a:avLst/>
              <a:gdLst>
                <a:gd name="T0" fmla="*/ 136 w 152"/>
                <a:gd name="T1" fmla="*/ 151 h 151"/>
                <a:gd name="T2" fmla="*/ 0 w 152"/>
                <a:gd name="T3" fmla="*/ 151 h 151"/>
                <a:gd name="T4" fmla="*/ 0 w 152"/>
                <a:gd name="T5" fmla="*/ 16 h 151"/>
                <a:gd name="T6" fmla="*/ 16 w 152"/>
                <a:gd name="T7" fmla="*/ 0 h 151"/>
                <a:gd name="T8" fmla="*/ 32 w 152"/>
                <a:gd name="T9" fmla="*/ 16 h 151"/>
                <a:gd name="T10" fmla="*/ 32 w 152"/>
                <a:gd name="T11" fmla="*/ 120 h 151"/>
                <a:gd name="T12" fmla="*/ 136 w 152"/>
                <a:gd name="T13" fmla="*/ 120 h 151"/>
                <a:gd name="T14" fmla="*/ 152 w 152"/>
                <a:gd name="T15" fmla="*/ 136 h 151"/>
                <a:gd name="T16" fmla="*/ 136 w 152"/>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1">
                  <a:moveTo>
                    <a:pt x="136" y="151"/>
                  </a:moveTo>
                  <a:cubicBezTo>
                    <a:pt x="0" y="151"/>
                    <a:pt x="0" y="151"/>
                    <a:pt x="0" y="151"/>
                  </a:cubicBezTo>
                  <a:cubicBezTo>
                    <a:pt x="0" y="16"/>
                    <a:pt x="0" y="16"/>
                    <a:pt x="0" y="16"/>
                  </a:cubicBezTo>
                  <a:cubicBezTo>
                    <a:pt x="0" y="7"/>
                    <a:pt x="7" y="0"/>
                    <a:pt x="16" y="0"/>
                  </a:cubicBezTo>
                  <a:cubicBezTo>
                    <a:pt x="25" y="0"/>
                    <a:pt x="32" y="7"/>
                    <a:pt x="32" y="16"/>
                  </a:cubicBezTo>
                  <a:cubicBezTo>
                    <a:pt x="32" y="120"/>
                    <a:pt x="32" y="120"/>
                    <a:pt x="32" y="120"/>
                  </a:cubicBezTo>
                  <a:cubicBezTo>
                    <a:pt x="136" y="120"/>
                    <a:pt x="136" y="120"/>
                    <a:pt x="136" y="120"/>
                  </a:cubicBezTo>
                  <a:cubicBezTo>
                    <a:pt x="145" y="120"/>
                    <a:pt x="152" y="127"/>
                    <a:pt x="152" y="136"/>
                  </a:cubicBezTo>
                  <a:cubicBezTo>
                    <a:pt x="152" y="144"/>
                    <a:pt x="145" y="151"/>
                    <a:pt x="136" y="15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9">
              <a:extLst>
                <a:ext uri="{FF2B5EF4-FFF2-40B4-BE49-F238E27FC236}">
                  <a16:creationId xmlns:a16="http://schemas.microsoft.com/office/drawing/2014/main" id="{7C4296F7-5810-431A-91D0-0568EB39C3FA}"/>
                </a:ext>
              </a:extLst>
            </p:cNvPr>
            <p:cNvSpPr>
              <a:spLocks/>
            </p:cNvSpPr>
            <p:nvPr userDrawn="1"/>
          </p:nvSpPr>
          <p:spPr bwMode="auto">
            <a:xfrm>
              <a:off x="4910" y="877"/>
              <a:ext cx="173" cy="171"/>
            </a:xfrm>
            <a:custGeom>
              <a:avLst/>
              <a:gdLst>
                <a:gd name="T0" fmla="*/ 151 w 151"/>
                <a:gd name="T1" fmla="*/ 152 h 152"/>
                <a:gd name="T2" fmla="*/ 16 w 151"/>
                <a:gd name="T3" fmla="*/ 152 h 152"/>
                <a:gd name="T4" fmla="*/ 0 w 151"/>
                <a:gd name="T5" fmla="*/ 136 h 152"/>
                <a:gd name="T6" fmla="*/ 16 w 151"/>
                <a:gd name="T7" fmla="*/ 120 h 152"/>
                <a:gd name="T8" fmla="*/ 120 w 151"/>
                <a:gd name="T9" fmla="*/ 120 h 152"/>
                <a:gd name="T10" fmla="*/ 120 w 151"/>
                <a:gd name="T11" fmla="*/ 16 h 152"/>
                <a:gd name="T12" fmla="*/ 136 w 151"/>
                <a:gd name="T13" fmla="*/ 0 h 152"/>
                <a:gd name="T14" fmla="*/ 151 w 151"/>
                <a:gd name="T15" fmla="*/ 16 h 152"/>
                <a:gd name="T16" fmla="*/ 151 w 151"/>
                <a:gd name="T17" fmla="*/ 15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152">
                  <a:moveTo>
                    <a:pt x="151" y="152"/>
                  </a:moveTo>
                  <a:cubicBezTo>
                    <a:pt x="16" y="152"/>
                    <a:pt x="16" y="152"/>
                    <a:pt x="16" y="152"/>
                  </a:cubicBezTo>
                  <a:cubicBezTo>
                    <a:pt x="7" y="152"/>
                    <a:pt x="0" y="145"/>
                    <a:pt x="0" y="136"/>
                  </a:cubicBezTo>
                  <a:cubicBezTo>
                    <a:pt x="0" y="127"/>
                    <a:pt x="7" y="120"/>
                    <a:pt x="16" y="120"/>
                  </a:cubicBezTo>
                  <a:cubicBezTo>
                    <a:pt x="120" y="120"/>
                    <a:pt x="120" y="120"/>
                    <a:pt x="120" y="120"/>
                  </a:cubicBezTo>
                  <a:cubicBezTo>
                    <a:pt x="120" y="16"/>
                    <a:pt x="120" y="16"/>
                    <a:pt x="120" y="16"/>
                  </a:cubicBezTo>
                  <a:cubicBezTo>
                    <a:pt x="120" y="7"/>
                    <a:pt x="127" y="0"/>
                    <a:pt x="136" y="0"/>
                  </a:cubicBezTo>
                  <a:cubicBezTo>
                    <a:pt x="144" y="0"/>
                    <a:pt x="151" y="7"/>
                    <a:pt x="151" y="16"/>
                  </a:cubicBezTo>
                  <a:lnTo>
                    <a:pt x="151" y="15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0" name="Text Placeholder 4">
            <a:extLst>
              <a:ext uri="{FF2B5EF4-FFF2-40B4-BE49-F238E27FC236}">
                <a16:creationId xmlns:a16="http://schemas.microsoft.com/office/drawing/2014/main" id="{EA06834E-B109-483C-91BB-A1BAA91D664C}"/>
              </a:ext>
            </a:extLst>
          </p:cNvPr>
          <p:cNvSpPr>
            <a:spLocks noGrp="1"/>
          </p:cNvSpPr>
          <p:nvPr>
            <p:ph type="body" sz="quarter" idx="11"/>
          </p:nvPr>
        </p:nvSpPr>
        <p:spPr>
          <a:xfrm>
            <a:off x="752459" y="2244148"/>
            <a:ext cx="2978594" cy="963026"/>
          </a:xfrm>
        </p:spPr>
        <p:txBody>
          <a:bodyPr/>
          <a:lstStyle>
            <a:lvl1pPr marL="0" indent="0" algn="r">
              <a:spcBef>
                <a:spcPts val="0"/>
              </a:spcBef>
              <a:buNone/>
              <a:defRPr sz="1600"/>
            </a:lvl1pPr>
          </a:lstStyle>
          <a:p>
            <a:pPr lvl="0"/>
            <a:r>
              <a:rPr lang="en-US" dirty="0"/>
              <a:t>Click to edit Master text styles</a:t>
            </a:r>
          </a:p>
        </p:txBody>
      </p:sp>
      <p:sp>
        <p:nvSpPr>
          <p:cNvPr id="21" name="Text Placeholder 4">
            <a:extLst>
              <a:ext uri="{FF2B5EF4-FFF2-40B4-BE49-F238E27FC236}">
                <a16:creationId xmlns:a16="http://schemas.microsoft.com/office/drawing/2014/main" id="{2E1E1907-AF24-49F7-B66C-BD0B889E7049}"/>
              </a:ext>
            </a:extLst>
          </p:cNvPr>
          <p:cNvSpPr>
            <a:spLocks noGrp="1"/>
          </p:cNvSpPr>
          <p:nvPr>
            <p:ph type="body" sz="quarter" idx="15"/>
          </p:nvPr>
        </p:nvSpPr>
        <p:spPr>
          <a:xfrm>
            <a:off x="752459" y="1566914"/>
            <a:ext cx="2978594" cy="674264"/>
          </a:xfrm>
        </p:spPr>
        <p:txBody>
          <a:bodyPr anchor="b"/>
          <a:lstStyle>
            <a:lvl1pPr marL="0" indent="0" algn="r">
              <a:spcBef>
                <a:spcPts val="0"/>
              </a:spcBef>
              <a:buNone/>
              <a:defRPr sz="2000" b="1">
                <a:solidFill>
                  <a:schemeClr val="accent3"/>
                </a:solidFill>
              </a:defRPr>
            </a:lvl1pPr>
          </a:lstStyle>
          <a:p>
            <a:pPr lvl="0"/>
            <a:r>
              <a:rPr lang="en-US" dirty="0"/>
              <a:t>Click to edit Master text styles</a:t>
            </a:r>
          </a:p>
        </p:txBody>
      </p:sp>
      <p:sp>
        <p:nvSpPr>
          <p:cNvPr id="22" name="Text Placeholder 4">
            <a:extLst>
              <a:ext uri="{FF2B5EF4-FFF2-40B4-BE49-F238E27FC236}">
                <a16:creationId xmlns:a16="http://schemas.microsoft.com/office/drawing/2014/main" id="{3956B96F-A40A-4FFD-8F95-2F76F903353B}"/>
              </a:ext>
            </a:extLst>
          </p:cNvPr>
          <p:cNvSpPr>
            <a:spLocks noGrp="1"/>
          </p:cNvSpPr>
          <p:nvPr>
            <p:ph type="body" sz="quarter" idx="16"/>
          </p:nvPr>
        </p:nvSpPr>
        <p:spPr>
          <a:xfrm>
            <a:off x="752459" y="5090053"/>
            <a:ext cx="2978594" cy="963026"/>
          </a:xfrm>
        </p:spPr>
        <p:txBody>
          <a:bodyPr/>
          <a:lstStyle>
            <a:lvl1pPr marL="0" indent="0" algn="r">
              <a:spcBef>
                <a:spcPts val="0"/>
              </a:spcBef>
              <a:buNone/>
              <a:defRPr sz="1600"/>
            </a:lvl1pPr>
          </a:lstStyle>
          <a:p>
            <a:pPr lvl="0"/>
            <a:r>
              <a:rPr lang="en-US" dirty="0"/>
              <a:t>Click to edit Master text styles</a:t>
            </a:r>
          </a:p>
        </p:txBody>
      </p:sp>
      <p:sp>
        <p:nvSpPr>
          <p:cNvPr id="23" name="Text Placeholder 4">
            <a:extLst>
              <a:ext uri="{FF2B5EF4-FFF2-40B4-BE49-F238E27FC236}">
                <a16:creationId xmlns:a16="http://schemas.microsoft.com/office/drawing/2014/main" id="{99E654D4-D459-4476-A192-3BCE2396B5E5}"/>
              </a:ext>
            </a:extLst>
          </p:cNvPr>
          <p:cNvSpPr>
            <a:spLocks noGrp="1"/>
          </p:cNvSpPr>
          <p:nvPr>
            <p:ph type="body" sz="quarter" idx="17"/>
          </p:nvPr>
        </p:nvSpPr>
        <p:spPr>
          <a:xfrm>
            <a:off x="752459" y="4412819"/>
            <a:ext cx="2978594" cy="674264"/>
          </a:xfrm>
        </p:spPr>
        <p:txBody>
          <a:bodyPr anchor="b"/>
          <a:lstStyle>
            <a:lvl1pPr marL="0" indent="0" algn="r">
              <a:spcBef>
                <a:spcPts val="0"/>
              </a:spcBef>
              <a:buNone/>
              <a:defRPr sz="2000" b="1">
                <a:solidFill>
                  <a:schemeClr val="accent4"/>
                </a:solidFill>
              </a:defRPr>
            </a:lvl1pPr>
          </a:lstStyle>
          <a:p>
            <a:pPr lvl="0"/>
            <a:r>
              <a:rPr lang="en-US" dirty="0"/>
              <a:t>Click to edit Master text styles</a:t>
            </a:r>
          </a:p>
        </p:txBody>
      </p:sp>
      <p:sp>
        <p:nvSpPr>
          <p:cNvPr id="24" name="Text Placeholder 4">
            <a:extLst>
              <a:ext uri="{FF2B5EF4-FFF2-40B4-BE49-F238E27FC236}">
                <a16:creationId xmlns:a16="http://schemas.microsoft.com/office/drawing/2014/main" id="{E7A6FCFE-2781-4213-B0AE-3CF4B42E3F5D}"/>
              </a:ext>
            </a:extLst>
          </p:cNvPr>
          <p:cNvSpPr>
            <a:spLocks noGrp="1"/>
          </p:cNvSpPr>
          <p:nvPr>
            <p:ph type="body" sz="quarter" idx="18"/>
          </p:nvPr>
        </p:nvSpPr>
        <p:spPr>
          <a:xfrm>
            <a:off x="8445176" y="2244148"/>
            <a:ext cx="2978594" cy="963026"/>
          </a:xfrm>
        </p:spPr>
        <p:txBody>
          <a:bodyPr/>
          <a:lstStyle>
            <a:lvl1pPr marL="0" indent="0" algn="l">
              <a:spcBef>
                <a:spcPts val="0"/>
              </a:spcBef>
              <a:buNone/>
              <a:defRPr sz="1600"/>
            </a:lvl1pPr>
          </a:lstStyle>
          <a:p>
            <a:pPr lvl="0"/>
            <a:r>
              <a:rPr lang="en-US" dirty="0"/>
              <a:t>Click to edit Master text styles</a:t>
            </a:r>
          </a:p>
        </p:txBody>
      </p:sp>
      <p:sp>
        <p:nvSpPr>
          <p:cNvPr id="25" name="Text Placeholder 4">
            <a:extLst>
              <a:ext uri="{FF2B5EF4-FFF2-40B4-BE49-F238E27FC236}">
                <a16:creationId xmlns:a16="http://schemas.microsoft.com/office/drawing/2014/main" id="{2865778D-292E-4CA9-BA77-C3C6B762587B}"/>
              </a:ext>
            </a:extLst>
          </p:cNvPr>
          <p:cNvSpPr>
            <a:spLocks noGrp="1"/>
          </p:cNvSpPr>
          <p:nvPr>
            <p:ph type="body" sz="quarter" idx="19"/>
          </p:nvPr>
        </p:nvSpPr>
        <p:spPr>
          <a:xfrm>
            <a:off x="8445176" y="1566914"/>
            <a:ext cx="2978594" cy="674264"/>
          </a:xfrm>
        </p:spPr>
        <p:txBody>
          <a:bodyPr anchor="b"/>
          <a:lstStyle>
            <a:lvl1pPr marL="0" indent="0" algn="l">
              <a:spcBef>
                <a:spcPts val="0"/>
              </a:spcBef>
              <a:buNone/>
              <a:defRPr sz="2000" b="1">
                <a:solidFill>
                  <a:schemeClr val="accent1"/>
                </a:solidFill>
              </a:defRPr>
            </a:lvl1pPr>
          </a:lstStyle>
          <a:p>
            <a:pPr lvl="0"/>
            <a:r>
              <a:rPr lang="en-US" dirty="0"/>
              <a:t>Click to edit Master text styles</a:t>
            </a:r>
          </a:p>
        </p:txBody>
      </p:sp>
      <p:sp>
        <p:nvSpPr>
          <p:cNvPr id="26" name="Text Placeholder 4">
            <a:extLst>
              <a:ext uri="{FF2B5EF4-FFF2-40B4-BE49-F238E27FC236}">
                <a16:creationId xmlns:a16="http://schemas.microsoft.com/office/drawing/2014/main" id="{ADD9C58B-004E-4B26-8229-59B392BC5491}"/>
              </a:ext>
            </a:extLst>
          </p:cNvPr>
          <p:cNvSpPr>
            <a:spLocks noGrp="1"/>
          </p:cNvSpPr>
          <p:nvPr>
            <p:ph type="body" sz="quarter" idx="20"/>
          </p:nvPr>
        </p:nvSpPr>
        <p:spPr>
          <a:xfrm>
            <a:off x="8441448" y="5090053"/>
            <a:ext cx="2978594" cy="963026"/>
          </a:xfrm>
        </p:spPr>
        <p:txBody>
          <a:bodyPr/>
          <a:lstStyle>
            <a:lvl1pPr marL="0" indent="0" algn="l">
              <a:spcBef>
                <a:spcPts val="0"/>
              </a:spcBef>
              <a:buNone/>
              <a:defRPr sz="1600"/>
            </a:lvl1pPr>
          </a:lstStyle>
          <a:p>
            <a:pPr lvl="0"/>
            <a:r>
              <a:rPr lang="en-US" dirty="0"/>
              <a:t>Click to edit Master text styles</a:t>
            </a:r>
          </a:p>
        </p:txBody>
      </p:sp>
      <p:sp>
        <p:nvSpPr>
          <p:cNvPr id="27" name="Text Placeholder 4">
            <a:extLst>
              <a:ext uri="{FF2B5EF4-FFF2-40B4-BE49-F238E27FC236}">
                <a16:creationId xmlns:a16="http://schemas.microsoft.com/office/drawing/2014/main" id="{4FBC0BBD-8B22-4665-B325-E3FE3DD633D8}"/>
              </a:ext>
            </a:extLst>
          </p:cNvPr>
          <p:cNvSpPr>
            <a:spLocks noGrp="1"/>
          </p:cNvSpPr>
          <p:nvPr>
            <p:ph type="body" sz="quarter" idx="21"/>
          </p:nvPr>
        </p:nvSpPr>
        <p:spPr>
          <a:xfrm>
            <a:off x="8441448" y="4412819"/>
            <a:ext cx="2978594" cy="674264"/>
          </a:xfrm>
        </p:spPr>
        <p:txBody>
          <a:bodyPr anchor="b"/>
          <a:lstStyle>
            <a:lvl1pPr marL="0" indent="0" algn="l">
              <a:spcBef>
                <a:spcPts val="0"/>
              </a:spcBef>
              <a:buNone/>
              <a:defRPr sz="2000" b="1">
                <a:solidFill>
                  <a:schemeClr val="accent2"/>
                </a:solidFill>
              </a:defRPr>
            </a:lvl1pPr>
          </a:lstStyle>
          <a:p>
            <a:pPr lvl="0"/>
            <a:r>
              <a:rPr lang="en-US" dirty="0"/>
              <a:t>Click to edit Master text styles</a:t>
            </a:r>
          </a:p>
        </p:txBody>
      </p:sp>
      <p:sp>
        <p:nvSpPr>
          <p:cNvPr id="3" name="Title 3">
            <a:extLst>
              <a:ext uri="{FF2B5EF4-FFF2-40B4-BE49-F238E27FC236}">
                <a16:creationId xmlns:a16="http://schemas.microsoft.com/office/drawing/2014/main" id="{C6F74719-C5D0-8EAE-E589-6B44D880E6F8}"/>
              </a:ext>
            </a:extLst>
          </p:cNvPr>
          <p:cNvSpPr>
            <a:spLocks noGrp="1"/>
          </p:cNvSpPr>
          <p:nvPr>
            <p:ph type="title"/>
          </p:nvPr>
        </p:nvSpPr>
        <p:spPr>
          <a:xfrm>
            <a:off x="353616" y="396076"/>
            <a:ext cx="11484769" cy="630076"/>
          </a:xfrm>
          <a:prstGeom prst="rect">
            <a:avLst/>
          </a:prstGeom>
        </p:spPr>
        <p:txBody>
          <a:bodyPr/>
          <a:lstStyle/>
          <a:p>
            <a:r>
              <a:rPr lang="en-US" dirty="0"/>
              <a:t>Click to edit Master title style</a:t>
            </a:r>
          </a:p>
        </p:txBody>
      </p:sp>
      <p:sp>
        <p:nvSpPr>
          <p:cNvPr id="2" name="Footer Placeholder 4">
            <a:extLst>
              <a:ext uri="{FF2B5EF4-FFF2-40B4-BE49-F238E27FC236}">
                <a16:creationId xmlns:a16="http://schemas.microsoft.com/office/drawing/2014/main" id="{ACE7234E-FCCD-0E14-040A-9F5A92F09237}"/>
              </a:ext>
            </a:extLst>
          </p:cNvPr>
          <p:cNvSpPr>
            <a:spLocks noGrp="1"/>
          </p:cNvSpPr>
          <p:nvPr>
            <p:ph type="ftr" sz="quarter" idx="3"/>
          </p:nvPr>
        </p:nvSpPr>
        <p:spPr>
          <a:xfrm>
            <a:off x="672734" y="6337453"/>
            <a:ext cx="4114800" cy="365125"/>
          </a:xfrm>
          <a:prstGeom prst="rect">
            <a:avLst/>
          </a:prstGeom>
          <a:noFill/>
        </p:spPr>
        <p:txBody>
          <a:bodyPr vert="horz" lIns="0" tIns="45720" rIns="182880" bIns="45720" rtlCol="0" anchor="ctr"/>
          <a:lstStyle>
            <a:lvl1pPr algn="l">
              <a:defRPr sz="900">
                <a:solidFill>
                  <a:schemeClr val="tx1">
                    <a:lumMod val="75000"/>
                    <a:lumOff val="25000"/>
                  </a:schemeClr>
                </a:solidFill>
              </a:defRPr>
            </a:lvl1pPr>
          </a:lstStyle>
          <a:p>
            <a:r>
              <a:rPr lang="en-US" dirty="0"/>
              <a:t>|  </a:t>
            </a:r>
            <a:r>
              <a:rPr lang="en-US" dirty="0" err="1"/>
              <a:t>Airia</a:t>
            </a:r>
            <a:endParaRPr lang="en-US" dirty="0"/>
          </a:p>
        </p:txBody>
      </p:sp>
      <p:sp>
        <p:nvSpPr>
          <p:cNvPr id="28" name="Slide Number Placeholder 5">
            <a:extLst>
              <a:ext uri="{FF2B5EF4-FFF2-40B4-BE49-F238E27FC236}">
                <a16:creationId xmlns:a16="http://schemas.microsoft.com/office/drawing/2014/main" id="{22EF28AB-AD8A-E311-C63A-A579B83B9F12}"/>
              </a:ext>
            </a:extLst>
          </p:cNvPr>
          <p:cNvSpPr>
            <a:spLocks noGrp="1"/>
          </p:cNvSpPr>
          <p:nvPr>
            <p:ph type="sldNum" sz="quarter" idx="4"/>
          </p:nvPr>
        </p:nvSpPr>
        <p:spPr>
          <a:xfrm>
            <a:off x="248206" y="6337453"/>
            <a:ext cx="334801" cy="365125"/>
          </a:xfrm>
          <a:prstGeom prst="rect">
            <a:avLst/>
          </a:prstGeom>
          <a:noFill/>
        </p:spPr>
        <p:txBody>
          <a:bodyPr vert="horz" wrap="none" lIns="0" tIns="45720" rIns="0" bIns="45720" rtlCol="0" anchor="ctr"/>
          <a:lstStyle>
            <a:lvl1pPr algn="r">
              <a:defRPr sz="800">
                <a:solidFill>
                  <a:schemeClr val="tx1">
                    <a:lumMod val="75000"/>
                    <a:lumOff val="25000"/>
                  </a:schemeClr>
                </a:solidFill>
              </a:defRPr>
            </a:lvl1pPr>
          </a:lstStyle>
          <a:p>
            <a:fld id="{6DEBB7FB-BA25-4EF9-BA52-2B8D79D1F7CA}" type="slidenum">
              <a:rPr lang="en-US" smtClean="0"/>
              <a:pPr/>
              <a:t>‹#›</a:t>
            </a:fld>
            <a:endParaRPr lang="en-US" dirty="0"/>
          </a:p>
        </p:txBody>
      </p:sp>
    </p:spTree>
    <p:extLst>
      <p:ext uri="{BB962C8B-B14F-4D97-AF65-F5344CB8AC3E}">
        <p14:creationId xmlns:p14="http://schemas.microsoft.com/office/powerpoint/2010/main" val="4732920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F964E36-9199-48D9-AE21-0D187E8CE130}"/>
              </a:ext>
            </a:extLst>
          </p:cNvPr>
          <p:cNvSpPr>
            <a:spLocks noGrp="1"/>
          </p:cNvSpPr>
          <p:nvPr>
            <p:ph type="title"/>
          </p:nvPr>
        </p:nvSpPr>
        <p:spPr>
          <a:xfrm>
            <a:off x="353616" y="396076"/>
            <a:ext cx="11484769" cy="630076"/>
          </a:xfrm>
          <a:prstGeom prst="rect">
            <a:avLst/>
          </a:prstGeom>
        </p:spPr>
        <p:txBody>
          <a:bodyPr/>
          <a:lstStyle/>
          <a:p>
            <a:r>
              <a:rPr lang="en-US" dirty="0"/>
              <a:t>Click to edit Master title style</a:t>
            </a:r>
          </a:p>
        </p:txBody>
      </p:sp>
      <p:sp>
        <p:nvSpPr>
          <p:cNvPr id="2" name="Content Placeholder 2">
            <a:extLst>
              <a:ext uri="{FF2B5EF4-FFF2-40B4-BE49-F238E27FC236}">
                <a16:creationId xmlns:a16="http://schemas.microsoft.com/office/drawing/2014/main" id="{F1F46A8F-DA81-CB92-C864-17BB91F98398}"/>
              </a:ext>
            </a:extLst>
          </p:cNvPr>
          <p:cNvSpPr>
            <a:spLocks noGrp="1"/>
          </p:cNvSpPr>
          <p:nvPr>
            <p:ph idx="1"/>
          </p:nvPr>
        </p:nvSpPr>
        <p:spPr>
          <a:xfrm>
            <a:off x="353616" y="1376842"/>
            <a:ext cx="5456633" cy="47577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2">
            <a:extLst>
              <a:ext uri="{FF2B5EF4-FFF2-40B4-BE49-F238E27FC236}">
                <a16:creationId xmlns:a16="http://schemas.microsoft.com/office/drawing/2014/main" id="{3301D36A-B4F0-8B25-EBCD-2B4A3B17A827}"/>
              </a:ext>
            </a:extLst>
          </p:cNvPr>
          <p:cNvSpPr>
            <a:spLocks noGrp="1"/>
          </p:cNvSpPr>
          <p:nvPr>
            <p:ph idx="10"/>
          </p:nvPr>
        </p:nvSpPr>
        <p:spPr>
          <a:xfrm>
            <a:off x="6381753" y="1376842"/>
            <a:ext cx="5456633" cy="47577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4">
            <a:extLst>
              <a:ext uri="{FF2B5EF4-FFF2-40B4-BE49-F238E27FC236}">
                <a16:creationId xmlns:a16="http://schemas.microsoft.com/office/drawing/2014/main" id="{8E30F50B-4DCE-273F-D7A8-5B11EF3DBF94}"/>
              </a:ext>
            </a:extLst>
          </p:cNvPr>
          <p:cNvSpPr>
            <a:spLocks noGrp="1"/>
          </p:cNvSpPr>
          <p:nvPr>
            <p:ph type="ftr" sz="quarter" idx="3"/>
          </p:nvPr>
        </p:nvSpPr>
        <p:spPr>
          <a:xfrm>
            <a:off x="672734" y="6337453"/>
            <a:ext cx="4114800" cy="365125"/>
          </a:xfrm>
          <a:prstGeom prst="rect">
            <a:avLst/>
          </a:prstGeom>
        </p:spPr>
        <p:txBody>
          <a:bodyPr vert="horz" lIns="0" tIns="45720" rIns="182880" bIns="45720" rtlCol="0" anchor="ctr"/>
          <a:lstStyle>
            <a:lvl1pPr algn="l">
              <a:defRPr sz="900">
                <a:solidFill>
                  <a:schemeClr val="tx1">
                    <a:lumMod val="75000"/>
                    <a:lumOff val="25000"/>
                  </a:schemeClr>
                </a:solidFill>
              </a:defRPr>
            </a:lvl1pPr>
          </a:lstStyle>
          <a:p>
            <a:r>
              <a:rPr lang="en-US" dirty="0"/>
              <a:t>|  </a:t>
            </a:r>
            <a:r>
              <a:rPr lang="en-US" dirty="0" err="1"/>
              <a:t>Airia</a:t>
            </a:r>
            <a:endParaRPr lang="en-US" dirty="0"/>
          </a:p>
        </p:txBody>
      </p:sp>
      <p:sp>
        <p:nvSpPr>
          <p:cNvPr id="7" name="Slide Number Placeholder 5">
            <a:extLst>
              <a:ext uri="{FF2B5EF4-FFF2-40B4-BE49-F238E27FC236}">
                <a16:creationId xmlns:a16="http://schemas.microsoft.com/office/drawing/2014/main" id="{44F1E759-D366-961E-5FD0-841C34E0A29F}"/>
              </a:ext>
            </a:extLst>
          </p:cNvPr>
          <p:cNvSpPr>
            <a:spLocks noGrp="1"/>
          </p:cNvSpPr>
          <p:nvPr>
            <p:ph type="sldNum" sz="quarter" idx="4"/>
          </p:nvPr>
        </p:nvSpPr>
        <p:spPr>
          <a:xfrm>
            <a:off x="248206" y="6337453"/>
            <a:ext cx="334801" cy="365125"/>
          </a:xfrm>
          <a:prstGeom prst="rect">
            <a:avLst/>
          </a:prstGeom>
        </p:spPr>
        <p:txBody>
          <a:bodyPr vert="horz" wrap="none" lIns="0" tIns="45720" rIns="0" bIns="45720" rtlCol="0" anchor="ctr"/>
          <a:lstStyle>
            <a:lvl1pPr algn="r">
              <a:defRPr sz="800">
                <a:solidFill>
                  <a:schemeClr val="tx1">
                    <a:lumMod val="75000"/>
                    <a:lumOff val="25000"/>
                  </a:schemeClr>
                </a:solidFill>
              </a:defRPr>
            </a:lvl1pPr>
          </a:lstStyle>
          <a:p>
            <a:fld id="{6DEBB7FB-BA25-4EF9-BA52-2B8D79D1F7CA}" type="slidenum">
              <a:rPr lang="en-US" smtClean="0"/>
              <a:pPr/>
              <a:t>‹#›</a:t>
            </a:fld>
            <a:endParaRPr lang="en-US" dirty="0"/>
          </a:p>
        </p:txBody>
      </p:sp>
    </p:spTree>
    <p:extLst>
      <p:ext uri="{BB962C8B-B14F-4D97-AF65-F5344CB8AC3E}">
        <p14:creationId xmlns:p14="http://schemas.microsoft.com/office/powerpoint/2010/main" val="32073575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4 Section">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C6F74719-C5D0-8EAE-E589-6B44D880E6F8}"/>
              </a:ext>
            </a:extLst>
          </p:cNvPr>
          <p:cNvSpPr>
            <a:spLocks noGrp="1"/>
          </p:cNvSpPr>
          <p:nvPr>
            <p:ph type="title"/>
          </p:nvPr>
        </p:nvSpPr>
        <p:spPr>
          <a:xfrm>
            <a:off x="353616" y="396076"/>
            <a:ext cx="11484769" cy="630076"/>
          </a:xfrm>
          <a:prstGeom prst="rect">
            <a:avLst/>
          </a:prstGeom>
        </p:spPr>
        <p:txBody>
          <a:bodyPr/>
          <a:lstStyle/>
          <a:p>
            <a:r>
              <a:rPr lang="en-US" dirty="0"/>
              <a:t>Click to edit Master title style</a:t>
            </a:r>
          </a:p>
        </p:txBody>
      </p:sp>
      <p:sp>
        <p:nvSpPr>
          <p:cNvPr id="2" name="Rectangle 1">
            <a:extLst>
              <a:ext uri="{FF2B5EF4-FFF2-40B4-BE49-F238E27FC236}">
                <a16:creationId xmlns:a16="http://schemas.microsoft.com/office/drawing/2014/main" id="{86358F38-DDA4-39BC-2168-CE05BC9FA8A2}"/>
              </a:ext>
            </a:extLst>
          </p:cNvPr>
          <p:cNvSpPr/>
          <p:nvPr userDrawn="1"/>
        </p:nvSpPr>
        <p:spPr>
          <a:xfrm>
            <a:off x="417225" y="4882960"/>
            <a:ext cx="11352140" cy="1304014"/>
          </a:xfrm>
          <a:prstGeom prst="rect">
            <a:avLst/>
          </a:prstGeom>
          <a:solidFill>
            <a:schemeClr val="accent4">
              <a:lumMod val="20000"/>
              <a:lumOff val="80000"/>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8" name="Text Placeholder 6">
            <a:extLst>
              <a:ext uri="{FF2B5EF4-FFF2-40B4-BE49-F238E27FC236}">
                <a16:creationId xmlns:a16="http://schemas.microsoft.com/office/drawing/2014/main" id="{30833BA3-C828-5157-DBAE-9BF59D147333}"/>
              </a:ext>
            </a:extLst>
          </p:cNvPr>
          <p:cNvSpPr>
            <a:spLocks noGrp="1"/>
          </p:cNvSpPr>
          <p:nvPr>
            <p:ph type="body" sz="quarter" idx="10"/>
          </p:nvPr>
        </p:nvSpPr>
        <p:spPr>
          <a:xfrm>
            <a:off x="417224" y="1319922"/>
            <a:ext cx="2652568" cy="777248"/>
          </a:xfrm>
        </p:spPr>
        <p:txBody>
          <a:bodyPr anchor="b"/>
          <a:lstStyle>
            <a:lvl1pPr marL="0" indent="0" algn="ctr">
              <a:buNone/>
              <a:defRPr sz="2000" b="1"/>
            </a:lvl1pPr>
            <a:lvl2pPr marL="457200" indent="0">
              <a:buNone/>
              <a:defRPr/>
            </a:lvl2pPr>
          </a:lstStyle>
          <a:p>
            <a:pPr lvl="0"/>
            <a:r>
              <a:rPr lang="en-US" dirty="0"/>
              <a:t>Click to edit Master text styles</a:t>
            </a:r>
          </a:p>
        </p:txBody>
      </p:sp>
      <p:sp>
        <p:nvSpPr>
          <p:cNvPr id="29" name="Text Placeholder 6">
            <a:extLst>
              <a:ext uri="{FF2B5EF4-FFF2-40B4-BE49-F238E27FC236}">
                <a16:creationId xmlns:a16="http://schemas.microsoft.com/office/drawing/2014/main" id="{BABDD585-7349-85E8-8DD1-735F2C061A7D}"/>
              </a:ext>
            </a:extLst>
          </p:cNvPr>
          <p:cNvSpPr>
            <a:spLocks noGrp="1"/>
          </p:cNvSpPr>
          <p:nvPr>
            <p:ph type="body" sz="quarter" idx="11"/>
          </p:nvPr>
        </p:nvSpPr>
        <p:spPr>
          <a:xfrm>
            <a:off x="3317081" y="1319922"/>
            <a:ext cx="2652568" cy="777248"/>
          </a:xfrm>
        </p:spPr>
        <p:txBody>
          <a:bodyPr anchor="b"/>
          <a:lstStyle>
            <a:lvl1pPr marL="0" indent="0" algn="ctr">
              <a:buNone/>
              <a:defRPr sz="2000" b="1"/>
            </a:lvl1pPr>
            <a:lvl2pPr marL="457200" indent="0">
              <a:buNone/>
              <a:defRPr/>
            </a:lvl2pPr>
          </a:lstStyle>
          <a:p>
            <a:pPr lvl="0"/>
            <a:r>
              <a:rPr lang="en-US" dirty="0"/>
              <a:t>Click to edit Master text styles</a:t>
            </a:r>
          </a:p>
        </p:txBody>
      </p:sp>
      <p:sp>
        <p:nvSpPr>
          <p:cNvPr id="30" name="Text Placeholder 6">
            <a:extLst>
              <a:ext uri="{FF2B5EF4-FFF2-40B4-BE49-F238E27FC236}">
                <a16:creationId xmlns:a16="http://schemas.microsoft.com/office/drawing/2014/main" id="{B51C8C28-DFC2-4B00-C60A-DCC40CDD90A3}"/>
              </a:ext>
            </a:extLst>
          </p:cNvPr>
          <p:cNvSpPr>
            <a:spLocks noGrp="1"/>
          </p:cNvSpPr>
          <p:nvPr>
            <p:ph type="body" sz="quarter" idx="12"/>
          </p:nvPr>
        </p:nvSpPr>
        <p:spPr>
          <a:xfrm>
            <a:off x="6216938" y="1319922"/>
            <a:ext cx="2652568" cy="777248"/>
          </a:xfrm>
        </p:spPr>
        <p:txBody>
          <a:bodyPr anchor="b"/>
          <a:lstStyle>
            <a:lvl1pPr marL="0" indent="0" algn="ctr">
              <a:buNone/>
              <a:defRPr sz="2000" b="1"/>
            </a:lvl1pPr>
            <a:lvl2pPr marL="457200" indent="0">
              <a:buNone/>
              <a:defRPr/>
            </a:lvl2pPr>
          </a:lstStyle>
          <a:p>
            <a:pPr lvl="0"/>
            <a:r>
              <a:rPr lang="en-US" dirty="0"/>
              <a:t>Click to edit Master text styles</a:t>
            </a:r>
          </a:p>
        </p:txBody>
      </p:sp>
      <p:sp>
        <p:nvSpPr>
          <p:cNvPr id="31" name="Text Placeholder 6">
            <a:extLst>
              <a:ext uri="{FF2B5EF4-FFF2-40B4-BE49-F238E27FC236}">
                <a16:creationId xmlns:a16="http://schemas.microsoft.com/office/drawing/2014/main" id="{9761EF5B-A393-64A4-1A4A-9737F744B646}"/>
              </a:ext>
            </a:extLst>
          </p:cNvPr>
          <p:cNvSpPr>
            <a:spLocks noGrp="1"/>
          </p:cNvSpPr>
          <p:nvPr>
            <p:ph type="body" sz="quarter" idx="13"/>
          </p:nvPr>
        </p:nvSpPr>
        <p:spPr>
          <a:xfrm>
            <a:off x="9116796" y="1319922"/>
            <a:ext cx="2652568" cy="777248"/>
          </a:xfrm>
        </p:spPr>
        <p:txBody>
          <a:bodyPr anchor="b"/>
          <a:lstStyle>
            <a:lvl1pPr marL="0" indent="0" algn="ctr">
              <a:buNone/>
              <a:defRPr sz="2000" b="1"/>
            </a:lvl1pPr>
            <a:lvl2pPr marL="457200" indent="0">
              <a:buNone/>
              <a:defRPr/>
            </a:lvl2pPr>
          </a:lstStyle>
          <a:p>
            <a:pPr lvl="0"/>
            <a:r>
              <a:rPr lang="en-US" dirty="0"/>
              <a:t>Click to edit Master text styles</a:t>
            </a:r>
          </a:p>
        </p:txBody>
      </p:sp>
      <p:cxnSp>
        <p:nvCxnSpPr>
          <p:cNvPr id="32" name="Straight Connector 31">
            <a:extLst>
              <a:ext uri="{FF2B5EF4-FFF2-40B4-BE49-F238E27FC236}">
                <a16:creationId xmlns:a16="http://schemas.microsoft.com/office/drawing/2014/main" id="{2FEE50BB-CC8B-5DDA-0E3C-56621652D4D5}"/>
              </a:ext>
            </a:extLst>
          </p:cNvPr>
          <p:cNvCxnSpPr>
            <a:cxnSpLocks/>
          </p:cNvCxnSpPr>
          <p:nvPr userDrawn="1"/>
        </p:nvCxnSpPr>
        <p:spPr>
          <a:xfrm>
            <a:off x="3180519" y="1614974"/>
            <a:ext cx="0" cy="4572000"/>
          </a:xfrm>
          <a:prstGeom prst="line">
            <a:avLst/>
          </a:prstGeom>
          <a:ln w="12700" cap="rnd">
            <a:solidFill>
              <a:schemeClr val="accent4">
                <a:lumMod val="20000"/>
                <a:lumOff val="8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07678C88-CC58-E752-D5D4-6A2E75DDC65C}"/>
              </a:ext>
            </a:extLst>
          </p:cNvPr>
          <p:cNvCxnSpPr>
            <a:cxnSpLocks/>
          </p:cNvCxnSpPr>
          <p:nvPr userDrawn="1"/>
        </p:nvCxnSpPr>
        <p:spPr>
          <a:xfrm>
            <a:off x="6099972" y="1614974"/>
            <a:ext cx="0" cy="4572000"/>
          </a:xfrm>
          <a:prstGeom prst="line">
            <a:avLst/>
          </a:prstGeom>
          <a:ln w="12700" cap="rnd">
            <a:solidFill>
              <a:schemeClr val="accent4">
                <a:lumMod val="20000"/>
                <a:lumOff val="8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662B2588-4F65-234B-CCC9-65276E9B8BCD}"/>
              </a:ext>
            </a:extLst>
          </p:cNvPr>
          <p:cNvCxnSpPr>
            <a:cxnSpLocks/>
          </p:cNvCxnSpPr>
          <p:nvPr userDrawn="1"/>
        </p:nvCxnSpPr>
        <p:spPr>
          <a:xfrm>
            <a:off x="8987621" y="1614974"/>
            <a:ext cx="0" cy="4572000"/>
          </a:xfrm>
          <a:prstGeom prst="line">
            <a:avLst/>
          </a:prstGeom>
          <a:ln w="12700" cap="rnd">
            <a:solidFill>
              <a:schemeClr val="accent4">
                <a:lumMod val="20000"/>
                <a:lumOff val="8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6CF1E8B2-C7D5-4E9F-D334-650245DFC21C}"/>
              </a:ext>
            </a:extLst>
          </p:cNvPr>
          <p:cNvCxnSpPr>
            <a:cxnSpLocks/>
          </p:cNvCxnSpPr>
          <p:nvPr userDrawn="1"/>
        </p:nvCxnSpPr>
        <p:spPr>
          <a:xfrm>
            <a:off x="417224" y="2232342"/>
            <a:ext cx="2652569" cy="0"/>
          </a:xfrm>
          <a:prstGeom prst="line">
            <a:avLst/>
          </a:prstGeom>
          <a:ln w="1905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EA5C038D-AB28-9514-F704-B5FA2DEA019E}"/>
              </a:ext>
            </a:extLst>
          </p:cNvPr>
          <p:cNvCxnSpPr>
            <a:cxnSpLocks/>
          </p:cNvCxnSpPr>
          <p:nvPr userDrawn="1"/>
        </p:nvCxnSpPr>
        <p:spPr>
          <a:xfrm>
            <a:off x="3317081" y="2232342"/>
            <a:ext cx="2652569" cy="0"/>
          </a:xfrm>
          <a:prstGeom prst="line">
            <a:avLst/>
          </a:prstGeom>
          <a:ln w="1905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C0F47616-4C3E-5888-D906-1D0A1F61DF35}"/>
              </a:ext>
            </a:extLst>
          </p:cNvPr>
          <p:cNvCxnSpPr>
            <a:cxnSpLocks/>
          </p:cNvCxnSpPr>
          <p:nvPr userDrawn="1"/>
        </p:nvCxnSpPr>
        <p:spPr>
          <a:xfrm>
            <a:off x="6216938" y="2232342"/>
            <a:ext cx="2652569" cy="0"/>
          </a:xfrm>
          <a:prstGeom prst="line">
            <a:avLst/>
          </a:prstGeom>
          <a:ln w="1905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7E0C00C3-4B71-1115-DA80-3E2B031EC9CC}"/>
              </a:ext>
            </a:extLst>
          </p:cNvPr>
          <p:cNvCxnSpPr>
            <a:cxnSpLocks/>
          </p:cNvCxnSpPr>
          <p:nvPr userDrawn="1"/>
        </p:nvCxnSpPr>
        <p:spPr>
          <a:xfrm>
            <a:off x="9116796" y="2232342"/>
            <a:ext cx="2652569" cy="0"/>
          </a:xfrm>
          <a:prstGeom prst="line">
            <a:avLst/>
          </a:prstGeom>
          <a:ln w="1905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39" name="Text Placeholder 6">
            <a:extLst>
              <a:ext uri="{FF2B5EF4-FFF2-40B4-BE49-F238E27FC236}">
                <a16:creationId xmlns:a16="http://schemas.microsoft.com/office/drawing/2014/main" id="{C008B6F9-31F6-7D81-052C-F868AC2FE198}"/>
              </a:ext>
            </a:extLst>
          </p:cNvPr>
          <p:cNvSpPr>
            <a:spLocks noGrp="1"/>
          </p:cNvSpPr>
          <p:nvPr>
            <p:ph type="body" sz="quarter" idx="14"/>
          </p:nvPr>
        </p:nvSpPr>
        <p:spPr>
          <a:xfrm>
            <a:off x="417224" y="5021081"/>
            <a:ext cx="2652568" cy="977900"/>
          </a:xfrm>
        </p:spPr>
        <p:txBody>
          <a:bodyPr anchor="ctr"/>
          <a:lstStyle>
            <a:lvl1pPr marL="0" indent="0" algn="ctr">
              <a:buNone/>
              <a:defRPr sz="1600" b="0"/>
            </a:lvl1pPr>
            <a:lvl2pPr marL="457200" indent="0">
              <a:buNone/>
              <a:defRPr/>
            </a:lvl2pPr>
          </a:lstStyle>
          <a:p>
            <a:pPr lvl="0"/>
            <a:r>
              <a:rPr lang="en-US" dirty="0"/>
              <a:t>Click to edit Master text styles</a:t>
            </a:r>
          </a:p>
        </p:txBody>
      </p:sp>
      <p:sp>
        <p:nvSpPr>
          <p:cNvPr id="40" name="Text Placeholder 6">
            <a:extLst>
              <a:ext uri="{FF2B5EF4-FFF2-40B4-BE49-F238E27FC236}">
                <a16:creationId xmlns:a16="http://schemas.microsoft.com/office/drawing/2014/main" id="{322EDC1E-BD39-200C-71F6-AB9F18BFA76B}"/>
              </a:ext>
            </a:extLst>
          </p:cNvPr>
          <p:cNvSpPr>
            <a:spLocks noGrp="1"/>
          </p:cNvSpPr>
          <p:nvPr>
            <p:ph type="body" sz="quarter" idx="15"/>
          </p:nvPr>
        </p:nvSpPr>
        <p:spPr>
          <a:xfrm>
            <a:off x="3317081" y="5021081"/>
            <a:ext cx="2652568" cy="977900"/>
          </a:xfrm>
        </p:spPr>
        <p:txBody>
          <a:bodyPr anchor="ctr"/>
          <a:lstStyle>
            <a:lvl1pPr marL="0" indent="0" algn="ctr">
              <a:buNone/>
              <a:defRPr sz="1600" b="0"/>
            </a:lvl1pPr>
            <a:lvl2pPr marL="457200" indent="0">
              <a:buNone/>
              <a:defRPr/>
            </a:lvl2pPr>
          </a:lstStyle>
          <a:p>
            <a:pPr lvl="0"/>
            <a:r>
              <a:rPr lang="en-US" dirty="0"/>
              <a:t>Click to edit Master text styles</a:t>
            </a:r>
          </a:p>
        </p:txBody>
      </p:sp>
      <p:sp>
        <p:nvSpPr>
          <p:cNvPr id="41" name="Text Placeholder 6">
            <a:extLst>
              <a:ext uri="{FF2B5EF4-FFF2-40B4-BE49-F238E27FC236}">
                <a16:creationId xmlns:a16="http://schemas.microsoft.com/office/drawing/2014/main" id="{92B9F210-6BA2-373C-81C1-14794FCB65B6}"/>
              </a:ext>
            </a:extLst>
          </p:cNvPr>
          <p:cNvSpPr>
            <a:spLocks noGrp="1"/>
          </p:cNvSpPr>
          <p:nvPr>
            <p:ph type="body" sz="quarter" idx="16"/>
          </p:nvPr>
        </p:nvSpPr>
        <p:spPr>
          <a:xfrm>
            <a:off x="6216938" y="5021081"/>
            <a:ext cx="2652568" cy="977900"/>
          </a:xfrm>
        </p:spPr>
        <p:txBody>
          <a:bodyPr anchor="ctr"/>
          <a:lstStyle>
            <a:lvl1pPr marL="0" indent="0" algn="ctr">
              <a:buNone/>
              <a:defRPr sz="1600" b="0"/>
            </a:lvl1pPr>
            <a:lvl2pPr marL="457200" indent="0">
              <a:buNone/>
              <a:defRPr/>
            </a:lvl2pPr>
          </a:lstStyle>
          <a:p>
            <a:pPr lvl="0"/>
            <a:r>
              <a:rPr lang="en-US" dirty="0"/>
              <a:t>Click to edit Master text styles</a:t>
            </a:r>
          </a:p>
        </p:txBody>
      </p:sp>
      <p:sp>
        <p:nvSpPr>
          <p:cNvPr id="42" name="Text Placeholder 6">
            <a:extLst>
              <a:ext uri="{FF2B5EF4-FFF2-40B4-BE49-F238E27FC236}">
                <a16:creationId xmlns:a16="http://schemas.microsoft.com/office/drawing/2014/main" id="{36700695-05C4-F7F9-5DEB-954B68965002}"/>
              </a:ext>
            </a:extLst>
          </p:cNvPr>
          <p:cNvSpPr>
            <a:spLocks noGrp="1"/>
          </p:cNvSpPr>
          <p:nvPr>
            <p:ph type="body" sz="quarter" idx="17"/>
          </p:nvPr>
        </p:nvSpPr>
        <p:spPr>
          <a:xfrm>
            <a:off x="9116796" y="5021081"/>
            <a:ext cx="2652568" cy="977900"/>
          </a:xfrm>
        </p:spPr>
        <p:txBody>
          <a:bodyPr anchor="ctr"/>
          <a:lstStyle>
            <a:lvl1pPr marL="0" indent="0" algn="ctr">
              <a:buNone/>
              <a:defRPr sz="1600" b="0"/>
            </a:lvl1pPr>
            <a:lvl2pPr marL="457200" indent="0">
              <a:buNone/>
              <a:defRPr/>
            </a:lvl2pPr>
          </a:lstStyle>
          <a:p>
            <a:pPr lvl="0"/>
            <a:r>
              <a:rPr lang="en-US" dirty="0"/>
              <a:t>Click to edit Master text styles</a:t>
            </a:r>
          </a:p>
        </p:txBody>
      </p:sp>
      <p:sp>
        <p:nvSpPr>
          <p:cNvPr id="4" name="Footer Placeholder 4">
            <a:extLst>
              <a:ext uri="{FF2B5EF4-FFF2-40B4-BE49-F238E27FC236}">
                <a16:creationId xmlns:a16="http://schemas.microsoft.com/office/drawing/2014/main" id="{54D744EC-429B-06E1-083B-966B2EC35F4B}"/>
              </a:ext>
            </a:extLst>
          </p:cNvPr>
          <p:cNvSpPr>
            <a:spLocks noGrp="1"/>
          </p:cNvSpPr>
          <p:nvPr>
            <p:ph type="ftr" sz="quarter" idx="3"/>
          </p:nvPr>
        </p:nvSpPr>
        <p:spPr>
          <a:xfrm>
            <a:off x="672734" y="6337453"/>
            <a:ext cx="4114800" cy="365125"/>
          </a:xfrm>
          <a:prstGeom prst="rect">
            <a:avLst/>
          </a:prstGeom>
          <a:noFill/>
        </p:spPr>
        <p:txBody>
          <a:bodyPr vert="horz" lIns="0" tIns="45720" rIns="182880" bIns="45720" rtlCol="0" anchor="ctr"/>
          <a:lstStyle>
            <a:lvl1pPr algn="l">
              <a:defRPr sz="900">
                <a:solidFill>
                  <a:schemeClr val="tx1">
                    <a:lumMod val="75000"/>
                    <a:lumOff val="25000"/>
                  </a:schemeClr>
                </a:solidFill>
              </a:defRPr>
            </a:lvl1pPr>
          </a:lstStyle>
          <a:p>
            <a:r>
              <a:rPr lang="en-US" dirty="0"/>
              <a:t>|  </a:t>
            </a:r>
            <a:r>
              <a:rPr lang="en-US" dirty="0" err="1"/>
              <a:t>Airia</a:t>
            </a:r>
            <a:endParaRPr lang="en-US" dirty="0"/>
          </a:p>
        </p:txBody>
      </p:sp>
      <p:sp>
        <p:nvSpPr>
          <p:cNvPr id="5" name="Slide Number Placeholder 5">
            <a:extLst>
              <a:ext uri="{FF2B5EF4-FFF2-40B4-BE49-F238E27FC236}">
                <a16:creationId xmlns:a16="http://schemas.microsoft.com/office/drawing/2014/main" id="{3AE02DB2-891E-6B02-46CA-00FA034A32F7}"/>
              </a:ext>
            </a:extLst>
          </p:cNvPr>
          <p:cNvSpPr>
            <a:spLocks noGrp="1"/>
          </p:cNvSpPr>
          <p:nvPr>
            <p:ph type="sldNum" sz="quarter" idx="4"/>
          </p:nvPr>
        </p:nvSpPr>
        <p:spPr>
          <a:xfrm>
            <a:off x="248206" y="6337453"/>
            <a:ext cx="334801" cy="365125"/>
          </a:xfrm>
          <a:prstGeom prst="rect">
            <a:avLst/>
          </a:prstGeom>
          <a:noFill/>
        </p:spPr>
        <p:txBody>
          <a:bodyPr vert="horz" wrap="none" lIns="0" tIns="45720" rIns="0" bIns="45720" rtlCol="0" anchor="ctr"/>
          <a:lstStyle>
            <a:lvl1pPr algn="r">
              <a:defRPr sz="800">
                <a:solidFill>
                  <a:schemeClr val="tx1">
                    <a:lumMod val="75000"/>
                    <a:lumOff val="25000"/>
                  </a:schemeClr>
                </a:solidFill>
              </a:defRPr>
            </a:lvl1pPr>
          </a:lstStyle>
          <a:p>
            <a:fld id="{6DEBB7FB-BA25-4EF9-BA52-2B8D79D1F7CA}" type="slidenum">
              <a:rPr lang="en-US" smtClean="0"/>
              <a:pPr/>
              <a:t>‹#›</a:t>
            </a:fld>
            <a:endParaRPr lang="en-US" dirty="0"/>
          </a:p>
        </p:txBody>
      </p:sp>
    </p:spTree>
    <p:extLst>
      <p:ext uri="{BB962C8B-B14F-4D97-AF65-F5344CB8AC3E}">
        <p14:creationId xmlns:p14="http://schemas.microsoft.com/office/powerpoint/2010/main" val="26674760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6 Section_2">
    <p:spTree>
      <p:nvGrpSpPr>
        <p:cNvPr id="1" name=""/>
        <p:cNvGrpSpPr/>
        <p:nvPr/>
      </p:nvGrpSpPr>
      <p:grpSpPr>
        <a:xfrm>
          <a:off x="0" y="0"/>
          <a:ext cx="0" cy="0"/>
          <a:chOff x="0" y="0"/>
          <a:chExt cx="0" cy="0"/>
        </a:xfrm>
      </p:grpSpPr>
      <p:grpSp>
        <p:nvGrpSpPr>
          <p:cNvPr id="48" name="Group 47">
            <a:extLst>
              <a:ext uri="{FF2B5EF4-FFF2-40B4-BE49-F238E27FC236}">
                <a16:creationId xmlns:a16="http://schemas.microsoft.com/office/drawing/2014/main" id="{A3061245-1350-AEF2-E459-F1B2D1CA3D19}"/>
              </a:ext>
            </a:extLst>
          </p:cNvPr>
          <p:cNvGrpSpPr/>
          <p:nvPr userDrawn="1"/>
        </p:nvGrpSpPr>
        <p:grpSpPr>
          <a:xfrm rot="15160151">
            <a:off x="-94797" y="1732316"/>
            <a:ext cx="1336979" cy="1128067"/>
            <a:chOff x="6047768" y="26475"/>
            <a:chExt cx="2389334" cy="2015984"/>
          </a:xfrm>
        </p:grpSpPr>
        <p:sp>
          <p:nvSpPr>
            <p:cNvPr id="49" name="Oval 48">
              <a:extLst>
                <a:ext uri="{FF2B5EF4-FFF2-40B4-BE49-F238E27FC236}">
                  <a16:creationId xmlns:a16="http://schemas.microsoft.com/office/drawing/2014/main" id="{BD7F2DB8-DE73-6D57-E239-AF3ECFB9A0D9}"/>
                </a:ext>
              </a:extLst>
            </p:cNvPr>
            <p:cNvSpPr/>
            <p:nvPr/>
          </p:nvSpPr>
          <p:spPr>
            <a:xfrm>
              <a:off x="6421118" y="26475"/>
              <a:ext cx="2015984" cy="2015984"/>
            </a:xfrm>
            <a:prstGeom prst="ellipse">
              <a:avLst/>
            </a:prstGeom>
            <a:gradFill flip="none" rotWithShape="1">
              <a:gsLst>
                <a:gs pos="67000">
                  <a:schemeClr val="bg1">
                    <a:alpha val="0"/>
                  </a:schemeClr>
                </a:gs>
                <a:gs pos="9000">
                  <a:schemeClr val="accent3">
                    <a:alpha val="58044"/>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50" name="Oval 49">
              <a:extLst>
                <a:ext uri="{FF2B5EF4-FFF2-40B4-BE49-F238E27FC236}">
                  <a16:creationId xmlns:a16="http://schemas.microsoft.com/office/drawing/2014/main" id="{F5414AC3-B3C6-BAD9-6729-E9E509355FBF}"/>
                </a:ext>
              </a:extLst>
            </p:cNvPr>
            <p:cNvSpPr/>
            <p:nvPr/>
          </p:nvSpPr>
          <p:spPr>
            <a:xfrm>
              <a:off x="6047768" y="379333"/>
              <a:ext cx="1581137" cy="1581136"/>
            </a:xfrm>
            <a:prstGeom prst="ellipse">
              <a:avLst/>
            </a:prstGeom>
            <a:gradFill flip="none" rotWithShape="1">
              <a:gsLst>
                <a:gs pos="67000">
                  <a:schemeClr val="bg1">
                    <a:alpha val="0"/>
                  </a:schemeClr>
                </a:gs>
                <a:gs pos="9000">
                  <a:schemeClr val="accent2">
                    <a:alpha val="52439"/>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grpSp>
        <p:nvGrpSpPr>
          <p:cNvPr id="36" name="Group 35">
            <a:extLst>
              <a:ext uri="{FF2B5EF4-FFF2-40B4-BE49-F238E27FC236}">
                <a16:creationId xmlns:a16="http://schemas.microsoft.com/office/drawing/2014/main" id="{F14770FF-3850-728C-1A03-DF62F1426087}"/>
              </a:ext>
            </a:extLst>
          </p:cNvPr>
          <p:cNvGrpSpPr/>
          <p:nvPr userDrawn="1"/>
        </p:nvGrpSpPr>
        <p:grpSpPr>
          <a:xfrm rot="4938466">
            <a:off x="40519" y="5094938"/>
            <a:ext cx="1243886" cy="1187341"/>
            <a:chOff x="6421118" y="-79455"/>
            <a:chExt cx="2222967" cy="2121914"/>
          </a:xfrm>
        </p:grpSpPr>
        <p:sp>
          <p:nvSpPr>
            <p:cNvPr id="37" name="Oval 36">
              <a:extLst>
                <a:ext uri="{FF2B5EF4-FFF2-40B4-BE49-F238E27FC236}">
                  <a16:creationId xmlns:a16="http://schemas.microsoft.com/office/drawing/2014/main" id="{6EDF2AD6-05CC-3EAC-DCD8-93EDC1E37A4D}"/>
                </a:ext>
              </a:extLst>
            </p:cNvPr>
            <p:cNvSpPr/>
            <p:nvPr/>
          </p:nvSpPr>
          <p:spPr>
            <a:xfrm>
              <a:off x="6421118" y="26475"/>
              <a:ext cx="2015984" cy="2015984"/>
            </a:xfrm>
            <a:prstGeom prst="ellipse">
              <a:avLst/>
            </a:prstGeom>
            <a:gradFill flip="none" rotWithShape="1">
              <a:gsLst>
                <a:gs pos="67000">
                  <a:schemeClr val="bg1">
                    <a:alpha val="0"/>
                  </a:schemeClr>
                </a:gs>
                <a:gs pos="9000">
                  <a:schemeClr val="accent3">
                    <a:alpha val="58044"/>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8" name="Oval 37">
              <a:extLst>
                <a:ext uri="{FF2B5EF4-FFF2-40B4-BE49-F238E27FC236}">
                  <a16:creationId xmlns:a16="http://schemas.microsoft.com/office/drawing/2014/main" id="{6BD81D7C-67C0-819C-392E-3B83DC6A487D}"/>
                </a:ext>
              </a:extLst>
            </p:cNvPr>
            <p:cNvSpPr/>
            <p:nvPr/>
          </p:nvSpPr>
          <p:spPr>
            <a:xfrm>
              <a:off x="7062948" y="-79455"/>
              <a:ext cx="1581137" cy="1581137"/>
            </a:xfrm>
            <a:prstGeom prst="ellipse">
              <a:avLst/>
            </a:prstGeom>
            <a:gradFill flip="none" rotWithShape="1">
              <a:gsLst>
                <a:gs pos="67000">
                  <a:schemeClr val="bg1">
                    <a:alpha val="0"/>
                  </a:schemeClr>
                </a:gs>
                <a:gs pos="9000">
                  <a:schemeClr val="accent2">
                    <a:alpha val="52439"/>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grpSp>
        <p:nvGrpSpPr>
          <p:cNvPr id="45" name="Group 44">
            <a:extLst>
              <a:ext uri="{FF2B5EF4-FFF2-40B4-BE49-F238E27FC236}">
                <a16:creationId xmlns:a16="http://schemas.microsoft.com/office/drawing/2014/main" id="{3E949EC2-F8B4-B1BF-7CC6-BAB82F8FBDE2}"/>
              </a:ext>
            </a:extLst>
          </p:cNvPr>
          <p:cNvGrpSpPr/>
          <p:nvPr userDrawn="1"/>
        </p:nvGrpSpPr>
        <p:grpSpPr>
          <a:xfrm rot="4938466">
            <a:off x="660367" y="3185312"/>
            <a:ext cx="1336979" cy="1128067"/>
            <a:chOff x="6047768" y="26475"/>
            <a:chExt cx="2389334" cy="2015984"/>
          </a:xfrm>
        </p:grpSpPr>
        <p:sp>
          <p:nvSpPr>
            <p:cNvPr id="46" name="Oval 45">
              <a:extLst>
                <a:ext uri="{FF2B5EF4-FFF2-40B4-BE49-F238E27FC236}">
                  <a16:creationId xmlns:a16="http://schemas.microsoft.com/office/drawing/2014/main" id="{AB7BF283-FF6F-E54C-F0C9-51418F3D039B}"/>
                </a:ext>
              </a:extLst>
            </p:cNvPr>
            <p:cNvSpPr/>
            <p:nvPr/>
          </p:nvSpPr>
          <p:spPr>
            <a:xfrm>
              <a:off x="6421118" y="26475"/>
              <a:ext cx="2015984" cy="2015984"/>
            </a:xfrm>
            <a:prstGeom prst="ellipse">
              <a:avLst/>
            </a:prstGeom>
            <a:gradFill flip="none" rotWithShape="1">
              <a:gsLst>
                <a:gs pos="67000">
                  <a:schemeClr val="bg1">
                    <a:alpha val="0"/>
                  </a:schemeClr>
                </a:gs>
                <a:gs pos="9000">
                  <a:schemeClr val="accent3">
                    <a:alpha val="58044"/>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7" name="Oval 46">
              <a:extLst>
                <a:ext uri="{FF2B5EF4-FFF2-40B4-BE49-F238E27FC236}">
                  <a16:creationId xmlns:a16="http://schemas.microsoft.com/office/drawing/2014/main" id="{F94DD1F7-A1C5-3E54-37BD-19A33FC47908}"/>
                </a:ext>
              </a:extLst>
            </p:cNvPr>
            <p:cNvSpPr/>
            <p:nvPr/>
          </p:nvSpPr>
          <p:spPr>
            <a:xfrm>
              <a:off x="6047768" y="379333"/>
              <a:ext cx="1581137" cy="1581136"/>
            </a:xfrm>
            <a:prstGeom prst="ellipse">
              <a:avLst/>
            </a:prstGeom>
            <a:gradFill flip="none" rotWithShape="1">
              <a:gsLst>
                <a:gs pos="67000">
                  <a:schemeClr val="bg1">
                    <a:alpha val="0"/>
                  </a:schemeClr>
                </a:gs>
                <a:gs pos="9000">
                  <a:schemeClr val="accent2">
                    <a:alpha val="52439"/>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grpSp>
        <p:nvGrpSpPr>
          <p:cNvPr id="33" name="Group 32">
            <a:extLst>
              <a:ext uri="{FF2B5EF4-FFF2-40B4-BE49-F238E27FC236}">
                <a16:creationId xmlns:a16="http://schemas.microsoft.com/office/drawing/2014/main" id="{ADC94A25-87D2-1E2F-28CC-A115CB9A0B68}"/>
              </a:ext>
            </a:extLst>
          </p:cNvPr>
          <p:cNvGrpSpPr/>
          <p:nvPr userDrawn="1"/>
        </p:nvGrpSpPr>
        <p:grpSpPr>
          <a:xfrm>
            <a:off x="6035918" y="5086199"/>
            <a:ext cx="1243886" cy="1187341"/>
            <a:chOff x="6421118" y="-79455"/>
            <a:chExt cx="2222967" cy="2121914"/>
          </a:xfrm>
        </p:grpSpPr>
        <p:sp>
          <p:nvSpPr>
            <p:cNvPr id="34" name="Oval 33">
              <a:extLst>
                <a:ext uri="{FF2B5EF4-FFF2-40B4-BE49-F238E27FC236}">
                  <a16:creationId xmlns:a16="http://schemas.microsoft.com/office/drawing/2014/main" id="{49B723BA-7C13-0C40-27B6-A03D1D647A57}"/>
                </a:ext>
              </a:extLst>
            </p:cNvPr>
            <p:cNvSpPr/>
            <p:nvPr/>
          </p:nvSpPr>
          <p:spPr>
            <a:xfrm>
              <a:off x="6421118" y="26475"/>
              <a:ext cx="2015984" cy="2015984"/>
            </a:xfrm>
            <a:prstGeom prst="ellipse">
              <a:avLst/>
            </a:prstGeom>
            <a:gradFill flip="none" rotWithShape="1">
              <a:gsLst>
                <a:gs pos="67000">
                  <a:schemeClr val="bg1">
                    <a:alpha val="0"/>
                  </a:schemeClr>
                </a:gs>
                <a:gs pos="9000">
                  <a:schemeClr val="accent3">
                    <a:alpha val="58044"/>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5" name="Oval 34">
              <a:extLst>
                <a:ext uri="{FF2B5EF4-FFF2-40B4-BE49-F238E27FC236}">
                  <a16:creationId xmlns:a16="http://schemas.microsoft.com/office/drawing/2014/main" id="{101C59E3-3F48-7795-D54F-0CCB73B8450B}"/>
                </a:ext>
              </a:extLst>
            </p:cNvPr>
            <p:cNvSpPr/>
            <p:nvPr/>
          </p:nvSpPr>
          <p:spPr>
            <a:xfrm>
              <a:off x="7062948" y="-79455"/>
              <a:ext cx="1581137" cy="1581137"/>
            </a:xfrm>
            <a:prstGeom prst="ellipse">
              <a:avLst/>
            </a:prstGeom>
            <a:gradFill flip="none" rotWithShape="1">
              <a:gsLst>
                <a:gs pos="67000">
                  <a:schemeClr val="bg1">
                    <a:alpha val="0"/>
                  </a:schemeClr>
                </a:gs>
                <a:gs pos="9000">
                  <a:schemeClr val="accent2">
                    <a:alpha val="52439"/>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grpSp>
        <p:nvGrpSpPr>
          <p:cNvPr id="18" name="Group 17">
            <a:extLst>
              <a:ext uri="{FF2B5EF4-FFF2-40B4-BE49-F238E27FC236}">
                <a16:creationId xmlns:a16="http://schemas.microsoft.com/office/drawing/2014/main" id="{F1650895-2641-A393-CBC2-A5DCC2F5A998}"/>
              </a:ext>
            </a:extLst>
          </p:cNvPr>
          <p:cNvGrpSpPr/>
          <p:nvPr userDrawn="1"/>
        </p:nvGrpSpPr>
        <p:grpSpPr>
          <a:xfrm>
            <a:off x="6214301" y="2965142"/>
            <a:ext cx="1243886" cy="1187341"/>
            <a:chOff x="6421118" y="-79455"/>
            <a:chExt cx="2222967" cy="2121914"/>
          </a:xfrm>
        </p:grpSpPr>
        <p:sp>
          <p:nvSpPr>
            <p:cNvPr id="31" name="Oval 30">
              <a:extLst>
                <a:ext uri="{FF2B5EF4-FFF2-40B4-BE49-F238E27FC236}">
                  <a16:creationId xmlns:a16="http://schemas.microsoft.com/office/drawing/2014/main" id="{B9E30C41-FE12-F30F-A084-1A75EE2FFDFC}"/>
                </a:ext>
              </a:extLst>
            </p:cNvPr>
            <p:cNvSpPr/>
            <p:nvPr/>
          </p:nvSpPr>
          <p:spPr>
            <a:xfrm>
              <a:off x="6421118" y="26475"/>
              <a:ext cx="2015984" cy="2015984"/>
            </a:xfrm>
            <a:prstGeom prst="ellipse">
              <a:avLst/>
            </a:prstGeom>
            <a:gradFill flip="none" rotWithShape="1">
              <a:gsLst>
                <a:gs pos="67000">
                  <a:schemeClr val="bg1">
                    <a:alpha val="0"/>
                  </a:schemeClr>
                </a:gs>
                <a:gs pos="9000">
                  <a:schemeClr val="accent3">
                    <a:alpha val="58044"/>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2" name="Oval 31">
              <a:extLst>
                <a:ext uri="{FF2B5EF4-FFF2-40B4-BE49-F238E27FC236}">
                  <a16:creationId xmlns:a16="http://schemas.microsoft.com/office/drawing/2014/main" id="{B1ABD194-CFC8-69E6-D113-ECBD42D3DE78}"/>
                </a:ext>
              </a:extLst>
            </p:cNvPr>
            <p:cNvSpPr/>
            <p:nvPr/>
          </p:nvSpPr>
          <p:spPr>
            <a:xfrm>
              <a:off x="7062948" y="-79455"/>
              <a:ext cx="1581137" cy="1581137"/>
            </a:xfrm>
            <a:prstGeom prst="ellipse">
              <a:avLst/>
            </a:prstGeom>
            <a:gradFill flip="none" rotWithShape="1">
              <a:gsLst>
                <a:gs pos="67000">
                  <a:schemeClr val="bg1">
                    <a:alpha val="0"/>
                  </a:schemeClr>
                </a:gs>
                <a:gs pos="9000">
                  <a:schemeClr val="accent2">
                    <a:alpha val="52439"/>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grpSp>
        <p:nvGrpSpPr>
          <p:cNvPr id="14" name="Group 13">
            <a:extLst>
              <a:ext uri="{FF2B5EF4-FFF2-40B4-BE49-F238E27FC236}">
                <a16:creationId xmlns:a16="http://schemas.microsoft.com/office/drawing/2014/main" id="{AB518FC1-7FCB-88F8-3F71-53D1BC9BE5AF}"/>
              </a:ext>
            </a:extLst>
          </p:cNvPr>
          <p:cNvGrpSpPr/>
          <p:nvPr userDrawn="1"/>
        </p:nvGrpSpPr>
        <p:grpSpPr>
          <a:xfrm>
            <a:off x="5869027" y="1396718"/>
            <a:ext cx="1243886" cy="1187341"/>
            <a:chOff x="6421118" y="-79455"/>
            <a:chExt cx="2222967" cy="2121914"/>
          </a:xfrm>
        </p:grpSpPr>
        <p:sp>
          <p:nvSpPr>
            <p:cNvPr id="16" name="Oval 15">
              <a:extLst>
                <a:ext uri="{FF2B5EF4-FFF2-40B4-BE49-F238E27FC236}">
                  <a16:creationId xmlns:a16="http://schemas.microsoft.com/office/drawing/2014/main" id="{FE5F7C82-9473-BC91-3D3F-CF46F655403F}"/>
                </a:ext>
              </a:extLst>
            </p:cNvPr>
            <p:cNvSpPr/>
            <p:nvPr/>
          </p:nvSpPr>
          <p:spPr>
            <a:xfrm>
              <a:off x="6421118" y="26475"/>
              <a:ext cx="2015984" cy="2015984"/>
            </a:xfrm>
            <a:prstGeom prst="ellipse">
              <a:avLst/>
            </a:prstGeom>
            <a:gradFill flip="none" rotWithShape="1">
              <a:gsLst>
                <a:gs pos="67000">
                  <a:schemeClr val="bg1">
                    <a:alpha val="0"/>
                  </a:schemeClr>
                </a:gs>
                <a:gs pos="9000">
                  <a:schemeClr val="accent3">
                    <a:alpha val="58044"/>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7" name="Oval 16">
              <a:extLst>
                <a:ext uri="{FF2B5EF4-FFF2-40B4-BE49-F238E27FC236}">
                  <a16:creationId xmlns:a16="http://schemas.microsoft.com/office/drawing/2014/main" id="{85B419E0-E480-A6E2-4843-027663CD1A44}"/>
                </a:ext>
              </a:extLst>
            </p:cNvPr>
            <p:cNvSpPr/>
            <p:nvPr/>
          </p:nvSpPr>
          <p:spPr>
            <a:xfrm>
              <a:off x="7062948" y="-79455"/>
              <a:ext cx="1581137" cy="1581137"/>
            </a:xfrm>
            <a:prstGeom prst="ellipse">
              <a:avLst/>
            </a:prstGeom>
            <a:gradFill flip="none" rotWithShape="1">
              <a:gsLst>
                <a:gs pos="67000">
                  <a:schemeClr val="bg1">
                    <a:alpha val="0"/>
                  </a:schemeClr>
                </a:gs>
                <a:gs pos="9000">
                  <a:schemeClr val="accent2">
                    <a:alpha val="52439"/>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sp>
        <p:nvSpPr>
          <p:cNvPr id="3" name="Text Placeholder 7">
            <a:extLst>
              <a:ext uri="{FF2B5EF4-FFF2-40B4-BE49-F238E27FC236}">
                <a16:creationId xmlns:a16="http://schemas.microsoft.com/office/drawing/2014/main" id="{DF8BD61C-8121-4961-BEA0-4DACE59B4AB2}"/>
              </a:ext>
            </a:extLst>
          </p:cNvPr>
          <p:cNvSpPr>
            <a:spLocks noGrp="1"/>
          </p:cNvSpPr>
          <p:nvPr>
            <p:ph type="body" sz="quarter" idx="10"/>
          </p:nvPr>
        </p:nvSpPr>
        <p:spPr>
          <a:xfrm>
            <a:off x="353616" y="992271"/>
            <a:ext cx="11484768" cy="385869"/>
          </a:xfrm>
          <a:prstGeom prst="rect">
            <a:avLst/>
          </a:prstGeom>
        </p:spPr>
        <p:txBody>
          <a:bodyPr>
            <a:noAutofit/>
          </a:bodyPr>
          <a:lstStyle>
            <a:lvl1pPr marL="0" indent="0">
              <a:buNone/>
              <a:defRPr sz="2000">
                <a:solidFill>
                  <a:schemeClr val="accent4"/>
                </a:solidFill>
              </a:defRPr>
            </a:lvl1pPr>
          </a:lstStyle>
          <a:p>
            <a:pPr lvl="0"/>
            <a:r>
              <a:rPr lang="en-US" dirty="0"/>
              <a:t>Click to edit Master text styles</a:t>
            </a:r>
          </a:p>
        </p:txBody>
      </p:sp>
      <p:sp>
        <p:nvSpPr>
          <p:cNvPr id="4" name="Title 3">
            <a:extLst>
              <a:ext uri="{FF2B5EF4-FFF2-40B4-BE49-F238E27FC236}">
                <a16:creationId xmlns:a16="http://schemas.microsoft.com/office/drawing/2014/main" id="{BF964E36-9199-48D9-AE21-0D187E8CE130}"/>
              </a:ext>
            </a:extLst>
          </p:cNvPr>
          <p:cNvSpPr>
            <a:spLocks noGrp="1"/>
          </p:cNvSpPr>
          <p:nvPr>
            <p:ph type="title"/>
          </p:nvPr>
        </p:nvSpPr>
        <p:spPr>
          <a:xfrm>
            <a:off x="353616" y="396076"/>
            <a:ext cx="11484769" cy="630076"/>
          </a:xfrm>
          <a:prstGeom prst="rect">
            <a:avLst/>
          </a:prstGeom>
        </p:spPr>
        <p:txBody>
          <a:bodyPr/>
          <a:lstStyle/>
          <a:p>
            <a:r>
              <a:rPr lang="en-US" dirty="0"/>
              <a:t>Click to edit Master title style</a:t>
            </a:r>
          </a:p>
        </p:txBody>
      </p:sp>
      <p:sp>
        <p:nvSpPr>
          <p:cNvPr id="19" name="Oval 18">
            <a:extLst>
              <a:ext uri="{FF2B5EF4-FFF2-40B4-BE49-F238E27FC236}">
                <a16:creationId xmlns:a16="http://schemas.microsoft.com/office/drawing/2014/main" id="{93F244BB-A655-C5B3-D134-2DB8487656AB}"/>
              </a:ext>
            </a:extLst>
          </p:cNvPr>
          <p:cNvSpPr/>
          <p:nvPr userDrawn="1"/>
        </p:nvSpPr>
        <p:spPr>
          <a:xfrm>
            <a:off x="512179" y="1860893"/>
            <a:ext cx="914400" cy="914400"/>
          </a:xfrm>
          <a:prstGeom prst="ellipse">
            <a:avLst/>
          </a:prstGeom>
          <a:solidFill>
            <a:schemeClr val="bg1"/>
          </a:solidFill>
          <a:ln>
            <a:noFill/>
          </a:ln>
          <a:effectLst>
            <a:outerShdw blurRad="508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solidFill>
                <a:schemeClr val="bg1"/>
              </a:solidFill>
            </a:endParaRPr>
          </a:p>
        </p:txBody>
      </p:sp>
      <p:sp>
        <p:nvSpPr>
          <p:cNvPr id="20" name="Oval 19">
            <a:extLst>
              <a:ext uri="{FF2B5EF4-FFF2-40B4-BE49-F238E27FC236}">
                <a16:creationId xmlns:a16="http://schemas.microsoft.com/office/drawing/2014/main" id="{78F87C96-D979-7F3D-EAED-09594EE0DCD4}"/>
              </a:ext>
            </a:extLst>
          </p:cNvPr>
          <p:cNvSpPr/>
          <p:nvPr userDrawn="1"/>
        </p:nvSpPr>
        <p:spPr>
          <a:xfrm>
            <a:off x="512179" y="3429875"/>
            <a:ext cx="914400" cy="914400"/>
          </a:xfrm>
          <a:prstGeom prst="ellipse">
            <a:avLst/>
          </a:prstGeom>
          <a:solidFill>
            <a:schemeClr val="bg1"/>
          </a:solidFill>
          <a:ln>
            <a:noFill/>
          </a:ln>
          <a:effectLst>
            <a:outerShdw blurRad="508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solidFill>
                <a:schemeClr val="bg1"/>
              </a:solidFill>
            </a:endParaRPr>
          </a:p>
        </p:txBody>
      </p:sp>
      <p:sp>
        <p:nvSpPr>
          <p:cNvPr id="21" name="Oval 20">
            <a:extLst>
              <a:ext uri="{FF2B5EF4-FFF2-40B4-BE49-F238E27FC236}">
                <a16:creationId xmlns:a16="http://schemas.microsoft.com/office/drawing/2014/main" id="{AACB7441-A3CF-30B4-CFD7-9E0F4703B665}"/>
              </a:ext>
            </a:extLst>
          </p:cNvPr>
          <p:cNvSpPr/>
          <p:nvPr userDrawn="1"/>
        </p:nvSpPr>
        <p:spPr>
          <a:xfrm>
            <a:off x="512179" y="4998856"/>
            <a:ext cx="914400" cy="914400"/>
          </a:xfrm>
          <a:prstGeom prst="ellipse">
            <a:avLst/>
          </a:prstGeom>
          <a:solidFill>
            <a:schemeClr val="bg1"/>
          </a:solidFill>
          <a:ln>
            <a:noFill/>
          </a:ln>
          <a:effectLst>
            <a:outerShdw blurRad="508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solidFill>
                <a:schemeClr val="bg1"/>
              </a:solidFill>
            </a:endParaRPr>
          </a:p>
        </p:txBody>
      </p:sp>
      <p:sp>
        <p:nvSpPr>
          <p:cNvPr id="22" name="Oval 21">
            <a:extLst>
              <a:ext uri="{FF2B5EF4-FFF2-40B4-BE49-F238E27FC236}">
                <a16:creationId xmlns:a16="http://schemas.microsoft.com/office/drawing/2014/main" id="{B8AC50F0-3629-C389-EE76-C9E20AF48945}"/>
              </a:ext>
            </a:extLst>
          </p:cNvPr>
          <p:cNvSpPr/>
          <p:nvPr userDrawn="1"/>
        </p:nvSpPr>
        <p:spPr>
          <a:xfrm>
            <a:off x="6365404" y="1860893"/>
            <a:ext cx="914400" cy="914400"/>
          </a:xfrm>
          <a:prstGeom prst="ellipse">
            <a:avLst/>
          </a:prstGeom>
          <a:solidFill>
            <a:schemeClr val="bg1"/>
          </a:solidFill>
          <a:ln>
            <a:noFill/>
          </a:ln>
          <a:effectLst>
            <a:outerShdw blurRad="508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solidFill>
                <a:schemeClr val="bg1"/>
              </a:solidFill>
            </a:endParaRPr>
          </a:p>
        </p:txBody>
      </p:sp>
      <p:sp>
        <p:nvSpPr>
          <p:cNvPr id="23" name="Oval 22">
            <a:extLst>
              <a:ext uri="{FF2B5EF4-FFF2-40B4-BE49-F238E27FC236}">
                <a16:creationId xmlns:a16="http://schemas.microsoft.com/office/drawing/2014/main" id="{D45CBC4E-2D69-DC04-9328-7C5A38649100}"/>
              </a:ext>
            </a:extLst>
          </p:cNvPr>
          <p:cNvSpPr/>
          <p:nvPr userDrawn="1"/>
        </p:nvSpPr>
        <p:spPr>
          <a:xfrm>
            <a:off x="6365404" y="3429875"/>
            <a:ext cx="914400" cy="914400"/>
          </a:xfrm>
          <a:prstGeom prst="ellipse">
            <a:avLst/>
          </a:prstGeom>
          <a:solidFill>
            <a:schemeClr val="bg1"/>
          </a:solidFill>
          <a:ln>
            <a:noFill/>
          </a:ln>
          <a:effectLst>
            <a:outerShdw blurRad="508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solidFill>
                <a:schemeClr val="bg1"/>
              </a:solidFill>
            </a:endParaRPr>
          </a:p>
        </p:txBody>
      </p:sp>
      <p:sp>
        <p:nvSpPr>
          <p:cNvPr id="24" name="Oval 23">
            <a:extLst>
              <a:ext uri="{FF2B5EF4-FFF2-40B4-BE49-F238E27FC236}">
                <a16:creationId xmlns:a16="http://schemas.microsoft.com/office/drawing/2014/main" id="{C7246B9B-B145-2292-F33C-DC8DF36229B8}"/>
              </a:ext>
            </a:extLst>
          </p:cNvPr>
          <p:cNvSpPr/>
          <p:nvPr userDrawn="1"/>
        </p:nvSpPr>
        <p:spPr>
          <a:xfrm>
            <a:off x="6365404" y="4998856"/>
            <a:ext cx="914400" cy="914400"/>
          </a:xfrm>
          <a:prstGeom prst="ellipse">
            <a:avLst/>
          </a:prstGeom>
          <a:solidFill>
            <a:schemeClr val="bg1"/>
          </a:solidFill>
          <a:ln>
            <a:noFill/>
          </a:ln>
          <a:effectLst>
            <a:outerShdw blurRad="508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solidFill>
                <a:schemeClr val="bg1"/>
              </a:solidFill>
            </a:endParaRPr>
          </a:p>
        </p:txBody>
      </p:sp>
      <p:sp>
        <p:nvSpPr>
          <p:cNvPr id="25" name="Text Placeholder 10">
            <a:extLst>
              <a:ext uri="{FF2B5EF4-FFF2-40B4-BE49-F238E27FC236}">
                <a16:creationId xmlns:a16="http://schemas.microsoft.com/office/drawing/2014/main" id="{E8272865-7E43-7393-6B3E-7CF364544DE4}"/>
              </a:ext>
            </a:extLst>
          </p:cNvPr>
          <p:cNvSpPr>
            <a:spLocks noGrp="1"/>
          </p:cNvSpPr>
          <p:nvPr>
            <p:ph type="body" sz="quarter" idx="11"/>
          </p:nvPr>
        </p:nvSpPr>
        <p:spPr>
          <a:xfrm>
            <a:off x="1638455" y="1948236"/>
            <a:ext cx="4093047" cy="739714"/>
          </a:xfrm>
          <a:prstGeom prst="rect">
            <a:avLst/>
          </a:prstGeom>
        </p:spPr>
        <p:txBody>
          <a:bodyPr anchor="ctr"/>
          <a:lstStyle>
            <a:lvl1pPr marL="0" indent="0">
              <a:buNone/>
              <a:defRPr sz="2000"/>
            </a:lvl1pPr>
          </a:lstStyle>
          <a:p>
            <a:pPr lvl="0"/>
            <a:endParaRPr lang="en-US" dirty="0"/>
          </a:p>
        </p:txBody>
      </p:sp>
      <p:sp>
        <p:nvSpPr>
          <p:cNvPr id="26" name="Text Placeholder 10">
            <a:extLst>
              <a:ext uri="{FF2B5EF4-FFF2-40B4-BE49-F238E27FC236}">
                <a16:creationId xmlns:a16="http://schemas.microsoft.com/office/drawing/2014/main" id="{59671690-C89E-2E1E-E36B-ED3DA2C98CE1}"/>
              </a:ext>
            </a:extLst>
          </p:cNvPr>
          <p:cNvSpPr>
            <a:spLocks noGrp="1"/>
          </p:cNvSpPr>
          <p:nvPr>
            <p:ph type="body" sz="quarter" idx="12"/>
          </p:nvPr>
        </p:nvSpPr>
        <p:spPr>
          <a:xfrm>
            <a:off x="1638455" y="3517218"/>
            <a:ext cx="4093047" cy="739714"/>
          </a:xfrm>
          <a:prstGeom prst="rect">
            <a:avLst/>
          </a:prstGeom>
        </p:spPr>
        <p:txBody>
          <a:bodyPr anchor="ctr"/>
          <a:lstStyle>
            <a:lvl1pPr marL="0" indent="0">
              <a:buNone/>
              <a:defRPr sz="2000"/>
            </a:lvl1pPr>
          </a:lstStyle>
          <a:p>
            <a:pPr lvl="0"/>
            <a:endParaRPr lang="en-US" dirty="0"/>
          </a:p>
        </p:txBody>
      </p:sp>
      <p:sp>
        <p:nvSpPr>
          <p:cNvPr id="27" name="Text Placeholder 10">
            <a:extLst>
              <a:ext uri="{FF2B5EF4-FFF2-40B4-BE49-F238E27FC236}">
                <a16:creationId xmlns:a16="http://schemas.microsoft.com/office/drawing/2014/main" id="{DFAC5241-EB1F-B0AF-08DA-CB4CE7805C9E}"/>
              </a:ext>
            </a:extLst>
          </p:cNvPr>
          <p:cNvSpPr>
            <a:spLocks noGrp="1"/>
          </p:cNvSpPr>
          <p:nvPr>
            <p:ph type="body" sz="quarter" idx="13"/>
          </p:nvPr>
        </p:nvSpPr>
        <p:spPr>
          <a:xfrm>
            <a:off x="1638455" y="5086199"/>
            <a:ext cx="4093047" cy="739714"/>
          </a:xfrm>
          <a:prstGeom prst="rect">
            <a:avLst/>
          </a:prstGeom>
        </p:spPr>
        <p:txBody>
          <a:bodyPr anchor="ctr"/>
          <a:lstStyle>
            <a:lvl1pPr marL="0" indent="0">
              <a:buNone/>
              <a:defRPr sz="2000"/>
            </a:lvl1pPr>
          </a:lstStyle>
          <a:p>
            <a:pPr lvl="0"/>
            <a:endParaRPr lang="en-US" dirty="0"/>
          </a:p>
        </p:txBody>
      </p:sp>
      <p:sp>
        <p:nvSpPr>
          <p:cNvPr id="28" name="Text Placeholder 10">
            <a:extLst>
              <a:ext uri="{FF2B5EF4-FFF2-40B4-BE49-F238E27FC236}">
                <a16:creationId xmlns:a16="http://schemas.microsoft.com/office/drawing/2014/main" id="{E9609E44-F9BF-B94B-4DAE-9287D2838243}"/>
              </a:ext>
            </a:extLst>
          </p:cNvPr>
          <p:cNvSpPr>
            <a:spLocks noGrp="1"/>
          </p:cNvSpPr>
          <p:nvPr>
            <p:ph type="body" sz="quarter" idx="14"/>
          </p:nvPr>
        </p:nvSpPr>
        <p:spPr>
          <a:xfrm>
            <a:off x="7491680" y="1948236"/>
            <a:ext cx="4093047" cy="739714"/>
          </a:xfrm>
          <a:prstGeom prst="rect">
            <a:avLst/>
          </a:prstGeom>
        </p:spPr>
        <p:txBody>
          <a:bodyPr anchor="ctr"/>
          <a:lstStyle>
            <a:lvl1pPr marL="0" indent="0">
              <a:buNone/>
              <a:defRPr sz="2000"/>
            </a:lvl1pPr>
          </a:lstStyle>
          <a:p>
            <a:pPr lvl="0"/>
            <a:endParaRPr lang="en-US" dirty="0"/>
          </a:p>
        </p:txBody>
      </p:sp>
      <p:sp>
        <p:nvSpPr>
          <p:cNvPr id="29" name="Text Placeholder 10">
            <a:extLst>
              <a:ext uri="{FF2B5EF4-FFF2-40B4-BE49-F238E27FC236}">
                <a16:creationId xmlns:a16="http://schemas.microsoft.com/office/drawing/2014/main" id="{5D75E9F6-C5EB-E4E0-389A-B353923EA186}"/>
              </a:ext>
            </a:extLst>
          </p:cNvPr>
          <p:cNvSpPr>
            <a:spLocks noGrp="1"/>
          </p:cNvSpPr>
          <p:nvPr>
            <p:ph type="body" sz="quarter" idx="15"/>
          </p:nvPr>
        </p:nvSpPr>
        <p:spPr>
          <a:xfrm>
            <a:off x="7491680" y="3517218"/>
            <a:ext cx="4093047" cy="739714"/>
          </a:xfrm>
          <a:prstGeom prst="rect">
            <a:avLst/>
          </a:prstGeom>
        </p:spPr>
        <p:txBody>
          <a:bodyPr anchor="ctr"/>
          <a:lstStyle>
            <a:lvl1pPr marL="0" indent="0">
              <a:buNone/>
              <a:defRPr sz="2000"/>
            </a:lvl1pPr>
          </a:lstStyle>
          <a:p>
            <a:pPr lvl="0"/>
            <a:endParaRPr lang="en-US" dirty="0"/>
          </a:p>
        </p:txBody>
      </p:sp>
      <p:sp>
        <p:nvSpPr>
          <p:cNvPr id="30" name="Text Placeholder 10">
            <a:extLst>
              <a:ext uri="{FF2B5EF4-FFF2-40B4-BE49-F238E27FC236}">
                <a16:creationId xmlns:a16="http://schemas.microsoft.com/office/drawing/2014/main" id="{DD4F9998-7A4E-10B2-7BFF-05E52EE1E0CF}"/>
              </a:ext>
            </a:extLst>
          </p:cNvPr>
          <p:cNvSpPr>
            <a:spLocks noGrp="1"/>
          </p:cNvSpPr>
          <p:nvPr>
            <p:ph type="body" sz="quarter" idx="16"/>
          </p:nvPr>
        </p:nvSpPr>
        <p:spPr>
          <a:xfrm>
            <a:off x="7491680" y="5086199"/>
            <a:ext cx="4093047" cy="739714"/>
          </a:xfrm>
          <a:prstGeom prst="rect">
            <a:avLst/>
          </a:prstGeom>
        </p:spPr>
        <p:txBody>
          <a:bodyPr anchor="ctr"/>
          <a:lstStyle>
            <a:lvl1pPr marL="0" indent="0">
              <a:buNone/>
              <a:defRPr sz="2000"/>
            </a:lvl1pPr>
          </a:lstStyle>
          <a:p>
            <a:pPr lvl="0"/>
            <a:endParaRPr lang="en-US" dirty="0"/>
          </a:p>
        </p:txBody>
      </p:sp>
      <p:sp>
        <p:nvSpPr>
          <p:cNvPr id="2" name="Footer Placeholder 4">
            <a:extLst>
              <a:ext uri="{FF2B5EF4-FFF2-40B4-BE49-F238E27FC236}">
                <a16:creationId xmlns:a16="http://schemas.microsoft.com/office/drawing/2014/main" id="{51CB62FE-B5E8-FD28-ABAA-A24A72747BDE}"/>
              </a:ext>
            </a:extLst>
          </p:cNvPr>
          <p:cNvSpPr>
            <a:spLocks noGrp="1"/>
          </p:cNvSpPr>
          <p:nvPr>
            <p:ph type="ftr" sz="quarter" idx="3"/>
          </p:nvPr>
        </p:nvSpPr>
        <p:spPr>
          <a:xfrm>
            <a:off x="672734" y="6337453"/>
            <a:ext cx="4114800" cy="365125"/>
          </a:xfrm>
          <a:prstGeom prst="rect">
            <a:avLst/>
          </a:prstGeom>
          <a:noFill/>
        </p:spPr>
        <p:txBody>
          <a:bodyPr vert="horz" lIns="0" tIns="45720" rIns="182880" bIns="45720" rtlCol="0" anchor="ctr"/>
          <a:lstStyle>
            <a:lvl1pPr algn="l">
              <a:defRPr sz="900">
                <a:solidFill>
                  <a:schemeClr val="tx1">
                    <a:lumMod val="75000"/>
                    <a:lumOff val="25000"/>
                  </a:schemeClr>
                </a:solidFill>
              </a:defRPr>
            </a:lvl1pPr>
          </a:lstStyle>
          <a:p>
            <a:r>
              <a:rPr lang="en-US" dirty="0"/>
              <a:t>|  </a:t>
            </a:r>
            <a:r>
              <a:rPr lang="en-US" dirty="0" err="1"/>
              <a:t>Airia</a:t>
            </a:r>
            <a:endParaRPr lang="en-US" dirty="0"/>
          </a:p>
        </p:txBody>
      </p:sp>
      <p:sp>
        <p:nvSpPr>
          <p:cNvPr id="5" name="Slide Number Placeholder 5">
            <a:extLst>
              <a:ext uri="{FF2B5EF4-FFF2-40B4-BE49-F238E27FC236}">
                <a16:creationId xmlns:a16="http://schemas.microsoft.com/office/drawing/2014/main" id="{F880C5BD-56AD-C3E5-DF26-672F595C1BFD}"/>
              </a:ext>
            </a:extLst>
          </p:cNvPr>
          <p:cNvSpPr>
            <a:spLocks noGrp="1"/>
          </p:cNvSpPr>
          <p:nvPr>
            <p:ph type="sldNum" sz="quarter" idx="4"/>
          </p:nvPr>
        </p:nvSpPr>
        <p:spPr>
          <a:xfrm>
            <a:off x="248206" y="6337453"/>
            <a:ext cx="334801" cy="365125"/>
          </a:xfrm>
          <a:prstGeom prst="rect">
            <a:avLst/>
          </a:prstGeom>
          <a:noFill/>
        </p:spPr>
        <p:txBody>
          <a:bodyPr vert="horz" wrap="none" lIns="0" tIns="45720" rIns="0" bIns="45720" rtlCol="0" anchor="ctr"/>
          <a:lstStyle>
            <a:lvl1pPr algn="r">
              <a:defRPr sz="800">
                <a:solidFill>
                  <a:schemeClr val="tx1">
                    <a:lumMod val="75000"/>
                    <a:lumOff val="25000"/>
                  </a:schemeClr>
                </a:solidFill>
              </a:defRPr>
            </a:lvl1pPr>
          </a:lstStyle>
          <a:p>
            <a:fld id="{6DEBB7FB-BA25-4EF9-BA52-2B8D79D1F7CA}" type="slidenum">
              <a:rPr lang="en-US" smtClean="0"/>
              <a:pPr/>
              <a:t>‹#›</a:t>
            </a:fld>
            <a:endParaRPr lang="en-US" dirty="0"/>
          </a:p>
        </p:txBody>
      </p:sp>
    </p:spTree>
    <p:extLst>
      <p:ext uri="{BB962C8B-B14F-4D97-AF65-F5344CB8AC3E}">
        <p14:creationId xmlns:p14="http://schemas.microsoft.com/office/powerpoint/2010/main" val="383911462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6 Section_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649D1AE-8104-45D1-B9FB-7FA39E1515D9}"/>
              </a:ext>
            </a:extLst>
          </p:cNvPr>
          <p:cNvSpPr/>
          <p:nvPr/>
        </p:nvSpPr>
        <p:spPr>
          <a:xfrm>
            <a:off x="930010" y="1670859"/>
            <a:ext cx="4898494" cy="1181809"/>
          </a:xfrm>
          <a:prstGeom prst="rect">
            <a:avLst/>
          </a:prstGeom>
          <a:solidFill>
            <a:schemeClr val="accent4">
              <a:lumMod val="20000"/>
              <a:lumOff val="80000"/>
              <a:alpha val="23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5" name="Rectangle 4">
            <a:extLst>
              <a:ext uri="{FF2B5EF4-FFF2-40B4-BE49-F238E27FC236}">
                <a16:creationId xmlns:a16="http://schemas.microsoft.com/office/drawing/2014/main" id="{02CCE040-A0F3-4736-ACAB-FB4C48D49976}"/>
              </a:ext>
            </a:extLst>
          </p:cNvPr>
          <p:cNvSpPr/>
          <p:nvPr/>
        </p:nvSpPr>
        <p:spPr>
          <a:xfrm>
            <a:off x="930014" y="1670859"/>
            <a:ext cx="91301" cy="1181809"/>
          </a:xfrm>
          <a:prstGeom prst="rect">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3" name="Rectangle 12">
            <a:extLst>
              <a:ext uri="{FF2B5EF4-FFF2-40B4-BE49-F238E27FC236}">
                <a16:creationId xmlns:a16="http://schemas.microsoft.com/office/drawing/2014/main" id="{5384C7A8-A78E-4E15-A26C-24B87AAD19D8}"/>
              </a:ext>
            </a:extLst>
          </p:cNvPr>
          <p:cNvSpPr/>
          <p:nvPr userDrawn="1"/>
        </p:nvSpPr>
        <p:spPr>
          <a:xfrm>
            <a:off x="478568" y="2036041"/>
            <a:ext cx="451445" cy="451445"/>
          </a:xfrm>
          <a:prstGeom prst="rect">
            <a:avLst/>
          </a:prstGeom>
          <a:gradFill>
            <a:gsLst>
              <a:gs pos="0">
                <a:schemeClr val="accent1"/>
              </a:gs>
              <a:gs pos="99000">
                <a:schemeClr val="accent1">
                  <a:lumMod val="7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6" name="Rectangle 15">
            <a:extLst>
              <a:ext uri="{FF2B5EF4-FFF2-40B4-BE49-F238E27FC236}">
                <a16:creationId xmlns:a16="http://schemas.microsoft.com/office/drawing/2014/main" id="{C24ADE66-E3ED-4826-ACF1-65F5FAD36D4C}"/>
              </a:ext>
            </a:extLst>
          </p:cNvPr>
          <p:cNvSpPr/>
          <p:nvPr/>
        </p:nvSpPr>
        <p:spPr>
          <a:xfrm>
            <a:off x="6820558" y="1670859"/>
            <a:ext cx="4892878" cy="1181809"/>
          </a:xfrm>
          <a:prstGeom prst="rect">
            <a:avLst/>
          </a:prstGeom>
          <a:solidFill>
            <a:schemeClr val="accent4">
              <a:lumMod val="20000"/>
              <a:lumOff val="80000"/>
              <a:alpha val="23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7" name="Rectangle 16">
            <a:extLst>
              <a:ext uri="{FF2B5EF4-FFF2-40B4-BE49-F238E27FC236}">
                <a16:creationId xmlns:a16="http://schemas.microsoft.com/office/drawing/2014/main" id="{89D67C6B-17C8-4E45-8E51-5829B240EACE}"/>
              </a:ext>
            </a:extLst>
          </p:cNvPr>
          <p:cNvSpPr/>
          <p:nvPr/>
        </p:nvSpPr>
        <p:spPr>
          <a:xfrm>
            <a:off x="6820561" y="1670859"/>
            <a:ext cx="91301" cy="1181809"/>
          </a:xfrm>
          <a:prstGeom prst="rect">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err="1"/>
          </a:p>
        </p:txBody>
      </p:sp>
      <p:sp>
        <p:nvSpPr>
          <p:cNvPr id="25" name="Rectangle 24">
            <a:extLst>
              <a:ext uri="{FF2B5EF4-FFF2-40B4-BE49-F238E27FC236}">
                <a16:creationId xmlns:a16="http://schemas.microsoft.com/office/drawing/2014/main" id="{0CA7D395-5B24-46EC-B583-14FEB54A1727}"/>
              </a:ext>
            </a:extLst>
          </p:cNvPr>
          <p:cNvSpPr/>
          <p:nvPr/>
        </p:nvSpPr>
        <p:spPr>
          <a:xfrm>
            <a:off x="6369115" y="2036041"/>
            <a:ext cx="451445" cy="451445"/>
          </a:xfrm>
          <a:prstGeom prst="rect">
            <a:avLst/>
          </a:prstGeom>
          <a:gradFill>
            <a:gsLst>
              <a:gs pos="0">
                <a:schemeClr val="accent3"/>
              </a:gs>
              <a:gs pos="100000">
                <a:schemeClr val="accent3">
                  <a:lumMod val="7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err="1"/>
          </a:p>
        </p:txBody>
      </p:sp>
      <p:sp>
        <p:nvSpPr>
          <p:cNvPr id="6" name="Rectangle 5">
            <a:extLst>
              <a:ext uri="{FF2B5EF4-FFF2-40B4-BE49-F238E27FC236}">
                <a16:creationId xmlns:a16="http://schemas.microsoft.com/office/drawing/2014/main" id="{34C99663-44DE-4CC8-9B77-AB3041B8341A}"/>
              </a:ext>
            </a:extLst>
          </p:cNvPr>
          <p:cNvSpPr/>
          <p:nvPr/>
        </p:nvSpPr>
        <p:spPr>
          <a:xfrm>
            <a:off x="930011" y="3100952"/>
            <a:ext cx="4892877" cy="1181809"/>
          </a:xfrm>
          <a:prstGeom prst="rect">
            <a:avLst/>
          </a:prstGeom>
          <a:solidFill>
            <a:schemeClr val="accent4">
              <a:lumMod val="20000"/>
              <a:lumOff val="80000"/>
              <a:alpha val="23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Rectangle 6">
            <a:extLst>
              <a:ext uri="{FF2B5EF4-FFF2-40B4-BE49-F238E27FC236}">
                <a16:creationId xmlns:a16="http://schemas.microsoft.com/office/drawing/2014/main" id="{2F7257CB-8C40-4482-97E1-189E0736135E}"/>
              </a:ext>
            </a:extLst>
          </p:cNvPr>
          <p:cNvSpPr/>
          <p:nvPr/>
        </p:nvSpPr>
        <p:spPr>
          <a:xfrm>
            <a:off x="930013" y="3100952"/>
            <a:ext cx="91301" cy="1181809"/>
          </a:xfrm>
          <a:prstGeom prst="rect">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4" name="Rectangle 13">
            <a:extLst>
              <a:ext uri="{FF2B5EF4-FFF2-40B4-BE49-F238E27FC236}">
                <a16:creationId xmlns:a16="http://schemas.microsoft.com/office/drawing/2014/main" id="{F4FD4B27-DDAD-471E-B21F-52095F6950D1}"/>
              </a:ext>
            </a:extLst>
          </p:cNvPr>
          <p:cNvSpPr/>
          <p:nvPr/>
        </p:nvSpPr>
        <p:spPr>
          <a:xfrm>
            <a:off x="478568" y="3466134"/>
            <a:ext cx="451445" cy="451445"/>
          </a:xfrm>
          <a:prstGeom prst="rect">
            <a:avLst/>
          </a:prstGeom>
          <a:gradFill>
            <a:gsLst>
              <a:gs pos="0">
                <a:schemeClr val="accent2"/>
              </a:gs>
              <a:gs pos="100000">
                <a:schemeClr val="accent2">
                  <a:lumMod val="9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8" name="Rectangle 17">
            <a:extLst>
              <a:ext uri="{FF2B5EF4-FFF2-40B4-BE49-F238E27FC236}">
                <a16:creationId xmlns:a16="http://schemas.microsoft.com/office/drawing/2014/main" id="{2A60CAAC-D358-4C8A-A24A-8BD454A6C6B7}"/>
              </a:ext>
            </a:extLst>
          </p:cNvPr>
          <p:cNvSpPr/>
          <p:nvPr/>
        </p:nvSpPr>
        <p:spPr>
          <a:xfrm>
            <a:off x="6820557" y="3100952"/>
            <a:ext cx="4892878" cy="1181809"/>
          </a:xfrm>
          <a:prstGeom prst="rect">
            <a:avLst/>
          </a:prstGeom>
          <a:solidFill>
            <a:schemeClr val="accent4">
              <a:lumMod val="20000"/>
              <a:lumOff val="80000"/>
              <a:alpha val="23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9" name="Rectangle 18">
            <a:extLst>
              <a:ext uri="{FF2B5EF4-FFF2-40B4-BE49-F238E27FC236}">
                <a16:creationId xmlns:a16="http://schemas.microsoft.com/office/drawing/2014/main" id="{2CC3C502-96D4-4FC5-BA4A-356A643536FA}"/>
              </a:ext>
            </a:extLst>
          </p:cNvPr>
          <p:cNvSpPr/>
          <p:nvPr/>
        </p:nvSpPr>
        <p:spPr>
          <a:xfrm>
            <a:off x="6820560" y="3100952"/>
            <a:ext cx="91301" cy="1181809"/>
          </a:xfrm>
          <a:prstGeom prst="rect">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err="1"/>
          </a:p>
        </p:txBody>
      </p:sp>
      <p:sp>
        <p:nvSpPr>
          <p:cNvPr id="26" name="Rectangle 25">
            <a:extLst>
              <a:ext uri="{FF2B5EF4-FFF2-40B4-BE49-F238E27FC236}">
                <a16:creationId xmlns:a16="http://schemas.microsoft.com/office/drawing/2014/main" id="{DB9119AD-42B7-4932-8B31-D686EA8DBEF6}"/>
              </a:ext>
            </a:extLst>
          </p:cNvPr>
          <p:cNvSpPr/>
          <p:nvPr/>
        </p:nvSpPr>
        <p:spPr>
          <a:xfrm>
            <a:off x="6369115" y="3466134"/>
            <a:ext cx="451445" cy="451445"/>
          </a:xfrm>
          <a:prstGeom prst="rect">
            <a:avLst/>
          </a:prstGeom>
          <a:gradFill>
            <a:gsLst>
              <a:gs pos="0">
                <a:schemeClr val="accent4"/>
              </a:gs>
              <a:gs pos="100000">
                <a:schemeClr val="accent4">
                  <a:lumMod val="7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err="1"/>
          </a:p>
        </p:txBody>
      </p:sp>
      <p:sp>
        <p:nvSpPr>
          <p:cNvPr id="8" name="Rectangle 7">
            <a:extLst>
              <a:ext uri="{FF2B5EF4-FFF2-40B4-BE49-F238E27FC236}">
                <a16:creationId xmlns:a16="http://schemas.microsoft.com/office/drawing/2014/main" id="{C3816FDC-5126-4E9B-9F5A-47685051F05A}"/>
              </a:ext>
            </a:extLst>
          </p:cNvPr>
          <p:cNvSpPr/>
          <p:nvPr/>
        </p:nvSpPr>
        <p:spPr>
          <a:xfrm>
            <a:off x="930011" y="4531045"/>
            <a:ext cx="4892877" cy="1181809"/>
          </a:xfrm>
          <a:prstGeom prst="rect">
            <a:avLst/>
          </a:prstGeom>
          <a:solidFill>
            <a:schemeClr val="accent4">
              <a:lumMod val="20000"/>
              <a:lumOff val="80000"/>
              <a:alpha val="23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9" name="Rectangle 8">
            <a:extLst>
              <a:ext uri="{FF2B5EF4-FFF2-40B4-BE49-F238E27FC236}">
                <a16:creationId xmlns:a16="http://schemas.microsoft.com/office/drawing/2014/main" id="{1923A8B0-35E4-4F35-92CA-00384645DC70}"/>
              </a:ext>
            </a:extLst>
          </p:cNvPr>
          <p:cNvSpPr/>
          <p:nvPr/>
        </p:nvSpPr>
        <p:spPr>
          <a:xfrm>
            <a:off x="930012" y="4531045"/>
            <a:ext cx="91301" cy="1181809"/>
          </a:xfrm>
          <a:prstGeom prst="rect">
            <a:avLst/>
          </a:prstGeom>
          <a:solidFill>
            <a:schemeClr val="tx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5" name="Rectangle 14">
            <a:extLst>
              <a:ext uri="{FF2B5EF4-FFF2-40B4-BE49-F238E27FC236}">
                <a16:creationId xmlns:a16="http://schemas.microsoft.com/office/drawing/2014/main" id="{C707E9B0-159F-4F1F-B256-239E3A2EC5B4}"/>
              </a:ext>
            </a:extLst>
          </p:cNvPr>
          <p:cNvSpPr/>
          <p:nvPr/>
        </p:nvSpPr>
        <p:spPr>
          <a:xfrm>
            <a:off x="478565" y="4896227"/>
            <a:ext cx="451445" cy="451445"/>
          </a:xfrm>
          <a:prstGeom prst="rect">
            <a:avLst/>
          </a:prstGeom>
          <a:gradFill>
            <a:gsLst>
              <a:gs pos="0">
                <a:schemeClr val="tx2"/>
              </a:gs>
              <a:gs pos="100000">
                <a:schemeClr val="accent4">
                  <a:lumMod val="5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0" name="Rectangle 19">
            <a:extLst>
              <a:ext uri="{FF2B5EF4-FFF2-40B4-BE49-F238E27FC236}">
                <a16:creationId xmlns:a16="http://schemas.microsoft.com/office/drawing/2014/main" id="{F8BE9635-81EE-4E48-9F23-E83A50972826}"/>
              </a:ext>
            </a:extLst>
          </p:cNvPr>
          <p:cNvSpPr/>
          <p:nvPr/>
        </p:nvSpPr>
        <p:spPr>
          <a:xfrm>
            <a:off x="6820558" y="4531045"/>
            <a:ext cx="4892877" cy="1181809"/>
          </a:xfrm>
          <a:prstGeom prst="rect">
            <a:avLst/>
          </a:prstGeom>
          <a:solidFill>
            <a:schemeClr val="accent4">
              <a:lumMod val="20000"/>
              <a:lumOff val="80000"/>
              <a:alpha val="23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1" name="Rectangle 20">
            <a:extLst>
              <a:ext uri="{FF2B5EF4-FFF2-40B4-BE49-F238E27FC236}">
                <a16:creationId xmlns:a16="http://schemas.microsoft.com/office/drawing/2014/main" id="{9ACBB5B2-C648-4BC2-8750-E294758E4B74}"/>
              </a:ext>
            </a:extLst>
          </p:cNvPr>
          <p:cNvSpPr/>
          <p:nvPr/>
        </p:nvSpPr>
        <p:spPr>
          <a:xfrm>
            <a:off x="6820559" y="4531045"/>
            <a:ext cx="91301" cy="1181809"/>
          </a:xfrm>
          <a:prstGeom prst="rect">
            <a:avLst/>
          </a:prstGeom>
          <a:solidFill>
            <a:schemeClr val="accent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7" name="Rectangle 26">
            <a:extLst>
              <a:ext uri="{FF2B5EF4-FFF2-40B4-BE49-F238E27FC236}">
                <a16:creationId xmlns:a16="http://schemas.microsoft.com/office/drawing/2014/main" id="{154549D5-9D36-4675-87AC-82FDC502400A}"/>
              </a:ext>
            </a:extLst>
          </p:cNvPr>
          <p:cNvSpPr/>
          <p:nvPr/>
        </p:nvSpPr>
        <p:spPr>
          <a:xfrm>
            <a:off x="6369112" y="4896227"/>
            <a:ext cx="451445" cy="451445"/>
          </a:xfrm>
          <a:prstGeom prst="rect">
            <a:avLst/>
          </a:prstGeom>
          <a:gradFill>
            <a:gsLst>
              <a:gs pos="0">
                <a:schemeClr val="accent6"/>
              </a:gs>
              <a:gs pos="100000">
                <a:schemeClr val="accent6">
                  <a:lumMod val="9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69" name="Text Placeholder 61">
            <a:extLst>
              <a:ext uri="{FF2B5EF4-FFF2-40B4-BE49-F238E27FC236}">
                <a16:creationId xmlns:a16="http://schemas.microsoft.com/office/drawing/2014/main" id="{12187AE8-3ABE-4C37-8C01-A79F33D6B1F4}"/>
              </a:ext>
            </a:extLst>
          </p:cNvPr>
          <p:cNvSpPr>
            <a:spLocks noGrp="1"/>
          </p:cNvSpPr>
          <p:nvPr userDrawn="1">
            <p:ph type="body" sz="quarter" idx="19"/>
          </p:nvPr>
        </p:nvSpPr>
        <p:spPr>
          <a:xfrm>
            <a:off x="1204451" y="1778083"/>
            <a:ext cx="4456515" cy="967360"/>
          </a:xfrm>
        </p:spPr>
        <p:txBody>
          <a:bodyPr anchor="ctr"/>
          <a:lstStyle>
            <a:lvl1pPr marL="0" indent="0" algn="l">
              <a:buNone/>
              <a:defRPr sz="2000" b="0">
                <a:solidFill>
                  <a:schemeClr val="tx1"/>
                </a:solidFill>
              </a:defRPr>
            </a:lvl1pPr>
          </a:lstStyle>
          <a:p>
            <a:pPr lvl="0"/>
            <a:endParaRPr lang="en-US" dirty="0"/>
          </a:p>
        </p:txBody>
      </p:sp>
      <p:sp>
        <p:nvSpPr>
          <p:cNvPr id="70" name="Text Placeholder 61">
            <a:extLst>
              <a:ext uri="{FF2B5EF4-FFF2-40B4-BE49-F238E27FC236}">
                <a16:creationId xmlns:a16="http://schemas.microsoft.com/office/drawing/2014/main" id="{B1A4FA3E-3F10-462C-B02A-907F03AD9903}"/>
              </a:ext>
            </a:extLst>
          </p:cNvPr>
          <p:cNvSpPr>
            <a:spLocks noGrp="1"/>
          </p:cNvSpPr>
          <p:nvPr userDrawn="1">
            <p:ph type="body" sz="quarter" idx="20"/>
          </p:nvPr>
        </p:nvSpPr>
        <p:spPr>
          <a:xfrm>
            <a:off x="1204451" y="3208176"/>
            <a:ext cx="4456515" cy="967360"/>
          </a:xfrm>
        </p:spPr>
        <p:txBody>
          <a:bodyPr anchor="ctr"/>
          <a:lstStyle>
            <a:lvl1pPr marL="0" indent="0" algn="l">
              <a:buNone/>
              <a:defRPr sz="2000" b="0">
                <a:solidFill>
                  <a:schemeClr val="tx1"/>
                </a:solidFill>
              </a:defRPr>
            </a:lvl1pPr>
          </a:lstStyle>
          <a:p>
            <a:pPr lvl="0"/>
            <a:endParaRPr lang="en-US" dirty="0"/>
          </a:p>
        </p:txBody>
      </p:sp>
      <p:sp>
        <p:nvSpPr>
          <p:cNvPr id="71" name="Text Placeholder 61">
            <a:extLst>
              <a:ext uri="{FF2B5EF4-FFF2-40B4-BE49-F238E27FC236}">
                <a16:creationId xmlns:a16="http://schemas.microsoft.com/office/drawing/2014/main" id="{0829289B-27E3-4678-B361-4D182B0069EF}"/>
              </a:ext>
            </a:extLst>
          </p:cNvPr>
          <p:cNvSpPr>
            <a:spLocks noGrp="1"/>
          </p:cNvSpPr>
          <p:nvPr userDrawn="1">
            <p:ph type="body" sz="quarter" idx="21"/>
          </p:nvPr>
        </p:nvSpPr>
        <p:spPr>
          <a:xfrm>
            <a:off x="1204451" y="4638269"/>
            <a:ext cx="4456515" cy="967360"/>
          </a:xfrm>
        </p:spPr>
        <p:txBody>
          <a:bodyPr anchor="ctr"/>
          <a:lstStyle>
            <a:lvl1pPr marL="0" indent="0" algn="l">
              <a:buNone/>
              <a:defRPr sz="2000" b="0">
                <a:solidFill>
                  <a:schemeClr val="tx1"/>
                </a:solidFill>
              </a:defRPr>
            </a:lvl1pPr>
          </a:lstStyle>
          <a:p>
            <a:pPr lvl="0"/>
            <a:endParaRPr lang="en-US" dirty="0"/>
          </a:p>
        </p:txBody>
      </p:sp>
      <p:sp>
        <p:nvSpPr>
          <p:cNvPr id="72" name="Text Placeholder 61">
            <a:extLst>
              <a:ext uri="{FF2B5EF4-FFF2-40B4-BE49-F238E27FC236}">
                <a16:creationId xmlns:a16="http://schemas.microsoft.com/office/drawing/2014/main" id="{58B117A7-EC17-4963-B9AB-49A1826269D5}"/>
              </a:ext>
            </a:extLst>
          </p:cNvPr>
          <p:cNvSpPr>
            <a:spLocks noGrp="1"/>
          </p:cNvSpPr>
          <p:nvPr userDrawn="1">
            <p:ph type="body" sz="quarter" idx="22"/>
          </p:nvPr>
        </p:nvSpPr>
        <p:spPr>
          <a:xfrm>
            <a:off x="7084389" y="1778644"/>
            <a:ext cx="4456515" cy="967360"/>
          </a:xfrm>
        </p:spPr>
        <p:txBody>
          <a:bodyPr anchor="ctr"/>
          <a:lstStyle>
            <a:lvl1pPr marL="0" indent="0" algn="l">
              <a:buNone/>
              <a:defRPr sz="2000" b="0">
                <a:solidFill>
                  <a:schemeClr val="tx1"/>
                </a:solidFill>
              </a:defRPr>
            </a:lvl1pPr>
          </a:lstStyle>
          <a:p>
            <a:pPr lvl="0"/>
            <a:endParaRPr lang="en-US" dirty="0"/>
          </a:p>
        </p:txBody>
      </p:sp>
      <p:sp>
        <p:nvSpPr>
          <p:cNvPr id="73" name="Text Placeholder 61">
            <a:extLst>
              <a:ext uri="{FF2B5EF4-FFF2-40B4-BE49-F238E27FC236}">
                <a16:creationId xmlns:a16="http://schemas.microsoft.com/office/drawing/2014/main" id="{4D33D693-0546-45E1-8CDB-5ACCD05297CC}"/>
              </a:ext>
            </a:extLst>
          </p:cNvPr>
          <p:cNvSpPr>
            <a:spLocks noGrp="1"/>
          </p:cNvSpPr>
          <p:nvPr userDrawn="1">
            <p:ph type="body" sz="quarter" idx="23"/>
          </p:nvPr>
        </p:nvSpPr>
        <p:spPr>
          <a:xfrm>
            <a:off x="7084389" y="3208737"/>
            <a:ext cx="4456515" cy="967360"/>
          </a:xfrm>
        </p:spPr>
        <p:txBody>
          <a:bodyPr anchor="ctr"/>
          <a:lstStyle>
            <a:lvl1pPr marL="0" indent="0" algn="l">
              <a:buNone/>
              <a:defRPr sz="2000" b="0">
                <a:solidFill>
                  <a:schemeClr val="tx1"/>
                </a:solidFill>
              </a:defRPr>
            </a:lvl1pPr>
          </a:lstStyle>
          <a:p>
            <a:pPr lvl="0"/>
            <a:endParaRPr lang="en-US" dirty="0"/>
          </a:p>
        </p:txBody>
      </p:sp>
      <p:sp>
        <p:nvSpPr>
          <p:cNvPr id="74" name="Text Placeholder 61">
            <a:extLst>
              <a:ext uri="{FF2B5EF4-FFF2-40B4-BE49-F238E27FC236}">
                <a16:creationId xmlns:a16="http://schemas.microsoft.com/office/drawing/2014/main" id="{C16873ED-E436-4A40-A340-AD33377A1C3A}"/>
              </a:ext>
            </a:extLst>
          </p:cNvPr>
          <p:cNvSpPr>
            <a:spLocks noGrp="1"/>
          </p:cNvSpPr>
          <p:nvPr userDrawn="1">
            <p:ph type="body" sz="quarter" idx="24"/>
          </p:nvPr>
        </p:nvSpPr>
        <p:spPr>
          <a:xfrm>
            <a:off x="7084389" y="4638830"/>
            <a:ext cx="4456515" cy="967360"/>
          </a:xfrm>
        </p:spPr>
        <p:txBody>
          <a:bodyPr anchor="ctr"/>
          <a:lstStyle>
            <a:lvl1pPr marL="0" indent="0" algn="l">
              <a:buNone/>
              <a:defRPr sz="2000" b="0">
                <a:solidFill>
                  <a:schemeClr val="tx1"/>
                </a:solidFill>
              </a:defRPr>
            </a:lvl1pPr>
          </a:lstStyle>
          <a:p>
            <a:pPr lvl="0"/>
            <a:endParaRPr lang="en-US" dirty="0"/>
          </a:p>
        </p:txBody>
      </p:sp>
      <p:sp>
        <p:nvSpPr>
          <p:cNvPr id="3" name="Title 3">
            <a:extLst>
              <a:ext uri="{FF2B5EF4-FFF2-40B4-BE49-F238E27FC236}">
                <a16:creationId xmlns:a16="http://schemas.microsoft.com/office/drawing/2014/main" id="{7C80463F-C079-C69C-73B4-2AEE730D6A38}"/>
              </a:ext>
            </a:extLst>
          </p:cNvPr>
          <p:cNvSpPr>
            <a:spLocks noGrp="1"/>
          </p:cNvSpPr>
          <p:nvPr>
            <p:ph type="title"/>
          </p:nvPr>
        </p:nvSpPr>
        <p:spPr>
          <a:xfrm>
            <a:off x="353616" y="396076"/>
            <a:ext cx="11484769" cy="630076"/>
          </a:xfrm>
          <a:prstGeom prst="rect">
            <a:avLst/>
          </a:prstGeom>
        </p:spPr>
        <p:txBody>
          <a:bodyPr/>
          <a:lstStyle/>
          <a:p>
            <a:r>
              <a:rPr lang="en-US" dirty="0"/>
              <a:t>Click to edit Master title style</a:t>
            </a:r>
          </a:p>
        </p:txBody>
      </p:sp>
      <p:sp>
        <p:nvSpPr>
          <p:cNvPr id="12" name="Footer Placeholder 4">
            <a:extLst>
              <a:ext uri="{FF2B5EF4-FFF2-40B4-BE49-F238E27FC236}">
                <a16:creationId xmlns:a16="http://schemas.microsoft.com/office/drawing/2014/main" id="{5BF90F6E-1C83-36D4-6A54-5ECC78BAEC83}"/>
              </a:ext>
            </a:extLst>
          </p:cNvPr>
          <p:cNvSpPr>
            <a:spLocks noGrp="1"/>
          </p:cNvSpPr>
          <p:nvPr>
            <p:ph type="ftr" sz="quarter" idx="3"/>
          </p:nvPr>
        </p:nvSpPr>
        <p:spPr>
          <a:xfrm>
            <a:off x="672734" y="6337453"/>
            <a:ext cx="4114800" cy="365125"/>
          </a:xfrm>
          <a:prstGeom prst="rect">
            <a:avLst/>
          </a:prstGeom>
          <a:noFill/>
        </p:spPr>
        <p:txBody>
          <a:bodyPr vert="horz" lIns="0" tIns="45720" rIns="182880" bIns="45720" rtlCol="0" anchor="ctr"/>
          <a:lstStyle>
            <a:lvl1pPr algn="l">
              <a:defRPr sz="900">
                <a:solidFill>
                  <a:schemeClr val="tx1">
                    <a:lumMod val="75000"/>
                    <a:lumOff val="25000"/>
                  </a:schemeClr>
                </a:solidFill>
              </a:defRPr>
            </a:lvl1pPr>
          </a:lstStyle>
          <a:p>
            <a:r>
              <a:rPr lang="en-US" dirty="0"/>
              <a:t>|  </a:t>
            </a:r>
            <a:r>
              <a:rPr lang="en-US" dirty="0" err="1"/>
              <a:t>Airia</a:t>
            </a:r>
            <a:endParaRPr lang="en-US" dirty="0"/>
          </a:p>
        </p:txBody>
      </p:sp>
      <p:sp>
        <p:nvSpPr>
          <p:cNvPr id="22" name="Slide Number Placeholder 5">
            <a:extLst>
              <a:ext uri="{FF2B5EF4-FFF2-40B4-BE49-F238E27FC236}">
                <a16:creationId xmlns:a16="http://schemas.microsoft.com/office/drawing/2014/main" id="{C9BB246D-C809-644A-0319-2CFAF8720A80}"/>
              </a:ext>
            </a:extLst>
          </p:cNvPr>
          <p:cNvSpPr>
            <a:spLocks noGrp="1"/>
          </p:cNvSpPr>
          <p:nvPr>
            <p:ph type="sldNum" sz="quarter" idx="4"/>
          </p:nvPr>
        </p:nvSpPr>
        <p:spPr>
          <a:xfrm>
            <a:off x="248206" y="6337453"/>
            <a:ext cx="334801" cy="365125"/>
          </a:xfrm>
          <a:prstGeom prst="rect">
            <a:avLst/>
          </a:prstGeom>
          <a:noFill/>
        </p:spPr>
        <p:txBody>
          <a:bodyPr vert="horz" wrap="none" lIns="0" tIns="45720" rIns="0" bIns="45720" rtlCol="0" anchor="ctr"/>
          <a:lstStyle>
            <a:lvl1pPr algn="r">
              <a:defRPr sz="800">
                <a:solidFill>
                  <a:schemeClr val="tx1">
                    <a:lumMod val="75000"/>
                    <a:lumOff val="25000"/>
                  </a:schemeClr>
                </a:solidFill>
              </a:defRPr>
            </a:lvl1pPr>
          </a:lstStyle>
          <a:p>
            <a:fld id="{6DEBB7FB-BA25-4EF9-BA52-2B8D79D1F7CA}" type="slidenum">
              <a:rPr lang="en-US" smtClean="0"/>
              <a:pPr/>
              <a:t>‹#›</a:t>
            </a:fld>
            <a:endParaRPr lang="en-US" dirty="0"/>
          </a:p>
        </p:txBody>
      </p:sp>
    </p:spTree>
    <p:extLst>
      <p:ext uri="{BB962C8B-B14F-4D97-AF65-F5344CB8AC3E}">
        <p14:creationId xmlns:p14="http://schemas.microsoft.com/office/powerpoint/2010/main" val="234814669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Left 3 Section Content with Callout">
    <p:spTree>
      <p:nvGrpSpPr>
        <p:cNvPr id="1" name=""/>
        <p:cNvGrpSpPr/>
        <p:nvPr/>
      </p:nvGrpSpPr>
      <p:grpSpPr>
        <a:xfrm>
          <a:off x="0" y="0"/>
          <a:ext cx="0" cy="0"/>
          <a:chOff x="0" y="0"/>
          <a:chExt cx="0" cy="0"/>
        </a:xfrm>
      </p:grpSpPr>
      <p:sp>
        <p:nvSpPr>
          <p:cNvPr id="9" name="Text Placeholder 31">
            <a:extLst>
              <a:ext uri="{FF2B5EF4-FFF2-40B4-BE49-F238E27FC236}">
                <a16:creationId xmlns:a16="http://schemas.microsoft.com/office/drawing/2014/main" id="{947F0674-18E6-4DBA-89E5-A6691643C609}"/>
              </a:ext>
            </a:extLst>
          </p:cNvPr>
          <p:cNvSpPr>
            <a:spLocks noGrp="1"/>
          </p:cNvSpPr>
          <p:nvPr>
            <p:ph type="body" sz="quarter" idx="14" hasCustomPrompt="1"/>
          </p:nvPr>
        </p:nvSpPr>
        <p:spPr>
          <a:xfrm>
            <a:off x="353617" y="1565274"/>
            <a:ext cx="5666183" cy="500875"/>
          </a:xfrm>
          <a:prstGeom prst="rect">
            <a:avLst/>
          </a:prstGeom>
          <a:noFill/>
        </p:spPr>
        <p:txBody>
          <a:bodyPr wrap="square" tIns="0" bIns="0" rtlCol="0" anchor="b">
            <a:noAutofit/>
          </a:bodyPr>
          <a:lstStyle>
            <a:lvl1pPr marL="0" indent="0">
              <a:lnSpc>
                <a:spcPct val="100000"/>
              </a:lnSpc>
              <a:spcBef>
                <a:spcPts val="0"/>
              </a:spcBef>
              <a:buNone/>
              <a:defRPr lang="en-US" sz="2000" b="1" cap="none" baseline="0" smtClean="0">
                <a:solidFill>
                  <a:schemeClr val="tx1"/>
                </a:solidFill>
                <a:latin typeface="+mn-lt"/>
              </a:defRPr>
            </a:lvl1pPr>
            <a:lvl2pPr marL="228600" indent="0">
              <a:buNone/>
              <a:defRPr lang="en-US" sz="1800" smtClean="0">
                <a:solidFill>
                  <a:schemeClr val="tx1"/>
                </a:solidFill>
              </a:defRPr>
            </a:lvl2pPr>
            <a:lvl3pPr marL="685800" indent="0">
              <a:buNone/>
              <a:defRPr lang="en-US" smtClean="0">
                <a:solidFill>
                  <a:schemeClr val="tx1"/>
                </a:solidFill>
              </a:defRPr>
            </a:lvl3pPr>
            <a:lvl4pPr marL="1143000" indent="0">
              <a:buNone/>
              <a:defRPr lang="en-US" sz="1800" smtClean="0">
                <a:solidFill>
                  <a:schemeClr val="tx1"/>
                </a:solidFill>
              </a:defRPr>
            </a:lvl4pPr>
            <a:lvl5pPr marL="1600200" indent="0">
              <a:buNone/>
              <a:defRPr lang="en-US" sz="1800">
                <a:solidFill>
                  <a:schemeClr val="tx1"/>
                </a:solidFill>
              </a:defRPr>
            </a:lvl5pPr>
          </a:lstStyle>
          <a:p>
            <a:pPr marL="0" lvl="0"/>
            <a:r>
              <a:rPr lang="en-US" dirty="0"/>
              <a:t>Click to edit master text styles</a:t>
            </a:r>
          </a:p>
        </p:txBody>
      </p:sp>
      <p:sp>
        <p:nvSpPr>
          <p:cNvPr id="10" name="Text Placeholder 33">
            <a:extLst>
              <a:ext uri="{FF2B5EF4-FFF2-40B4-BE49-F238E27FC236}">
                <a16:creationId xmlns:a16="http://schemas.microsoft.com/office/drawing/2014/main" id="{86B9F08F-418B-4137-BE64-9DDD144B6229}"/>
              </a:ext>
            </a:extLst>
          </p:cNvPr>
          <p:cNvSpPr>
            <a:spLocks noGrp="1"/>
          </p:cNvSpPr>
          <p:nvPr>
            <p:ph type="body" sz="quarter" idx="15"/>
          </p:nvPr>
        </p:nvSpPr>
        <p:spPr>
          <a:xfrm>
            <a:off x="353617" y="2097629"/>
            <a:ext cx="5666183" cy="758474"/>
          </a:xfrm>
          <a:prstGeom prst="rect">
            <a:avLst/>
          </a:prstGeom>
          <a:noFill/>
        </p:spPr>
        <p:txBody>
          <a:bodyPr wrap="square" rtlCol="0">
            <a:noAutofit/>
          </a:bodyPr>
          <a:lstStyle>
            <a:lvl1pPr marL="0" indent="0">
              <a:lnSpc>
                <a:spcPct val="100000"/>
              </a:lnSpc>
              <a:spcBef>
                <a:spcPts val="0"/>
              </a:spcBef>
              <a:buNone/>
              <a:defRPr lang="en-US" sz="1800" smtClean="0">
                <a:latin typeface="+mn-lt"/>
              </a:defRPr>
            </a:lvl1pPr>
            <a:lvl2pPr marL="228600" indent="0">
              <a:buNone/>
              <a:defRPr lang="en-US" sz="1800" smtClean="0">
                <a:solidFill>
                  <a:schemeClr val="tx1"/>
                </a:solidFill>
              </a:defRPr>
            </a:lvl2pPr>
            <a:lvl3pPr marL="685800" indent="0">
              <a:buNone/>
              <a:defRPr lang="en-US" smtClean="0">
                <a:solidFill>
                  <a:schemeClr val="tx1"/>
                </a:solidFill>
              </a:defRPr>
            </a:lvl3pPr>
            <a:lvl4pPr marL="1143000" indent="0">
              <a:buNone/>
              <a:defRPr lang="en-US" sz="1800" smtClean="0">
                <a:solidFill>
                  <a:schemeClr val="tx1"/>
                </a:solidFill>
              </a:defRPr>
            </a:lvl4pPr>
            <a:lvl5pPr marL="1600200" indent="0">
              <a:buNone/>
              <a:defRPr lang="en-US" sz="1800">
                <a:solidFill>
                  <a:schemeClr val="tx1"/>
                </a:solidFill>
              </a:defRPr>
            </a:lvl5pPr>
          </a:lstStyle>
          <a:p>
            <a:pPr marL="0" lvl="0"/>
            <a:r>
              <a:rPr lang="en-US" dirty="0"/>
              <a:t>Click to edit Master text styles</a:t>
            </a:r>
          </a:p>
        </p:txBody>
      </p:sp>
      <p:sp>
        <p:nvSpPr>
          <p:cNvPr id="11" name="Text Placeholder 31">
            <a:extLst>
              <a:ext uri="{FF2B5EF4-FFF2-40B4-BE49-F238E27FC236}">
                <a16:creationId xmlns:a16="http://schemas.microsoft.com/office/drawing/2014/main" id="{BF9025A0-AB52-4A0A-AF48-2F4AA9392DE5}"/>
              </a:ext>
            </a:extLst>
          </p:cNvPr>
          <p:cNvSpPr>
            <a:spLocks noGrp="1"/>
          </p:cNvSpPr>
          <p:nvPr>
            <p:ph type="body" sz="quarter" idx="16" hasCustomPrompt="1"/>
          </p:nvPr>
        </p:nvSpPr>
        <p:spPr>
          <a:xfrm>
            <a:off x="353617" y="3100150"/>
            <a:ext cx="5666183" cy="500875"/>
          </a:xfrm>
          <a:prstGeom prst="rect">
            <a:avLst/>
          </a:prstGeom>
          <a:noFill/>
        </p:spPr>
        <p:txBody>
          <a:bodyPr wrap="square" tIns="0" bIns="0" rtlCol="0" anchor="b">
            <a:noAutofit/>
          </a:bodyPr>
          <a:lstStyle>
            <a:lvl1pPr marL="0" indent="0">
              <a:lnSpc>
                <a:spcPct val="100000"/>
              </a:lnSpc>
              <a:spcBef>
                <a:spcPts val="0"/>
              </a:spcBef>
              <a:buNone/>
              <a:defRPr lang="en-US" sz="2000" b="1" cap="none" baseline="0" smtClean="0">
                <a:solidFill>
                  <a:schemeClr val="tx1"/>
                </a:solidFill>
                <a:latin typeface="+mn-lt"/>
              </a:defRPr>
            </a:lvl1pPr>
            <a:lvl2pPr marL="228600" indent="0">
              <a:buNone/>
              <a:defRPr lang="en-US" sz="1800" smtClean="0">
                <a:solidFill>
                  <a:schemeClr val="tx1"/>
                </a:solidFill>
              </a:defRPr>
            </a:lvl2pPr>
            <a:lvl3pPr marL="685800" indent="0">
              <a:buNone/>
              <a:defRPr lang="en-US" smtClean="0">
                <a:solidFill>
                  <a:schemeClr val="tx1"/>
                </a:solidFill>
              </a:defRPr>
            </a:lvl3pPr>
            <a:lvl4pPr marL="1143000" indent="0">
              <a:buNone/>
              <a:defRPr lang="en-US" sz="1800" smtClean="0">
                <a:solidFill>
                  <a:schemeClr val="tx1"/>
                </a:solidFill>
              </a:defRPr>
            </a:lvl4pPr>
            <a:lvl5pPr marL="1600200" indent="0">
              <a:buNone/>
              <a:defRPr lang="en-US" sz="1800">
                <a:solidFill>
                  <a:schemeClr val="tx1"/>
                </a:solidFill>
              </a:defRPr>
            </a:lvl5pPr>
          </a:lstStyle>
          <a:p>
            <a:pPr marL="0" lvl="0"/>
            <a:r>
              <a:rPr lang="en-US" dirty="0"/>
              <a:t>Click to edit master text styles</a:t>
            </a:r>
          </a:p>
        </p:txBody>
      </p:sp>
      <p:sp>
        <p:nvSpPr>
          <p:cNvPr id="12" name="Text Placeholder 33">
            <a:extLst>
              <a:ext uri="{FF2B5EF4-FFF2-40B4-BE49-F238E27FC236}">
                <a16:creationId xmlns:a16="http://schemas.microsoft.com/office/drawing/2014/main" id="{B471BB6A-BFC4-49A2-BA50-0AE5FAAA9B65}"/>
              </a:ext>
            </a:extLst>
          </p:cNvPr>
          <p:cNvSpPr>
            <a:spLocks noGrp="1"/>
          </p:cNvSpPr>
          <p:nvPr>
            <p:ph type="body" sz="quarter" idx="17"/>
          </p:nvPr>
        </p:nvSpPr>
        <p:spPr>
          <a:xfrm>
            <a:off x="353617" y="3634111"/>
            <a:ext cx="5666183" cy="758474"/>
          </a:xfrm>
          <a:prstGeom prst="rect">
            <a:avLst/>
          </a:prstGeom>
          <a:noFill/>
        </p:spPr>
        <p:txBody>
          <a:bodyPr wrap="square" rtlCol="0">
            <a:noAutofit/>
          </a:bodyPr>
          <a:lstStyle>
            <a:lvl1pPr marL="0" indent="0">
              <a:lnSpc>
                <a:spcPct val="100000"/>
              </a:lnSpc>
              <a:spcBef>
                <a:spcPts val="0"/>
              </a:spcBef>
              <a:buNone/>
              <a:defRPr lang="en-US" sz="1800" smtClean="0">
                <a:latin typeface="+mn-lt"/>
              </a:defRPr>
            </a:lvl1pPr>
            <a:lvl2pPr marL="228600" indent="0">
              <a:buNone/>
              <a:defRPr lang="en-US" sz="1800" smtClean="0">
                <a:solidFill>
                  <a:schemeClr val="tx1"/>
                </a:solidFill>
              </a:defRPr>
            </a:lvl2pPr>
            <a:lvl3pPr marL="685800" indent="0">
              <a:buNone/>
              <a:defRPr lang="en-US" smtClean="0">
                <a:solidFill>
                  <a:schemeClr val="tx1"/>
                </a:solidFill>
              </a:defRPr>
            </a:lvl3pPr>
            <a:lvl4pPr marL="1143000" indent="0">
              <a:buNone/>
              <a:defRPr lang="en-US" sz="1800" smtClean="0">
                <a:solidFill>
                  <a:schemeClr val="tx1"/>
                </a:solidFill>
              </a:defRPr>
            </a:lvl4pPr>
            <a:lvl5pPr marL="1600200" indent="0">
              <a:buNone/>
              <a:defRPr lang="en-US" sz="1800">
                <a:solidFill>
                  <a:schemeClr val="tx1"/>
                </a:solidFill>
              </a:defRPr>
            </a:lvl5pPr>
          </a:lstStyle>
          <a:p>
            <a:pPr marL="0" lvl="0"/>
            <a:r>
              <a:rPr lang="en-US" dirty="0"/>
              <a:t>Click to edit Master text styles</a:t>
            </a:r>
          </a:p>
        </p:txBody>
      </p:sp>
      <p:sp>
        <p:nvSpPr>
          <p:cNvPr id="13" name="Text Placeholder 31">
            <a:extLst>
              <a:ext uri="{FF2B5EF4-FFF2-40B4-BE49-F238E27FC236}">
                <a16:creationId xmlns:a16="http://schemas.microsoft.com/office/drawing/2014/main" id="{AB50077B-3478-4B4C-B32B-A10D39B85CD1}"/>
              </a:ext>
            </a:extLst>
          </p:cNvPr>
          <p:cNvSpPr>
            <a:spLocks noGrp="1"/>
          </p:cNvSpPr>
          <p:nvPr>
            <p:ph type="body" sz="quarter" idx="18" hasCustomPrompt="1"/>
          </p:nvPr>
        </p:nvSpPr>
        <p:spPr>
          <a:xfrm>
            <a:off x="351887" y="4636633"/>
            <a:ext cx="5666183" cy="500875"/>
          </a:xfrm>
          <a:prstGeom prst="rect">
            <a:avLst/>
          </a:prstGeom>
          <a:noFill/>
        </p:spPr>
        <p:txBody>
          <a:bodyPr wrap="square" tIns="0" bIns="0" rtlCol="0" anchor="b">
            <a:noAutofit/>
          </a:bodyPr>
          <a:lstStyle>
            <a:lvl1pPr marL="0" indent="0">
              <a:lnSpc>
                <a:spcPct val="100000"/>
              </a:lnSpc>
              <a:spcBef>
                <a:spcPts val="0"/>
              </a:spcBef>
              <a:buNone/>
              <a:defRPr lang="en-US" sz="2000" b="1" cap="none" baseline="0" smtClean="0">
                <a:solidFill>
                  <a:schemeClr val="tx1"/>
                </a:solidFill>
                <a:latin typeface="+mn-lt"/>
              </a:defRPr>
            </a:lvl1pPr>
            <a:lvl2pPr marL="228600" indent="0">
              <a:buNone/>
              <a:defRPr lang="en-US" sz="1800" smtClean="0">
                <a:solidFill>
                  <a:schemeClr val="tx1"/>
                </a:solidFill>
              </a:defRPr>
            </a:lvl2pPr>
            <a:lvl3pPr marL="685800" indent="0">
              <a:buNone/>
              <a:defRPr lang="en-US" smtClean="0">
                <a:solidFill>
                  <a:schemeClr val="tx1"/>
                </a:solidFill>
              </a:defRPr>
            </a:lvl3pPr>
            <a:lvl4pPr marL="1143000" indent="0">
              <a:buNone/>
              <a:defRPr lang="en-US" sz="1800" smtClean="0">
                <a:solidFill>
                  <a:schemeClr val="tx1"/>
                </a:solidFill>
              </a:defRPr>
            </a:lvl4pPr>
            <a:lvl5pPr marL="1600200" indent="0">
              <a:buNone/>
              <a:defRPr lang="en-US" sz="1800">
                <a:solidFill>
                  <a:schemeClr val="tx1"/>
                </a:solidFill>
              </a:defRPr>
            </a:lvl5pPr>
          </a:lstStyle>
          <a:p>
            <a:pPr marL="0" lvl="0"/>
            <a:r>
              <a:rPr lang="en-US" dirty="0"/>
              <a:t>Click to edit master text styles</a:t>
            </a:r>
          </a:p>
        </p:txBody>
      </p:sp>
      <p:sp>
        <p:nvSpPr>
          <p:cNvPr id="14" name="Text Placeholder 33">
            <a:extLst>
              <a:ext uri="{FF2B5EF4-FFF2-40B4-BE49-F238E27FC236}">
                <a16:creationId xmlns:a16="http://schemas.microsoft.com/office/drawing/2014/main" id="{39DA4814-7D5E-479B-B73E-99577E590E89}"/>
              </a:ext>
            </a:extLst>
          </p:cNvPr>
          <p:cNvSpPr>
            <a:spLocks noGrp="1"/>
          </p:cNvSpPr>
          <p:nvPr>
            <p:ph type="body" sz="quarter" idx="19"/>
          </p:nvPr>
        </p:nvSpPr>
        <p:spPr>
          <a:xfrm>
            <a:off x="351887" y="5168988"/>
            <a:ext cx="5666183" cy="758474"/>
          </a:xfrm>
          <a:prstGeom prst="rect">
            <a:avLst/>
          </a:prstGeom>
          <a:noFill/>
        </p:spPr>
        <p:txBody>
          <a:bodyPr wrap="square" rtlCol="0">
            <a:noAutofit/>
          </a:bodyPr>
          <a:lstStyle>
            <a:lvl1pPr marL="0" indent="0">
              <a:lnSpc>
                <a:spcPct val="100000"/>
              </a:lnSpc>
              <a:spcBef>
                <a:spcPts val="0"/>
              </a:spcBef>
              <a:buNone/>
              <a:defRPr lang="en-US" sz="1800" smtClean="0">
                <a:latin typeface="+mn-lt"/>
              </a:defRPr>
            </a:lvl1pPr>
            <a:lvl2pPr marL="228600" indent="0">
              <a:buNone/>
              <a:defRPr lang="en-US" sz="1800" smtClean="0">
                <a:solidFill>
                  <a:schemeClr val="tx1"/>
                </a:solidFill>
              </a:defRPr>
            </a:lvl2pPr>
            <a:lvl3pPr marL="685800" indent="0">
              <a:buNone/>
              <a:defRPr lang="en-US" smtClean="0">
                <a:solidFill>
                  <a:schemeClr val="tx1"/>
                </a:solidFill>
              </a:defRPr>
            </a:lvl3pPr>
            <a:lvl4pPr marL="1143000" indent="0">
              <a:buNone/>
              <a:defRPr lang="en-US" sz="1800" smtClean="0">
                <a:solidFill>
                  <a:schemeClr val="tx1"/>
                </a:solidFill>
              </a:defRPr>
            </a:lvl4pPr>
            <a:lvl5pPr marL="1600200" indent="0">
              <a:buNone/>
              <a:defRPr lang="en-US" sz="1800">
                <a:solidFill>
                  <a:schemeClr val="tx1"/>
                </a:solidFill>
              </a:defRPr>
            </a:lvl5pPr>
          </a:lstStyle>
          <a:p>
            <a:pPr marL="0" lvl="0"/>
            <a:r>
              <a:rPr lang="en-US" dirty="0"/>
              <a:t>Click to edit Master text styles</a:t>
            </a:r>
          </a:p>
        </p:txBody>
      </p:sp>
      <p:sp>
        <p:nvSpPr>
          <p:cNvPr id="2" name="Text Placeholder 7">
            <a:extLst>
              <a:ext uri="{FF2B5EF4-FFF2-40B4-BE49-F238E27FC236}">
                <a16:creationId xmlns:a16="http://schemas.microsoft.com/office/drawing/2014/main" id="{46F9DBD8-7FAE-2E07-EF9C-135631D7AE21}"/>
              </a:ext>
            </a:extLst>
          </p:cNvPr>
          <p:cNvSpPr>
            <a:spLocks noGrp="1"/>
          </p:cNvSpPr>
          <p:nvPr>
            <p:ph type="body" sz="quarter" idx="10"/>
          </p:nvPr>
        </p:nvSpPr>
        <p:spPr>
          <a:xfrm>
            <a:off x="353616" y="992271"/>
            <a:ext cx="11484768" cy="385869"/>
          </a:xfrm>
          <a:prstGeom prst="rect">
            <a:avLst/>
          </a:prstGeom>
        </p:spPr>
        <p:txBody>
          <a:bodyPr>
            <a:noAutofit/>
          </a:bodyPr>
          <a:lstStyle>
            <a:lvl1pPr marL="0" indent="0">
              <a:buNone/>
              <a:defRPr sz="2000">
                <a:solidFill>
                  <a:schemeClr val="accent4"/>
                </a:solidFill>
              </a:defRPr>
            </a:lvl1pPr>
          </a:lstStyle>
          <a:p>
            <a:pPr lvl="0"/>
            <a:r>
              <a:rPr lang="en-US" dirty="0"/>
              <a:t>Click to edit Master text styles</a:t>
            </a:r>
          </a:p>
        </p:txBody>
      </p:sp>
      <p:sp>
        <p:nvSpPr>
          <p:cNvPr id="4" name="Title 3">
            <a:extLst>
              <a:ext uri="{FF2B5EF4-FFF2-40B4-BE49-F238E27FC236}">
                <a16:creationId xmlns:a16="http://schemas.microsoft.com/office/drawing/2014/main" id="{B881B6DE-96FA-65FE-68B3-3545BCBAFA0E}"/>
              </a:ext>
            </a:extLst>
          </p:cNvPr>
          <p:cNvSpPr>
            <a:spLocks noGrp="1"/>
          </p:cNvSpPr>
          <p:nvPr>
            <p:ph type="title"/>
          </p:nvPr>
        </p:nvSpPr>
        <p:spPr>
          <a:xfrm>
            <a:off x="353616" y="396076"/>
            <a:ext cx="11484769" cy="630076"/>
          </a:xfrm>
          <a:prstGeom prst="rect">
            <a:avLst/>
          </a:prstGeom>
        </p:spPr>
        <p:txBody>
          <a:bodyPr/>
          <a:lstStyle/>
          <a:p>
            <a:r>
              <a:rPr lang="en-US" dirty="0"/>
              <a:t>Click to edit Master title style</a:t>
            </a:r>
          </a:p>
        </p:txBody>
      </p:sp>
      <p:sp>
        <p:nvSpPr>
          <p:cNvPr id="5" name="Rectangle 4">
            <a:extLst>
              <a:ext uri="{FF2B5EF4-FFF2-40B4-BE49-F238E27FC236}">
                <a16:creationId xmlns:a16="http://schemas.microsoft.com/office/drawing/2014/main" id="{578FACF2-E224-7B7E-CF41-1C29A00EDB95}"/>
              </a:ext>
            </a:extLst>
          </p:cNvPr>
          <p:cNvSpPr/>
          <p:nvPr userDrawn="1"/>
        </p:nvSpPr>
        <p:spPr>
          <a:xfrm>
            <a:off x="6202017" y="1565274"/>
            <a:ext cx="5636367" cy="4362188"/>
          </a:xfrm>
          <a:prstGeom prst="rect">
            <a:avLst/>
          </a:prstGeom>
          <a:solidFill>
            <a:schemeClr val="bg1"/>
          </a:solidFill>
          <a:ln>
            <a:noFill/>
          </a:ln>
          <a:effectLst>
            <a:outerShdw blurRad="508000" sx="102000" sy="102000" algn="ctr"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 name="Footer Placeholder 4">
            <a:extLst>
              <a:ext uri="{FF2B5EF4-FFF2-40B4-BE49-F238E27FC236}">
                <a16:creationId xmlns:a16="http://schemas.microsoft.com/office/drawing/2014/main" id="{73FF15FB-4CDF-26C4-9B46-AAD5B5305BBD}"/>
              </a:ext>
            </a:extLst>
          </p:cNvPr>
          <p:cNvSpPr>
            <a:spLocks noGrp="1"/>
          </p:cNvSpPr>
          <p:nvPr>
            <p:ph type="ftr" sz="quarter" idx="3"/>
          </p:nvPr>
        </p:nvSpPr>
        <p:spPr>
          <a:xfrm>
            <a:off x="672734" y="6337453"/>
            <a:ext cx="4114800" cy="365125"/>
          </a:xfrm>
          <a:prstGeom prst="rect">
            <a:avLst/>
          </a:prstGeom>
          <a:noFill/>
        </p:spPr>
        <p:txBody>
          <a:bodyPr vert="horz" lIns="0" tIns="45720" rIns="182880" bIns="45720" rtlCol="0" anchor="ctr"/>
          <a:lstStyle>
            <a:lvl1pPr algn="l">
              <a:defRPr sz="900">
                <a:solidFill>
                  <a:schemeClr val="tx1">
                    <a:lumMod val="75000"/>
                    <a:lumOff val="25000"/>
                  </a:schemeClr>
                </a:solidFill>
              </a:defRPr>
            </a:lvl1pPr>
          </a:lstStyle>
          <a:p>
            <a:r>
              <a:rPr lang="en-US" dirty="0"/>
              <a:t>|  </a:t>
            </a:r>
            <a:r>
              <a:rPr lang="en-US" dirty="0" err="1"/>
              <a:t>Airia</a:t>
            </a:r>
            <a:endParaRPr lang="en-US" dirty="0"/>
          </a:p>
        </p:txBody>
      </p:sp>
      <p:sp>
        <p:nvSpPr>
          <p:cNvPr id="6" name="Slide Number Placeholder 5">
            <a:extLst>
              <a:ext uri="{FF2B5EF4-FFF2-40B4-BE49-F238E27FC236}">
                <a16:creationId xmlns:a16="http://schemas.microsoft.com/office/drawing/2014/main" id="{3B997075-479F-3996-E23F-1FA35AC2BB19}"/>
              </a:ext>
            </a:extLst>
          </p:cNvPr>
          <p:cNvSpPr>
            <a:spLocks noGrp="1"/>
          </p:cNvSpPr>
          <p:nvPr>
            <p:ph type="sldNum" sz="quarter" idx="4"/>
          </p:nvPr>
        </p:nvSpPr>
        <p:spPr>
          <a:xfrm>
            <a:off x="248206" y="6337453"/>
            <a:ext cx="334801" cy="365125"/>
          </a:xfrm>
          <a:prstGeom prst="rect">
            <a:avLst/>
          </a:prstGeom>
          <a:noFill/>
        </p:spPr>
        <p:txBody>
          <a:bodyPr vert="horz" wrap="none" lIns="0" tIns="45720" rIns="0" bIns="45720" rtlCol="0" anchor="ctr"/>
          <a:lstStyle>
            <a:lvl1pPr algn="r">
              <a:defRPr sz="800">
                <a:solidFill>
                  <a:schemeClr val="tx1">
                    <a:lumMod val="75000"/>
                    <a:lumOff val="25000"/>
                  </a:schemeClr>
                </a:solidFill>
              </a:defRPr>
            </a:lvl1pPr>
          </a:lstStyle>
          <a:p>
            <a:fld id="{6DEBB7FB-BA25-4EF9-BA52-2B8D79D1F7CA}" type="slidenum">
              <a:rPr lang="en-US" smtClean="0"/>
              <a:pPr/>
              <a:t>‹#›</a:t>
            </a:fld>
            <a:endParaRPr lang="en-US" dirty="0"/>
          </a:p>
        </p:txBody>
      </p:sp>
      <p:pic>
        <p:nvPicPr>
          <p:cNvPr id="15" name="Picture 14" descr="A white and blue background&#10;&#10;Description automatically generated">
            <a:extLst>
              <a:ext uri="{FF2B5EF4-FFF2-40B4-BE49-F238E27FC236}">
                <a16:creationId xmlns:a16="http://schemas.microsoft.com/office/drawing/2014/main" id="{607CFA24-D375-557F-B90B-EBC52AEDBAC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52770" t="-498" r="15584" b="498"/>
          <a:stretch/>
        </p:blipFill>
        <p:spPr>
          <a:xfrm rot="5400000">
            <a:off x="7451758" y="1504890"/>
            <a:ext cx="3172833" cy="5672316"/>
          </a:xfrm>
          <a:prstGeom prst="rect">
            <a:avLst/>
          </a:prstGeom>
        </p:spPr>
      </p:pic>
    </p:spTree>
    <p:extLst>
      <p:ext uri="{BB962C8B-B14F-4D97-AF65-F5344CB8AC3E}">
        <p14:creationId xmlns:p14="http://schemas.microsoft.com/office/powerpoint/2010/main" val="327081898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Use Case_1">
    <p:spTree>
      <p:nvGrpSpPr>
        <p:cNvPr id="1" name=""/>
        <p:cNvGrpSpPr/>
        <p:nvPr/>
      </p:nvGrpSpPr>
      <p:grpSpPr>
        <a:xfrm>
          <a:off x="0" y="0"/>
          <a:ext cx="0" cy="0"/>
          <a:chOff x="0" y="0"/>
          <a:chExt cx="0" cy="0"/>
        </a:xfrm>
      </p:grpSpPr>
      <p:pic>
        <p:nvPicPr>
          <p:cNvPr id="5" name="Picture 4" descr="A blurry image of a blue square&#10;&#10;Description automatically generated">
            <a:extLst>
              <a:ext uri="{FF2B5EF4-FFF2-40B4-BE49-F238E27FC236}">
                <a16:creationId xmlns:a16="http://schemas.microsoft.com/office/drawing/2014/main" id="{0311A0DC-55B1-8536-E496-0AA23B580F6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2384552">
            <a:off x="7498829" y="-2002402"/>
            <a:ext cx="6832971" cy="6858000"/>
          </a:xfrm>
          <a:prstGeom prst="rect">
            <a:avLst/>
          </a:prstGeom>
        </p:spPr>
      </p:pic>
      <p:sp>
        <p:nvSpPr>
          <p:cNvPr id="22" name="Title 3">
            <a:extLst>
              <a:ext uri="{FF2B5EF4-FFF2-40B4-BE49-F238E27FC236}">
                <a16:creationId xmlns:a16="http://schemas.microsoft.com/office/drawing/2014/main" id="{591C78B2-37B3-0638-15F4-8CF6F6AFC120}"/>
              </a:ext>
            </a:extLst>
          </p:cNvPr>
          <p:cNvSpPr>
            <a:spLocks noGrp="1"/>
          </p:cNvSpPr>
          <p:nvPr>
            <p:ph type="title"/>
          </p:nvPr>
        </p:nvSpPr>
        <p:spPr>
          <a:xfrm>
            <a:off x="353616" y="396076"/>
            <a:ext cx="11484769" cy="630076"/>
          </a:xfrm>
          <a:prstGeom prst="rect">
            <a:avLst/>
          </a:prstGeom>
        </p:spPr>
        <p:txBody>
          <a:bodyPr/>
          <a:lstStyle/>
          <a:p>
            <a:r>
              <a:rPr lang="en-US" dirty="0"/>
              <a:t>Click to edit Master title style</a:t>
            </a:r>
          </a:p>
        </p:txBody>
      </p:sp>
      <p:sp>
        <p:nvSpPr>
          <p:cNvPr id="45" name="Rectangle 44">
            <a:extLst>
              <a:ext uri="{FF2B5EF4-FFF2-40B4-BE49-F238E27FC236}">
                <a16:creationId xmlns:a16="http://schemas.microsoft.com/office/drawing/2014/main" id="{AF2680B4-0AF3-8D78-8A90-89ECC109EA5E}"/>
              </a:ext>
            </a:extLst>
          </p:cNvPr>
          <p:cNvSpPr/>
          <p:nvPr userDrawn="1"/>
        </p:nvSpPr>
        <p:spPr>
          <a:xfrm>
            <a:off x="383112" y="2057681"/>
            <a:ext cx="3622370" cy="4062899"/>
          </a:xfrm>
          <a:prstGeom prst="rect">
            <a:avLst/>
          </a:prstGeom>
          <a:solidFill>
            <a:schemeClr val="bg1"/>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8" name="TextBox 47">
            <a:extLst>
              <a:ext uri="{FF2B5EF4-FFF2-40B4-BE49-F238E27FC236}">
                <a16:creationId xmlns:a16="http://schemas.microsoft.com/office/drawing/2014/main" id="{CFA3606C-9394-0C85-75AE-CC77A425153D}"/>
              </a:ext>
            </a:extLst>
          </p:cNvPr>
          <p:cNvSpPr txBox="1"/>
          <p:nvPr userDrawn="1"/>
        </p:nvSpPr>
        <p:spPr>
          <a:xfrm>
            <a:off x="353616" y="1341861"/>
            <a:ext cx="1550608" cy="400111"/>
          </a:xfrm>
          <a:prstGeom prst="rect">
            <a:avLst/>
          </a:prstGeom>
          <a:noFill/>
        </p:spPr>
        <p:txBody>
          <a:bodyPr wrap="square" rtlCol="0" anchor="ctr">
            <a:noAutofit/>
          </a:bodyPr>
          <a:lstStyle/>
          <a:p>
            <a:pPr algn="l"/>
            <a:r>
              <a:rPr lang="en-US" sz="1800" b="0" dirty="0"/>
              <a:t>MODEL  |  </a:t>
            </a:r>
          </a:p>
        </p:txBody>
      </p:sp>
      <p:sp>
        <p:nvSpPr>
          <p:cNvPr id="49" name="Text Placeholder 29">
            <a:extLst>
              <a:ext uri="{FF2B5EF4-FFF2-40B4-BE49-F238E27FC236}">
                <a16:creationId xmlns:a16="http://schemas.microsoft.com/office/drawing/2014/main" id="{1AEFA0AC-FD47-D11F-7C77-47695A3D5B2D}"/>
              </a:ext>
            </a:extLst>
          </p:cNvPr>
          <p:cNvSpPr>
            <a:spLocks noGrp="1"/>
          </p:cNvSpPr>
          <p:nvPr>
            <p:ph type="body" sz="quarter" idx="15" hasCustomPrompt="1"/>
          </p:nvPr>
        </p:nvSpPr>
        <p:spPr>
          <a:xfrm>
            <a:off x="1529697" y="1342104"/>
            <a:ext cx="4256087" cy="400050"/>
          </a:xfrm>
        </p:spPr>
        <p:txBody>
          <a:bodyPr anchor="ctr"/>
          <a:lstStyle>
            <a:lvl1pPr marL="0" indent="0">
              <a:buNone/>
              <a:defRPr sz="1800" b="1">
                <a:solidFill>
                  <a:schemeClr val="accent2"/>
                </a:solidFill>
              </a:defRPr>
            </a:lvl1pPr>
          </a:lstStyle>
          <a:p>
            <a:pPr lvl="0"/>
            <a:r>
              <a:rPr lang="en-US" dirty="0"/>
              <a:t>MODEL TYPE</a:t>
            </a:r>
          </a:p>
        </p:txBody>
      </p:sp>
      <p:cxnSp>
        <p:nvCxnSpPr>
          <p:cNvPr id="50" name="Straight Connector 49">
            <a:extLst>
              <a:ext uri="{FF2B5EF4-FFF2-40B4-BE49-F238E27FC236}">
                <a16:creationId xmlns:a16="http://schemas.microsoft.com/office/drawing/2014/main" id="{189C7849-560E-4700-4913-16A5A3F88061}"/>
              </a:ext>
            </a:extLst>
          </p:cNvPr>
          <p:cNvCxnSpPr>
            <a:cxnSpLocks/>
          </p:cNvCxnSpPr>
          <p:nvPr userDrawn="1"/>
        </p:nvCxnSpPr>
        <p:spPr>
          <a:xfrm>
            <a:off x="679603" y="2633930"/>
            <a:ext cx="278753" cy="0"/>
          </a:xfrm>
          <a:prstGeom prst="line">
            <a:avLst/>
          </a:prstGeom>
          <a:ln w="19050" cap="rnd">
            <a:solidFill>
              <a:schemeClr val="accent2"/>
            </a:solidFill>
            <a:prstDash val="solid"/>
            <a:round/>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6B024FC7-572F-AAE4-A4FC-94642FCA7502}"/>
              </a:ext>
            </a:extLst>
          </p:cNvPr>
          <p:cNvSpPr txBox="1"/>
          <p:nvPr userDrawn="1"/>
        </p:nvSpPr>
        <p:spPr>
          <a:xfrm>
            <a:off x="589399" y="2243478"/>
            <a:ext cx="2495550" cy="400111"/>
          </a:xfrm>
          <a:prstGeom prst="rect">
            <a:avLst/>
          </a:prstGeom>
          <a:noFill/>
        </p:spPr>
        <p:txBody>
          <a:bodyPr wrap="square" rtlCol="0">
            <a:noAutofit/>
          </a:bodyPr>
          <a:lstStyle/>
          <a:p>
            <a:pPr algn="l"/>
            <a:r>
              <a:rPr lang="en-US" sz="1800" b="0" dirty="0"/>
              <a:t>REASON</a:t>
            </a:r>
          </a:p>
        </p:txBody>
      </p:sp>
      <p:sp>
        <p:nvSpPr>
          <p:cNvPr id="56" name="Text Placeholder 38">
            <a:extLst>
              <a:ext uri="{FF2B5EF4-FFF2-40B4-BE49-F238E27FC236}">
                <a16:creationId xmlns:a16="http://schemas.microsoft.com/office/drawing/2014/main" id="{DFB7CF51-3830-11A1-84B4-11231A535479}"/>
              </a:ext>
            </a:extLst>
          </p:cNvPr>
          <p:cNvSpPr>
            <a:spLocks noGrp="1"/>
          </p:cNvSpPr>
          <p:nvPr>
            <p:ph type="body" sz="quarter" idx="16"/>
          </p:nvPr>
        </p:nvSpPr>
        <p:spPr>
          <a:xfrm>
            <a:off x="550161" y="2841461"/>
            <a:ext cx="3288273" cy="3069968"/>
          </a:xfrm>
        </p:spPr>
        <p:txBody>
          <a:bodyPr/>
          <a:lstStyle>
            <a:lvl1pPr marL="0" indent="0">
              <a:buNone/>
              <a:defRPr sz="1600"/>
            </a:lvl1pPr>
          </a:lstStyle>
          <a:p>
            <a:pPr lvl="0"/>
            <a:r>
              <a:rPr lang="en-US" dirty="0"/>
              <a:t>Click to edit Master text styles</a:t>
            </a:r>
          </a:p>
        </p:txBody>
      </p:sp>
      <p:sp>
        <p:nvSpPr>
          <p:cNvPr id="59" name="Rectangle 58">
            <a:extLst>
              <a:ext uri="{FF2B5EF4-FFF2-40B4-BE49-F238E27FC236}">
                <a16:creationId xmlns:a16="http://schemas.microsoft.com/office/drawing/2014/main" id="{A617175A-392F-47E3-6D5B-98D5BE09C993}"/>
              </a:ext>
            </a:extLst>
          </p:cNvPr>
          <p:cNvSpPr/>
          <p:nvPr userDrawn="1"/>
        </p:nvSpPr>
        <p:spPr>
          <a:xfrm>
            <a:off x="4268618" y="2057681"/>
            <a:ext cx="3622370" cy="4062899"/>
          </a:xfrm>
          <a:prstGeom prst="rect">
            <a:avLst/>
          </a:prstGeom>
          <a:solidFill>
            <a:schemeClr val="bg1"/>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cxnSp>
        <p:nvCxnSpPr>
          <p:cNvPr id="60" name="Straight Connector 59">
            <a:extLst>
              <a:ext uri="{FF2B5EF4-FFF2-40B4-BE49-F238E27FC236}">
                <a16:creationId xmlns:a16="http://schemas.microsoft.com/office/drawing/2014/main" id="{E5D2CCA5-0456-605E-54D7-FCCBD7A354A6}"/>
              </a:ext>
            </a:extLst>
          </p:cNvPr>
          <p:cNvCxnSpPr>
            <a:cxnSpLocks/>
          </p:cNvCxnSpPr>
          <p:nvPr userDrawn="1"/>
        </p:nvCxnSpPr>
        <p:spPr>
          <a:xfrm>
            <a:off x="4565109" y="2633930"/>
            <a:ext cx="278753" cy="0"/>
          </a:xfrm>
          <a:prstGeom prst="line">
            <a:avLst/>
          </a:prstGeom>
          <a:ln w="19050" cap="rnd">
            <a:solidFill>
              <a:schemeClr val="accent2"/>
            </a:solidFill>
            <a:prstDash val="solid"/>
            <a:round/>
          </a:ln>
        </p:spPr>
        <p:style>
          <a:lnRef idx="1">
            <a:schemeClr val="accent1"/>
          </a:lnRef>
          <a:fillRef idx="0">
            <a:schemeClr val="accent1"/>
          </a:fillRef>
          <a:effectRef idx="0">
            <a:schemeClr val="accent1"/>
          </a:effectRef>
          <a:fontRef idx="minor">
            <a:schemeClr val="tx1"/>
          </a:fontRef>
        </p:style>
      </p:cxnSp>
      <p:sp>
        <p:nvSpPr>
          <p:cNvPr id="61" name="TextBox 60">
            <a:extLst>
              <a:ext uri="{FF2B5EF4-FFF2-40B4-BE49-F238E27FC236}">
                <a16:creationId xmlns:a16="http://schemas.microsoft.com/office/drawing/2014/main" id="{B289AE77-78C9-D7C0-D6A0-940523673780}"/>
              </a:ext>
            </a:extLst>
          </p:cNvPr>
          <p:cNvSpPr txBox="1"/>
          <p:nvPr userDrawn="1"/>
        </p:nvSpPr>
        <p:spPr>
          <a:xfrm>
            <a:off x="4474905" y="2243478"/>
            <a:ext cx="2495550" cy="400111"/>
          </a:xfrm>
          <a:prstGeom prst="rect">
            <a:avLst/>
          </a:prstGeom>
          <a:noFill/>
        </p:spPr>
        <p:txBody>
          <a:bodyPr wrap="square" rtlCol="0">
            <a:noAutofit/>
          </a:bodyPr>
          <a:lstStyle/>
          <a:p>
            <a:pPr algn="l"/>
            <a:r>
              <a:rPr lang="en-US" sz="1800" b="0" dirty="0"/>
              <a:t>IMPORTANCE</a:t>
            </a:r>
          </a:p>
        </p:txBody>
      </p:sp>
      <p:sp>
        <p:nvSpPr>
          <p:cNvPr id="62" name="Text Placeholder 38">
            <a:extLst>
              <a:ext uri="{FF2B5EF4-FFF2-40B4-BE49-F238E27FC236}">
                <a16:creationId xmlns:a16="http://schemas.microsoft.com/office/drawing/2014/main" id="{32F7EEE1-BB5B-A9ED-9D35-D904FCBACB23}"/>
              </a:ext>
            </a:extLst>
          </p:cNvPr>
          <p:cNvSpPr>
            <a:spLocks noGrp="1"/>
          </p:cNvSpPr>
          <p:nvPr>
            <p:ph type="body" sz="quarter" idx="17" hasCustomPrompt="1"/>
          </p:nvPr>
        </p:nvSpPr>
        <p:spPr>
          <a:xfrm>
            <a:off x="4435667" y="2841461"/>
            <a:ext cx="3288273" cy="3069968"/>
          </a:xfrm>
        </p:spPr>
        <p:txBody>
          <a:bodyPr/>
          <a:lstStyle>
            <a:lvl1pPr marL="0" indent="0">
              <a:buNone/>
              <a:defRPr sz="8000"/>
            </a:lvl1pPr>
          </a:lstStyle>
          <a:p>
            <a:pPr lvl="0"/>
            <a:r>
              <a:rPr lang="en-US" dirty="0"/>
              <a:t>XX%</a:t>
            </a:r>
          </a:p>
        </p:txBody>
      </p:sp>
      <p:sp>
        <p:nvSpPr>
          <p:cNvPr id="63" name="Rectangle 62">
            <a:extLst>
              <a:ext uri="{FF2B5EF4-FFF2-40B4-BE49-F238E27FC236}">
                <a16:creationId xmlns:a16="http://schemas.microsoft.com/office/drawing/2014/main" id="{689B947A-604E-02B4-7CAD-1C303A620D12}"/>
              </a:ext>
            </a:extLst>
          </p:cNvPr>
          <p:cNvSpPr/>
          <p:nvPr userDrawn="1"/>
        </p:nvSpPr>
        <p:spPr>
          <a:xfrm>
            <a:off x="8154124" y="2057681"/>
            <a:ext cx="3622370" cy="4062899"/>
          </a:xfrm>
          <a:prstGeom prst="rect">
            <a:avLst/>
          </a:prstGeom>
          <a:solidFill>
            <a:schemeClr val="bg1"/>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cxnSp>
        <p:nvCxnSpPr>
          <p:cNvPr id="64" name="Straight Connector 63">
            <a:extLst>
              <a:ext uri="{FF2B5EF4-FFF2-40B4-BE49-F238E27FC236}">
                <a16:creationId xmlns:a16="http://schemas.microsoft.com/office/drawing/2014/main" id="{0418E2A5-8E50-39D6-5CF0-8102BD390BBA}"/>
              </a:ext>
            </a:extLst>
          </p:cNvPr>
          <p:cNvCxnSpPr>
            <a:cxnSpLocks/>
          </p:cNvCxnSpPr>
          <p:nvPr userDrawn="1"/>
        </p:nvCxnSpPr>
        <p:spPr>
          <a:xfrm>
            <a:off x="8450615" y="2633930"/>
            <a:ext cx="278753" cy="0"/>
          </a:xfrm>
          <a:prstGeom prst="line">
            <a:avLst/>
          </a:prstGeom>
          <a:ln w="19050" cap="rnd">
            <a:solidFill>
              <a:schemeClr val="accent2"/>
            </a:solidFill>
            <a:prstDash val="solid"/>
            <a:round/>
          </a:ln>
        </p:spPr>
        <p:style>
          <a:lnRef idx="1">
            <a:schemeClr val="accent1"/>
          </a:lnRef>
          <a:fillRef idx="0">
            <a:schemeClr val="accent1"/>
          </a:fillRef>
          <a:effectRef idx="0">
            <a:schemeClr val="accent1"/>
          </a:effectRef>
          <a:fontRef idx="minor">
            <a:schemeClr val="tx1"/>
          </a:fontRef>
        </p:style>
      </p:cxnSp>
      <p:sp>
        <p:nvSpPr>
          <p:cNvPr id="65" name="TextBox 64">
            <a:extLst>
              <a:ext uri="{FF2B5EF4-FFF2-40B4-BE49-F238E27FC236}">
                <a16:creationId xmlns:a16="http://schemas.microsoft.com/office/drawing/2014/main" id="{FE0BB3D9-E44B-4D44-540C-22BF4CB4175A}"/>
              </a:ext>
            </a:extLst>
          </p:cNvPr>
          <p:cNvSpPr txBox="1"/>
          <p:nvPr userDrawn="1"/>
        </p:nvSpPr>
        <p:spPr>
          <a:xfrm>
            <a:off x="8360411" y="2243478"/>
            <a:ext cx="2495550" cy="400111"/>
          </a:xfrm>
          <a:prstGeom prst="rect">
            <a:avLst/>
          </a:prstGeom>
          <a:noFill/>
        </p:spPr>
        <p:txBody>
          <a:bodyPr wrap="square" rtlCol="0">
            <a:noAutofit/>
          </a:bodyPr>
          <a:lstStyle/>
          <a:p>
            <a:pPr algn="l"/>
            <a:r>
              <a:rPr lang="en-US" sz="1800" b="0" dirty="0"/>
              <a:t>IMPACT</a:t>
            </a:r>
          </a:p>
        </p:txBody>
      </p:sp>
      <p:sp>
        <p:nvSpPr>
          <p:cNvPr id="66" name="Text Placeholder 38">
            <a:extLst>
              <a:ext uri="{FF2B5EF4-FFF2-40B4-BE49-F238E27FC236}">
                <a16:creationId xmlns:a16="http://schemas.microsoft.com/office/drawing/2014/main" id="{C7A5DAD3-FDC9-E2B9-9F25-400155C811A3}"/>
              </a:ext>
            </a:extLst>
          </p:cNvPr>
          <p:cNvSpPr>
            <a:spLocks noGrp="1"/>
          </p:cNvSpPr>
          <p:nvPr>
            <p:ph type="body" sz="quarter" idx="18"/>
          </p:nvPr>
        </p:nvSpPr>
        <p:spPr>
          <a:xfrm>
            <a:off x="8321173" y="2841461"/>
            <a:ext cx="3288273" cy="3069968"/>
          </a:xfrm>
        </p:spPr>
        <p:txBody>
          <a:bodyPr/>
          <a:lstStyle>
            <a:lvl1pPr marL="0" indent="0">
              <a:buNone/>
              <a:defRPr sz="1600"/>
            </a:lvl1pPr>
          </a:lstStyle>
          <a:p>
            <a:pPr lvl="0"/>
            <a:r>
              <a:rPr lang="en-US" dirty="0"/>
              <a:t>Click to edit Master text styles</a:t>
            </a:r>
          </a:p>
        </p:txBody>
      </p:sp>
      <p:sp>
        <p:nvSpPr>
          <p:cNvPr id="2" name="Footer Placeholder 4">
            <a:extLst>
              <a:ext uri="{FF2B5EF4-FFF2-40B4-BE49-F238E27FC236}">
                <a16:creationId xmlns:a16="http://schemas.microsoft.com/office/drawing/2014/main" id="{8BA5C470-0826-1066-23DC-1E11AAF6D86E}"/>
              </a:ext>
            </a:extLst>
          </p:cNvPr>
          <p:cNvSpPr>
            <a:spLocks noGrp="1"/>
          </p:cNvSpPr>
          <p:nvPr>
            <p:ph type="ftr" sz="quarter" idx="3"/>
          </p:nvPr>
        </p:nvSpPr>
        <p:spPr>
          <a:xfrm>
            <a:off x="672734" y="6337453"/>
            <a:ext cx="4114800" cy="365125"/>
          </a:xfrm>
          <a:prstGeom prst="rect">
            <a:avLst/>
          </a:prstGeom>
          <a:noFill/>
        </p:spPr>
        <p:txBody>
          <a:bodyPr vert="horz" lIns="0" tIns="45720" rIns="182880" bIns="45720" rtlCol="0" anchor="ctr"/>
          <a:lstStyle>
            <a:lvl1pPr algn="l">
              <a:defRPr sz="900">
                <a:solidFill>
                  <a:schemeClr val="tx1">
                    <a:lumMod val="75000"/>
                    <a:lumOff val="25000"/>
                  </a:schemeClr>
                </a:solidFill>
              </a:defRPr>
            </a:lvl1pPr>
          </a:lstStyle>
          <a:p>
            <a:r>
              <a:rPr lang="en-US" dirty="0"/>
              <a:t>|  </a:t>
            </a:r>
            <a:r>
              <a:rPr lang="en-US" dirty="0" err="1"/>
              <a:t>Airia</a:t>
            </a:r>
            <a:endParaRPr lang="en-US" dirty="0"/>
          </a:p>
        </p:txBody>
      </p:sp>
      <p:sp>
        <p:nvSpPr>
          <p:cNvPr id="3" name="Slide Number Placeholder 5">
            <a:extLst>
              <a:ext uri="{FF2B5EF4-FFF2-40B4-BE49-F238E27FC236}">
                <a16:creationId xmlns:a16="http://schemas.microsoft.com/office/drawing/2014/main" id="{241E2221-1483-C445-6B94-1D16D1B21834}"/>
              </a:ext>
            </a:extLst>
          </p:cNvPr>
          <p:cNvSpPr>
            <a:spLocks noGrp="1"/>
          </p:cNvSpPr>
          <p:nvPr>
            <p:ph type="sldNum" sz="quarter" idx="4"/>
          </p:nvPr>
        </p:nvSpPr>
        <p:spPr>
          <a:xfrm>
            <a:off x="248206" y="6337453"/>
            <a:ext cx="334801" cy="365125"/>
          </a:xfrm>
          <a:prstGeom prst="rect">
            <a:avLst/>
          </a:prstGeom>
          <a:noFill/>
        </p:spPr>
        <p:txBody>
          <a:bodyPr vert="horz" wrap="none" lIns="0" tIns="45720" rIns="0" bIns="45720" rtlCol="0" anchor="ctr"/>
          <a:lstStyle>
            <a:lvl1pPr algn="r">
              <a:defRPr sz="800">
                <a:solidFill>
                  <a:schemeClr val="tx1">
                    <a:lumMod val="75000"/>
                    <a:lumOff val="25000"/>
                  </a:schemeClr>
                </a:solidFill>
              </a:defRPr>
            </a:lvl1pPr>
          </a:lstStyle>
          <a:p>
            <a:fld id="{6DEBB7FB-BA25-4EF9-BA52-2B8D79D1F7CA}" type="slidenum">
              <a:rPr lang="en-US" smtClean="0"/>
              <a:pPr/>
              <a:t>‹#›</a:t>
            </a:fld>
            <a:endParaRPr lang="en-US" dirty="0"/>
          </a:p>
        </p:txBody>
      </p:sp>
    </p:spTree>
    <p:extLst>
      <p:ext uri="{BB962C8B-B14F-4D97-AF65-F5344CB8AC3E}">
        <p14:creationId xmlns:p14="http://schemas.microsoft.com/office/powerpoint/2010/main" val="343528046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Use Case_2">
    <p:spTree>
      <p:nvGrpSpPr>
        <p:cNvPr id="1" name=""/>
        <p:cNvGrpSpPr/>
        <p:nvPr/>
      </p:nvGrpSpPr>
      <p:grpSpPr>
        <a:xfrm>
          <a:off x="0" y="0"/>
          <a:ext cx="0" cy="0"/>
          <a:chOff x="0" y="0"/>
          <a:chExt cx="0" cy="0"/>
        </a:xfrm>
      </p:grpSpPr>
      <p:pic>
        <p:nvPicPr>
          <p:cNvPr id="9" name="Picture 8" descr="A black and white background&#10;&#10;Description automatically generated">
            <a:extLst>
              <a:ext uri="{FF2B5EF4-FFF2-40B4-BE49-F238E27FC236}">
                <a16:creationId xmlns:a16="http://schemas.microsoft.com/office/drawing/2014/main" id="{F4CFC731-9CAB-67D6-0DC2-C76A2D14BF9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906503" y="0"/>
            <a:ext cx="4285497" cy="4154432"/>
          </a:xfrm>
          <a:prstGeom prst="rect">
            <a:avLst/>
          </a:prstGeom>
        </p:spPr>
      </p:pic>
      <p:sp>
        <p:nvSpPr>
          <p:cNvPr id="22" name="Title 3">
            <a:extLst>
              <a:ext uri="{FF2B5EF4-FFF2-40B4-BE49-F238E27FC236}">
                <a16:creationId xmlns:a16="http://schemas.microsoft.com/office/drawing/2014/main" id="{591C78B2-37B3-0638-15F4-8CF6F6AFC120}"/>
              </a:ext>
            </a:extLst>
          </p:cNvPr>
          <p:cNvSpPr>
            <a:spLocks noGrp="1"/>
          </p:cNvSpPr>
          <p:nvPr>
            <p:ph type="title"/>
          </p:nvPr>
        </p:nvSpPr>
        <p:spPr>
          <a:xfrm>
            <a:off x="353616" y="396076"/>
            <a:ext cx="11484769" cy="630076"/>
          </a:xfrm>
          <a:prstGeom prst="rect">
            <a:avLst/>
          </a:prstGeom>
        </p:spPr>
        <p:txBody>
          <a:bodyPr/>
          <a:lstStyle/>
          <a:p>
            <a:r>
              <a:rPr lang="en-US" dirty="0"/>
              <a:t>Click to edit Master title style</a:t>
            </a:r>
          </a:p>
        </p:txBody>
      </p:sp>
      <p:sp>
        <p:nvSpPr>
          <p:cNvPr id="48" name="TextBox 47">
            <a:extLst>
              <a:ext uri="{FF2B5EF4-FFF2-40B4-BE49-F238E27FC236}">
                <a16:creationId xmlns:a16="http://schemas.microsoft.com/office/drawing/2014/main" id="{CFA3606C-9394-0C85-75AE-CC77A425153D}"/>
              </a:ext>
            </a:extLst>
          </p:cNvPr>
          <p:cNvSpPr txBox="1"/>
          <p:nvPr userDrawn="1"/>
        </p:nvSpPr>
        <p:spPr>
          <a:xfrm>
            <a:off x="353616" y="1341861"/>
            <a:ext cx="1550608" cy="400111"/>
          </a:xfrm>
          <a:prstGeom prst="rect">
            <a:avLst/>
          </a:prstGeom>
          <a:noFill/>
        </p:spPr>
        <p:txBody>
          <a:bodyPr wrap="square" rtlCol="0" anchor="ctr">
            <a:noAutofit/>
          </a:bodyPr>
          <a:lstStyle/>
          <a:p>
            <a:pPr algn="l"/>
            <a:r>
              <a:rPr lang="en-US" sz="1800" b="0" dirty="0"/>
              <a:t>MODEL  |  </a:t>
            </a:r>
          </a:p>
        </p:txBody>
      </p:sp>
      <p:sp>
        <p:nvSpPr>
          <p:cNvPr id="49" name="Text Placeholder 29">
            <a:extLst>
              <a:ext uri="{FF2B5EF4-FFF2-40B4-BE49-F238E27FC236}">
                <a16:creationId xmlns:a16="http://schemas.microsoft.com/office/drawing/2014/main" id="{1AEFA0AC-FD47-D11F-7C77-47695A3D5B2D}"/>
              </a:ext>
            </a:extLst>
          </p:cNvPr>
          <p:cNvSpPr>
            <a:spLocks noGrp="1"/>
          </p:cNvSpPr>
          <p:nvPr>
            <p:ph type="body" sz="quarter" idx="15" hasCustomPrompt="1"/>
          </p:nvPr>
        </p:nvSpPr>
        <p:spPr>
          <a:xfrm>
            <a:off x="1529697" y="1342104"/>
            <a:ext cx="4256087" cy="400050"/>
          </a:xfrm>
        </p:spPr>
        <p:txBody>
          <a:bodyPr anchor="ctr"/>
          <a:lstStyle>
            <a:lvl1pPr marL="0" indent="0">
              <a:buNone/>
              <a:defRPr sz="1800" b="1">
                <a:solidFill>
                  <a:schemeClr val="accent2"/>
                </a:solidFill>
              </a:defRPr>
            </a:lvl1pPr>
          </a:lstStyle>
          <a:p>
            <a:pPr lvl="0"/>
            <a:r>
              <a:rPr lang="en-US" dirty="0"/>
              <a:t>MODEL TYPE</a:t>
            </a:r>
          </a:p>
        </p:txBody>
      </p:sp>
      <p:cxnSp>
        <p:nvCxnSpPr>
          <p:cNvPr id="50" name="Straight Connector 49">
            <a:extLst>
              <a:ext uri="{FF2B5EF4-FFF2-40B4-BE49-F238E27FC236}">
                <a16:creationId xmlns:a16="http://schemas.microsoft.com/office/drawing/2014/main" id="{189C7849-560E-4700-4913-16A5A3F88061}"/>
              </a:ext>
            </a:extLst>
          </p:cNvPr>
          <p:cNvCxnSpPr>
            <a:cxnSpLocks/>
          </p:cNvCxnSpPr>
          <p:nvPr userDrawn="1"/>
        </p:nvCxnSpPr>
        <p:spPr>
          <a:xfrm>
            <a:off x="483058" y="2696645"/>
            <a:ext cx="278753" cy="0"/>
          </a:xfrm>
          <a:prstGeom prst="line">
            <a:avLst/>
          </a:prstGeom>
          <a:ln w="19050" cap="rnd">
            <a:solidFill>
              <a:schemeClr val="accent2"/>
            </a:solidFill>
            <a:prstDash val="solid"/>
            <a:round/>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6B024FC7-572F-AAE4-A4FC-94642FCA7502}"/>
              </a:ext>
            </a:extLst>
          </p:cNvPr>
          <p:cNvSpPr txBox="1"/>
          <p:nvPr userDrawn="1"/>
        </p:nvSpPr>
        <p:spPr>
          <a:xfrm>
            <a:off x="392854" y="2306193"/>
            <a:ext cx="2495550" cy="400111"/>
          </a:xfrm>
          <a:prstGeom prst="rect">
            <a:avLst/>
          </a:prstGeom>
          <a:noFill/>
        </p:spPr>
        <p:txBody>
          <a:bodyPr wrap="square" rtlCol="0">
            <a:noAutofit/>
          </a:bodyPr>
          <a:lstStyle/>
          <a:p>
            <a:pPr algn="l"/>
            <a:r>
              <a:rPr lang="en-US" sz="1800" b="0" dirty="0"/>
              <a:t>REASON</a:t>
            </a:r>
          </a:p>
        </p:txBody>
      </p:sp>
      <p:sp>
        <p:nvSpPr>
          <p:cNvPr id="56" name="Text Placeholder 38">
            <a:extLst>
              <a:ext uri="{FF2B5EF4-FFF2-40B4-BE49-F238E27FC236}">
                <a16:creationId xmlns:a16="http://schemas.microsoft.com/office/drawing/2014/main" id="{DFB7CF51-3830-11A1-84B4-11231A535479}"/>
              </a:ext>
            </a:extLst>
          </p:cNvPr>
          <p:cNvSpPr>
            <a:spLocks noGrp="1"/>
          </p:cNvSpPr>
          <p:nvPr>
            <p:ph type="body" sz="quarter" idx="16"/>
          </p:nvPr>
        </p:nvSpPr>
        <p:spPr>
          <a:xfrm>
            <a:off x="353616" y="2904176"/>
            <a:ext cx="3288273" cy="3069968"/>
          </a:xfrm>
        </p:spPr>
        <p:txBody>
          <a:bodyPr/>
          <a:lstStyle>
            <a:lvl1pPr marL="0" indent="0">
              <a:buNone/>
              <a:defRPr sz="1600"/>
            </a:lvl1pPr>
          </a:lstStyle>
          <a:p>
            <a:pPr lvl="0"/>
            <a:r>
              <a:rPr lang="en-US" dirty="0"/>
              <a:t>Click to edit Master text styles</a:t>
            </a:r>
          </a:p>
        </p:txBody>
      </p:sp>
      <p:cxnSp>
        <p:nvCxnSpPr>
          <p:cNvPr id="60" name="Straight Connector 59">
            <a:extLst>
              <a:ext uri="{FF2B5EF4-FFF2-40B4-BE49-F238E27FC236}">
                <a16:creationId xmlns:a16="http://schemas.microsoft.com/office/drawing/2014/main" id="{E5D2CCA5-0456-605E-54D7-FCCBD7A354A6}"/>
              </a:ext>
            </a:extLst>
          </p:cNvPr>
          <p:cNvCxnSpPr>
            <a:cxnSpLocks/>
          </p:cNvCxnSpPr>
          <p:nvPr userDrawn="1"/>
        </p:nvCxnSpPr>
        <p:spPr>
          <a:xfrm>
            <a:off x="4368564" y="2696645"/>
            <a:ext cx="278753" cy="0"/>
          </a:xfrm>
          <a:prstGeom prst="line">
            <a:avLst/>
          </a:prstGeom>
          <a:ln w="19050" cap="rnd">
            <a:solidFill>
              <a:schemeClr val="accent2"/>
            </a:solidFill>
            <a:prstDash val="solid"/>
            <a:round/>
          </a:ln>
        </p:spPr>
        <p:style>
          <a:lnRef idx="1">
            <a:schemeClr val="accent1"/>
          </a:lnRef>
          <a:fillRef idx="0">
            <a:schemeClr val="accent1"/>
          </a:fillRef>
          <a:effectRef idx="0">
            <a:schemeClr val="accent1"/>
          </a:effectRef>
          <a:fontRef idx="minor">
            <a:schemeClr val="tx1"/>
          </a:fontRef>
        </p:style>
      </p:cxnSp>
      <p:sp>
        <p:nvSpPr>
          <p:cNvPr id="61" name="TextBox 60">
            <a:extLst>
              <a:ext uri="{FF2B5EF4-FFF2-40B4-BE49-F238E27FC236}">
                <a16:creationId xmlns:a16="http://schemas.microsoft.com/office/drawing/2014/main" id="{B289AE77-78C9-D7C0-D6A0-940523673780}"/>
              </a:ext>
            </a:extLst>
          </p:cNvPr>
          <p:cNvSpPr txBox="1"/>
          <p:nvPr userDrawn="1"/>
        </p:nvSpPr>
        <p:spPr>
          <a:xfrm>
            <a:off x="4278360" y="2306193"/>
            <a:ext cx="2495550" cy="400111"/>
          </a:xfrm>
          <a:prstGeom prst="rect">
            <a:avLst/>
          </a:prstGeom>
          <a:noFill/>
        </p:spPr>
        <p:txBody>
          <a:bodyPr wrap="square" rtlCol="0">
            <a:noAutofit/>
          </a:bodyPr>
          <a:lstStyle/>
          <a:p>
            <a:pPr algn="l"/>
            <a:r>
              <a:rPr lang="en-US" sz="1800" b="0" dirty="0"/>
              <a:t>IMPORTANCE</a:t>
            </a:r>
          </a:p>
        </p:txBody>
      </p:sp>
      <p:sp>
        <p:nvSpPr>
          <p:cNvPr id="62" name="Text Placeholder 38">
            <a:extLst>
              <a:ext uri="{FF2B5EF4-FFF2-40B4-BE49-F238E27FC236}">
                <a16:creationId xmlns:a16="http://schemas.microsoft.com/office/drawing/2014/main" id="{32F7EEE1-BB5B-A9ED-9D35-D904FCBACB23}"/>
              </a:ext>
            </a:extLst>
          </p:cNvPr>
          <p:cNvSpPr>
            <a:spLocks noGrp="1"/>
          </p:cNvSpPr>
          <p:nvPr>
            <p:ph type="body" sz="quarter" idx="17" hasCustomPrompt="1"/>
          </p:nvPr>
        </p:nvSpPr>
        <p:spPr>
          <a:xfrm>
            <a:off x="4239122" y="2904176"/>
            <a:ext cx="3288273" cy="3069968"/>
          </a:xfrm>
        </p:spPr>
        <p:txBody>
          <a:bodyPr/>
          <a:lstStyle>
            <a:lvl1pPr marL="0" indent="0">
              <a:buNone/>
              <a:defRPr sz="8000"/>
            </a:lvl1pPr>
          </a:lstStyle>
          <a:p>
            <a:pPr lvl="0"/>
            <a:r>
              <a:rPr lang="en-US" dirty="0"/>
              <a:t>XX%</a:t>
            </a:r>
          </a:p>
        </p:txBody>
      </p:sp>
      <p:cxnSp>
        <p:nvCxnSpPr>
          <p:cNvPr id="64" name="Straight Connector 63">
            <a:extLst>
              <a:ext uri="{FF2B5EF4-FFF2-40B4-BE49-F238E27FC236}">
                <a16:creationId xmlns:a16="http://schemas.microsoft.com/office/drawing/2014/main" id="{0418E2A5-8E50-39D6-5CF0-8102BD390BBA}"/>
              </a:ext>
            </a:extLst>
          </p:cNvPr>
          <p:cNvCxnSpPr>
            <a:cxnSpLocks/>
          </p:cNvCxnSpPr>
          <p:nvPr userDrawn="1"/>
        </p:nvCxnSpPr>
        <p:spPr>
          <a:xfrm>
            <a:off x="8254070" y="2696645"/>
            <a:ext cx="278753" cy="0"/>
          </a:xfrm>
          <a:prstGeom prst="line">
            <a:avLst/>
          </a:prstGeom>
          <a:ln w="19050" cap="rnd">
            <a:solidFill>
              <a:schemeClr val="accent2"/>
            </a:solidFill>
            <a:prstDash val="solid"/>
            <a:round/>
          </a:ln>
        </p:spPr>
        <p:style>
          <a:lnRef idx="1">
            <a:schemeClr val="accent1"/>
          </a:lnRef>
          <a:fillRef idx="0">
            <a:schemeClr val="accent1"/>
          </a:fillRef>
          <a:effectRef idx="0">
            <a:schemeClr val="accent1"/>
          </a:effectRef>
          <a:fontRef idx="minor">
            <a:schemeClr val="tx1"/>
          </a:fontRef>
        </p:style>
      </p:cxnSp>
      <p:sp>
        <p:nvSpPr>
          <p:cNvPr id="65" name="TextBox 64">
            <a:extLst>
              <a:ext uri="{FF2B5EF4-FFF2-40B4-BE49-F238E27FC236}">
                <a16:creationId xmlns:a16="http://schemas.microsoft.com/office/drawing/2014/main" id="{FE0BB3D9-E44B-4D44-540C-22BF4CB4175A}"/>
              </a:ext>
            </a:extLst>
          </p:cNvPr>
          <p:cNvSpPr txBox="1"/>
          <p:nvPr userDrawn="1"/>
        </p:nvSpPr>
        <p:spPr>
          <a:xfrm>
            <a:off x="8163866" y="2306193"/>
            <a:ext cx="2495550" cy="400111"/>
          </a:xfrm>
          <a:prstGeom prst="rect">
            <a:avLst/>
          </a:prstGeom>
          <a:noFill/>
        </p:spPr>
        <p:txBody>
          <a:bodyPr wrap="square" rtlCol="0">
            <a:noAutofit/>
          </a:bodyPr>
          <a:lstStyle/>
          <a:p>
            <a:pPr algn="l"/>
            <a:r>
              <a:rPr lang="en-US" sz="1800" b="0" dirty="0"/>
              <a:t>IMPACT</a:t>
            </a:r>
          </a:p>
        </p:txBody>
      </p:sp>
      <p:sp>
        <p:nvSpPr>
          <p:cNvPr id="66" name="Text Placeholder 38">
            <a:extLst>
              <a:ext uri="{FF2B5EF4-FFF2-40B4-BE49-F238E27FC236}">
                <a16:creationId xmlns:a16="http://schemas.microsoft.com/office/drawing/2014/main" id="{C7A5DAD3-FDC9-E2B9-9F25-400155C811A3}"/>
              </a:ext>
            </a:extLst>
          </p:cNvPr>
          <p:cNvSpPr>
            <a:spLocks noGrp="1"/>
          </p:cNvSpPr>
          <p:nvPr>
            <p:ph type="body" sz="quarter" idx="18"/>
          </p:nvPr>
        </p:nvSpPr>
        <p:spPr>
          <a:xfrm>
            <a:off x="8124628" y="2904176"/>
            <a:ext cx="3288273" cy="3069968"/>
          </a:xfrm>
        </p:spPr>
        <p:txBody>
          <a:bodyPr/>
          <a:lstStyle>
            <a:lvl1pPr marL="0" indent="0">
              <a:buNone/>
              <a:defRPr sz="1600"/>
            </a:lvl1pPr>
          </a:lstStyle>
          <a:p>
            <a:pPr lvl="0"/>
            <a:r>
              <a:rPr lang="en-US" dirty="0"/>
              <a:t>Click to edit Master text styles</a:t>
            </a:r>
          </a:p>
        </p:txBody>
      </p:sp>
      <p:cxnSp>
        <p:nvCxnSpPr>
          <p:cNvPr id="2" name="Straight Connector 1">
            <a:extLst>
              <a:ext uri="{FF2B5EF4-FFF2-40B4-BE49-F238E27FC236}">
                <a16:creationId xmlns:a16="http://schemas.microsoft.com/office/drawing/2014/main" id="{8F92B9B3-1EB8-47E6-F3A2-2298F22ADE62}"/>
              </a:ext>
            </a:extLst>
          </p:cNvPr>
          <p:cNvCxnSpPr/>
          <p:nvPr userDrawn="1"/>
        </p:nvCxnSpPr>
        <p:spPr>
          <a:xfrm>
            <a:off x="442452" y="1917290"/>
            <a:ext cx="10940953" cy="0"/>
          </a:xfrm>
          <a:prstGeom prst="line">
            <a:avLst/>
          </a:prstGeom>
          <a:ln w="9525" cap="rnd">
            <a:solidFill>
              <a:schemeClr val="tx1"/>
            </a:solidFill>
            <a:prstDash val="solid"/>
            <a:round/>
          </a:ln>
        </p:spPr>
        <p:style>
          <a:lnRef idx="1">
            <a:schemeClr val="accent1"/>
          </a:lnRef>
          <a:fillRef idx="0">
            <a:schemeClr val="accent1"/>
          </a:fillRef>
          <a:effectRef idx="0">
            <a:schemeClr val="accent1"/>
          </a:effectRef>
          <a:fontRef idx="minor">
            <a:schemeClr val="tx1"/>
          </a:fontRef>
        </p:style>
      </p:cxnSp>
      <p:sp>
        <p:nvSpPr>
          <p:cNvPr id="3" name="Footer Placeholder 4">
            <a:extLst>
              <a:ext uri="{FF2B5EF4-FFF2-40B4-BE49-F238E27FC236}">
                <a16:creationId xmlns:a16="http://schemas.microsoft.com/office/drawing/2014/main" id="{39E0ACA9-25F6-59C4-5B6A-78836C444505}"/>
              </a:ext>
            </a:extLst>
          </p:cNvPr>
          <p:cNvSpPr>
            <a:spLocks noGrp="1"/>
          </p:cNvSpPr>
          <p:nvPr>
            <p:ph type="ftr" sz="quarter" idx="3"/>
          </p:nvPr>
        </p:nvSpPr>
        <p:spPr>
          <a:xfrm>
            <a:off x="672734" y="6337453"/>
            <a:ext cx="4114800" cy="365125"/>
          </a:xfrm>
          <a:prstGeom prst="rect">
            <a:avLst/>
          </a:prstGeom>
          <a:noFill/>
        </p:spPr>
        <p:txBody>
          <a:bodyPr vert="horz" lIns="0" tIns="45720" rIns="182880" bIns="45720" rtlCol="0" anchor="ctr"/>
          <a:lstStyle>
            <a:lvl1pPr algn="l">
              <a:defRPr sz="900">
                <a:solidFill>
                  <a:schemeClr val="tx1">
                    <a:lumMod val="75000"/>
                    <a:lumOff val="25000"/>
                  </a:schemeClr>
                </a:solidFill>
              </a:defRPr>
            </a:lvl1pPr>
          </a:lstStyle>
          <a:p>
            <a:r>
              <a:rPr lang="en-US" dirty="0"/>
              <a:t>|  </a:t>
            </a:r>
            <a:r>
              <a:rPr lang="en-US" dirty="0" err="1"/>
              <a:t>Airia</a:t>
            </a:r>
            <a:endParaRPr lang="en-US" dirty="0"/>
          </a:p>
        </p:txBody>
      </p:sp>
      <p:sp>
        <p:nvSpPr>
          <p:cNvPr id="4" name="Slide Number Placeholder 5">
            <a:extLst>
              <a:ext uri="{FF2B5EF4-FFF2-40B4-BE49-F238E27FC236}">
                <a16:creationId xmlns:a16="http://schemas.microsoft.com/office/drawing/2014/main" id="{F1AB5DA2-49A5-1998-0D06-62E1ED2C0303}"/>
              </a:ext>
            </a:extLst>
          </p:cNvPr>
          <p:cNvSpPr>
            <a:spLocks noGrp="1"/>
          </p:cNvSpPr>
          <p:nvPr>
            <p:ph type="sldNum" sz="quarter" idx="4"/>
          </p:nvPr>
        </p:nvSpPr>
        <p:spPr>
          <a:xfrm>
            <a:off x="248206" y="6337453"/>
            <a:ext cx="334801" cy="365125"/>
          </a:xfrm>
          <a:prstGeom prst="rect">
            <a:avLst/>
          </a:prstGeom>
          <a:noFill/>
        </p:spPr>
        <p:txBody>
          <a:bodyPr vert="horz" wrap="none" lIns="0" tIns="45720" rIns="0" bIns="45720" rtlCol="0" anchor="ctr"/>
          <a:lstStyle>
            <a:lvl1pPr algn="r">
              <a:defRPr sz="800">
                <a:solidFill>
                  <a:schemeClr val="tx1">
                    <a:lumMod val="75000"/>
                    <a:lumOff val="25000"/>
                  </a:schemeClr>
                </a:solidFill>
              </a:defRPr>
            </a:lvl1pPr>
          </a:lstStyle>
          <a:p>
            <a:fld id="{6DEBB7FB-BA25-4EF9-BA52-2B8D79D1F7CA}" type="slidenum">
              <a:rPr lang="en-US" smtClean="0"/>
              <a:pPr/>
              <a:t>‹#›</a:t>
            </a:fld>
            <a:endParaRPr lang="en-US" dirty="0"/>
          </a:p>
        </p:txBody>
      </p:sp>
    </p:spTree>
    <p:extLst>
      <p:ext uri="{BB962C8B-B14F-4D97-AF65-F5344CB8AC3E}">
        <p14:creationId xmlns:p14="http://schemas.microsoft.com/office/powerpoint/2010/main" val="210742327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Use Case_3">
    <p:spTree>
      <p:nvGrpSpPr>
        <p:cNvPr id="1" name=""/>
        <p:cNvGrpSpPr/>
        <p:nvPr/>
      </p:nvGrpSpPr>
      <p:grpSpPr>
        <a:xfrm>
          <a:off x="0" y="0"/>
          <a:ext cx="0" cy="0"/>
          <a:chOff x="0" y="0"/>
          <a:chExt cx="0" cy="0"/>
        </a:xfrm>
      </p:grpSpPr>
      <p:pic>
        <p:nvPicPr>
          <p:cNvPr id="5" name="Picture 4" descr="A blue and white background&#10;&#10;Description automatically generated">
            <a:extLst>
              <a:ext uri="{FF2B5EF4-FFF2-40B4-BE49-F238E27FC236}">
                <a16:creationId xmlns:a16="http://schemas.microsoft.com/office/drawing/2014/main" id="{3874C1EB-E2B6-67F4-15F9-A19BFE62CA7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3" name="Text Placeholder 34">
            <a:extLst>
              <a:ext uri="{FF2B5EF4-FFF2-40B4-BE49-F238E27FC236}">
                <a16:creationId xmlns:a16="http://schemas.microsoft.com/office/drawing/2014/main" id="{38418A2A-53C0-54F8-C72E-7720E8F9B1EB}"/>
              </a:ext>
            </a:extLst>
          </p:cNvPr>
          <p:cNvSpPr>
            <a:spLocks noGrp="1"/>
          </p:cNvSpPr>
          <p:nvPr>
            <p:ph type="body" sz="quarter" idx="12" hasCustomPrompt="1"/>
          </p:nvPr>
        </p:nvSpPr>
        <p:spPr>
          <a:xfrm>
            <a:off x="353616" y="2616864"/>
            <a:ext cx="5240359" cy="423916"/>
          </a:xfrm>
        </p:spPr>
        <p:txBody>
          <a:bodyPr anchor="t"/>
          <a:lstStyle>
            <a:lvl1pPr marL="0" indent="0" algn="l">
              <a:buNone/>
              <a:defRPr sz="1600">
                <a:solidFill>
                  <a:schemeClr val="bg1"/>
                </a:solidFill>
              </a:defRPr>
            </a:lvl1pPr>
          </a:lstStyle>
          <a:p>
            <a:pPr lvl="0"/>
            <a:r>
              <a:rPr lang="en-US" dirty="0"/>
              <a:t>Click to add text</a:t>
            </a:r>
          </a:p>
        </p:txBody>
      </p:sp>
      <p:sp>
        <p:nvSpPr>
          <p:cNvPr id="28" name="Title 3">
            <a:extLst>
              <a:ext uri="{FF2B5EF4-FFF2-40B4-BE49-F238E27FC236}">
                <a16:creationId xmlns:a16="http://schemas.microsoft.com/office/drawing/2014/main" id="{F86432B4-BFD9-D35F-4C1B-14535855D60A}"/>
              </a:ext>
            </a:extLst>
          </p:cNvPr>
          <p:cNvSpPr>
            <a:spLocks noGrp="1"/>
          </p:cNvSpPr>
          <p:nvPr>
            <p:ph type="title" hasCustomPrompt="1"/>
          </p:nvPr>
        </p:nvSpPr>
        <p:spPr>
          <a:xfrm>
            <a:off x="353617" y="396076"/>
            <a:ext cx="4648689" cy="1215416"/>
          </a:xfrm>
          <a:prstGeom prst="rect">
            <a:avLst/>
          </a:prstGeom>
        </p:spPr>
        <p:txBody>
          <a:bodyPr anchor="t"/>
          <a:lstStyle>
            <a:lvl1pPr>
              <a:defRPr>
                <a:solidFill>
                  <a:schemeClr val="bg1"/>
                </a:solidFill>
              </a:defRPr>
            </a:lvl1pPr>
          </a:lstStyle>
          <a:p>
            <a:r>
              <a:rPr lang="en-US" dirty="0"/>
              <a:t>Click to edit</a:t>
            </a:r>
            <a:br>
              <a:rPr lang="en-US" dirty="0"/>
            </a:br>
            <a:r>
              <a:rPr lang="en-US" dirty="0"/>
              <a:t>Master title style</a:t>
            </a:r>
          </a:p>
        </p:txBody>
      </p:sp>
      <p:cxnSp>
        <p:nvCxnSpPr>
          <p:cNvPr id="40" name="Straight Connector 39">
            <a:extLst>
              <a:ext uri="{FF2B5EF4-FFF2-40B4-BE49-F238E27FC236}">
                <a16:creationId xmlns:a16="http://schemas.microsoft.com/office/drawing/2014/main" id="{F9295FCC-2311-89ED-F778-AC0D3CAA999A}"/>
              </a:ext>
            </a:extLst>
          </p:cNvPr>
          <p:cNvCxnSpPr>
            <a:cxnSpLocks/>
          </p:cNvCxnSpPr>
          <p:nvPr userDrawn="1"/>
        </p:nvCxnSpPr>
        <p:spPr>
          <a:xfrm>
            <a:off x="443631" y="2512539"/>
            <a:ext cx="278753" cy="0"/>
          </a:xfrm>
          <a:prstGeom prst="line">
            <a:avLst/>
          </a:prstGeom>
          <a:ln w="19050" cap="rnd">
            <a:solidFill>
              <a:schemeClr val="accent3"/>
            </a:solidFill>
            <a:prstDash val="solid"/>
            <a:round/>
          </a:ln>
        </p:spPr>
        <p:style>
          <a:lnRef idx="1">
            <a:schemeClr val="accent1"/>
          </a:lnRef>
          <a:fillRef idx="0">
            <a:schemeClr val="accent1"/>
          </a:fillRef>
          <a:effectRef idx="0">
            <a:schemeClr val="accent1"/>
          </a:effectRef>
          <a:fontRef idx="minor">
            <a:schemeClr val="tx1"/>
          </a:fontRef>
        </p:style>
      </p:cxnSp>
      <p:sp>
        <p:nvSpPr>
          <p:cNvPr id="56" name="Rectangle 55">
            <a:extLst>
              <a:ext uri="{FF2B5EF4-FFF2-40B4-BE49-F238E27FC236}">
                <a16:creationId xmlns:a16="http://schemas.microsoft.com/office/drawing/2014/main" id="{EFDD92AE-71AF-A5C9-F4B6-721518D0B7B8}"/>
              </a:ext>
            </a:extLst>
          </p:cNvPr>
          <p:cNvSpPr/>
          <p:nvPr userDrawn="1"/>
        </p:nvSpPr>
        <p:spPr>
          <a:xfrm>
            <a:off x="0" y="6737877"/>
            <a:ext cx="12192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59" name="TextBox 58">
            <a:extLst>
              <a:ext uri="{FF2B5EF4-FFF2-40B4-BE49-F238E27FC236}">
                <a16:creationId xmlns:a16="http://schemas.microsoft.com/office/drawing/2014/main" id="{7E0A57AF-4364-EFD0-F2FC-7542CA554CF4}"/>
              </a:ext>
            </a:extLst>
          </p:cNvPr>
          <p:cNvSpPr txBox="1"/>
          <p:nvPr userDrawn="1"/>
        </p:nvSpPr>
        <p:spPr>
          <a:xfrm>
            <a:off x="353427" y="2048347"/>
            <a:ext cx="2495550" cy="400111"/>
          </a:xfrm>
          <a:prstGeom prst="rect">
            <a:avLst/>
          </a:prstGeom>
          <a:noFill/>
        </p:spPr>
        <p:txBody>
          <a:bodyPr wrap="square" rtlCol="0">
            <a:noAutofit/>
          </a:bodyPr>
          <a:lstStyle/>
          <a:p>
            <a:pPr algn="l"/>
            <a:r>
              <a:rPr lang="en-US" sz="2000" b="0" dirty="0">
                <a:solidFill>
                  <a:schemeClr val="bg1"/>
                </a:solidFill>
              </a:rPr>
              <a:t>MODEL</a:t>
            </a:r>
          </a:p>
        </p:txBody>
      </p:sp>
      <p:sp>
        <p:nvSpPr>
          <p:cNvPr id="66" name="Text Placeholder 34">
            <a:extLst>
              <a:ext uri="{FF2B5EF4-FFF2-40B4-BE49-F238E27FC236}">
                <a16:creationId xmlns:a16="http://schemas.microsoft.com/office/drawing/2014/main" id="{914AE98B-85E0-5688-832F-C5E15D303E4E}"/>
              </a:ext>
            </a:extLst>
          </p:cNvPr>
          <p:cNvSpPr>
            <a:spLocks noGrp="1"/>
          </p:cNvSpPr>
          <p:nvPr>
            <p:ph type="body" sz="quarter" idx="19" hasCustomPrompt="1"/>
          </p:nvPr>
        </p:nvSpPr>
        <p:spPr>
          <a:xfrm>
            <a:off x="353427" y="4166991"/>
            <a:ext cx="5240359" cy="423916"/>
          </a:xfrm>
        </p:spPr>
        <p:txBody>
          <a:bodyPr anchor="t"/>
          <a:lstStyle>
            <a:lvl1pPr marL="0" indent="0" algn="l">
              <a:buNone/>
              <a:defRPr sz="1600">
                <a:solidFill>
                  <a:schemeClr val="bg1"/>
                </a:solidFill>
              </a:defRPr>
            </a:lvl1pPr>
          </a:lstStyle>
          <a:p>
            <a:pPr lvl="0"/>
            <a:r>
              <a:rPr lang="en-US" dirty="0"/>
              <a:t>Click to add text</a:t>
            </a:r>
          </a:p>
        </p:txBody>
      </p:sp>
      <p:cxnSp>
        <p:nvCxnSpPr>
          <p:cNvPr id="67" name="Straight Connector 66">
            <a:extLst>
              <a:ext uri="{FF2B5EF4-FFF2-40B4-BE49-F238E27FC236}">
                <a16:creationId xmlns:a16="http://schemas.microsoft.com/office/drawing/2014/main" id="{938452ED-DC15-BF52-1BA7-D196EAD16917}"/>
              </a:ext>
            </a:extLst>
          </p:cNvPr>
          <p:cNvCxnSpPr>
            <a:cxnSpLocks/>
          </p:cNvCxnSpPr>
          <p:nvPr userDrawn="1"/>
        </p:nvCxnSpPr>
        <p:spPr>
          <a:xfrm>
            <a:off x="443442" y="4062666"/>
            <a:ext cx="278753" cy="0"/>
          </a:xfrm>
          <a:prstGeom prst="line">
            <a:avLst/>
          </a:prstGeom>
          <a:ln w="19050" cap="rnd">
            <a:solidFill>
              <a:schemeClr val="accent3"/>
            </a:solidFill>
            <a:prstDash val="solid"/>
            <a:round/>
          </a:ln>
        </p:spPr>
        <p:style>
          <a:lnRef idx="1">
            <a:schemeClr val="accent1"/>
          </a:lnRef>
          <a:fillRef idx="0">
            <a:schemeClr val="accent1"/>
          </a:fillRef>
          <a:effectRef idx="0">
            <a:schemeClr val="accent1"/>
          </a:effectRef>
          <a:fontRef idx="minor">
            <a:schemeClr val="tx1"/>
          </a:fontRef>
        </p:style>
      </p:cxnSp>
      <p:sp>
        <p:nvSpPr>
          <p:cNvPr id="68" name="TextBox 67">
            <a:extLst>
              <a:ext uri="{FF2B5EF4-FFF2-40B4-BE49-F238E27FC236}">
                <a16:creationId xmlns:a16="http://schemas.microsoft.com/office/drawing/2014/main" id="{B94907CE-70B4-4C10-22C8-356D3709FF5A}"/>
              </a:ext>
            </a:extLst>
          </p:cNvPr>
          <p:cNvSpPr txBox="1"/>
          <p:nvPr userDrawn="1"/>
        </p:nvSpPr>
        <p:spPr>
          <a:xfrm>
            <a:off x="353238" y="3598474"/>
            <a:ext cx="2495550" cy="400111"/>
          </a:xfrm>
          <a:prstGeom prst="rect">
            <a:avLst/>
          </a:prstGeom>
          <a:noFill/>
        </p:spPr>
        <p:txBody>
          <a:bodyPr wrap="square" rtlCol="0">
            <a:noAutofit/>
          </a:bodyPr>
          <a:lstStyle/>
          <a:p>
            <a:pPr algn="l"/>
            <a:r>
              <a:rPr lang="en-US" sz="2000" b="0" dirty="0">
                <a:solidFill>
                  <a:schemeClr val="bg1"/>
                </a:solidFill>
              </a:rPr>
              <a:t>REASON</a:t>
            </a:r>
          </a:p>
        </p:txBody>
      </p:sp>
      <p:sp>
        <p:nvSpPr>
          <p:cNvPr id="69" name="Text Placeholder 34">
            <a:extLst>
              <a:ext uri="{FF2B5EF4-FFF2-40B4-BE49-F238E27FC236}">
                <a16:creationId xmlns:a16="http://schemas.microsoft.com/office/drawing/2014/main" id="{E4E08B85-4215-BABA-D625-C35797926BC4}"/>
              </a:ext>
            </a:extLst>
          </p:cNvPr>
          <p:cNvSpPr>
            <a:spLocks noGrp="1"/>
          </p:cNvSpPr>
          <p:nvPr>
            <p:ph type="body" sz="quarter" idx="20" hasCustomPrompt="1"/>
          </p:nvPr>
        </p:nvSpPr>
        <p:spPr>
          <a:xfrm>
            <a:off x="5845434" y="2616864"/>
            <a:ext cx="5240359" cy="423916"/>
          </a:xfrm>
        </p:spPr>
        <p:txBody>
          <a:bodyPr anchor="t"/>
          <a:lstStyle>
            <a:lvl1pPr marL="0" indent="0" algn="l">
              <a:buNone/>
              <a:defRPr sz="1600">
                <a:solidFill>
                  <a:schemeClr val="bg1"/>
                </a:solidFill>
              </a:defRPr>
            </a:lvl1pPr>
          </a:lstStyle>
          <a:p>
            <a:pPr lvl="0"/>
            <a:r>
              <a:rPr lang="en-US" dirty="0"/>
              <a:t>Click to add text</a:t>
            </a:r>
          </a:p>
        </p:txBody>
      </p:sp>
      <p:cxnSp>
        <p:nvCxnSpPr>
          <p:cNvPr id="70" name="Straight Connector 69">
            <a:extLst>
              <a:ext uri="{FF2B5EF4-FFF2-40B4-BE49-F238E27FC236}">
                <a16:creationId xmlns:a16="http://schemas.microsoft.com/office/drawing/2014/main" id="{B81FBC95-8E50-BC5A-8E78-E8F1D15D8070}"/>
              </a:ext>
            </a:extLst>
          </p:cNvPr>
          <p:cNvCxnSpPr>
            <a:cxnSpLocks/>
          </p:cNvCxnSpPr>
          <p:nvPr userDrawn="1"/>
        </p:nvCxnSpPr>
        <p:spPr>
          <a:xfrm>
            <a:off x="5935449" y="2512539"/>
            <a:ext cx="278753" cy="0"/>
          </a:xfrm>
          <a:prstGeom prst="line">
            <a:avLst/>
          </a:prstGeom>
          <a:ln w="19050" cap="rnd">
            <a:solidFill>
              <a:schemeClr val="accent3"/>
            </a:solidFill>
            <a:prstDash val="solid"/>
            <a:round/>
          </a:ln>
        </p:spPr>
        <p:style>
          <a:lnRef idx="1">
            <a:schemeClr val="accent1"/>
          </a:lnRef>
          <a:fillRef idx="0">
            <a:schemeClr val="accent1"/>
          </a:fillRef>
          <a:effectRef idx="0">
            <a:schemeClr val="accent1"/>
          </a:effectRef>
          <a:fontRef idx="minor">
            <a:schemeClr val="tx1"/>
          </a:fontRef>
        </p:style>
      </p:cxnSp>
      <p:sp>
        <p:nvSpPr>
          <p:cNvPr id="71" name="TextBox 70">
            <a:extLst>
              <a:ext uri="{FF2B5EF4-FFF2-40B4-BE49-F238E27FC236}">
                <a16:creationId xmlns:a16="http://schemas.microsoft.com/office/drawing/2014/main" id="{6E816527-E392-7C62-C117-57B102D769EE}"/>
              </a:ext>
            </a:extLst>
          </p:cNvPr>
          <p:cNvSpPr txBox="1"/>
          <p:nvPr userDrawn="1"/>
        </p:nvSpPr>
        <p:spPr>
          <a:xfrm>
            <a:off x="5845245" y="2048347"/>
            <a:ext cx="2495550" cy="400111"/>
          </a:xfrm>
          <a:prstGeom prst="rect">
            <a:avLst/>
          </a:prstGeom>
          <a:noFill/>
        </p:spPr>
        <p:txBody>
          <a:bodyPr wrap="square" rtlCol="0">
            <a:noAutofit/>
          </a:bodyPr>
          <a:lstStyle/>
          <a:p>
            <a:pPr algn="l"/>
            <a:r>
              <a:rPr lang="en-US" sz="2000" b="0" dirty="0">
                <a:solidFill>
                  <a:schemeClr val="bg1"/>
                </a:solidFill>
              </a:rPr>
              <a:t>IMPORTANCE</a:t>
            </a:r>
          </a:p>
        </p:txBody>
      </p:sp>
      <p:sp>
        <p:nvSpPr>
          <p:cNvPr id="72" name="Text Placeholder 34">
            <a:extLst>
              <a:ext uri="{FF2B5EF4-FFF2-40B4-BE49-F238E27FC236}">
                <a16:creationId xmlns:a16="http://schemas.microsoft.com/office/drawing/2014/main" id="{A054BB05-7EB2-1457-50EC-10A48BE90E27}"/>
              </a:ext>
            </a:extLst>
          </p:cNvPr>
          <p:cNvSpPr>
            <a:spLocks noGrp="1"/>
          </p:cNvSpPr>
          <p:nvPr>
            <p:ph type="body" sz="quarter" idx="21" hasCustomPrompt="1"/>
          </p:nvPr>
        </p:nvSpPr>
        <p:spPr>
          <a:xfrm>
            <a:off x="5845245" y="4166991"/>
            <a:ext cx="5240359" cy="423916"/>
          </a:xfrm>
        </p:spPr>
        <p:txBody>
          <a:bodyPr anchor="t"/>
          <a:lstStyle>
            <a:lvl1pPr marL="0" indent="0" algn="l">
              <a:buNone/>
              <a:defRPr sz="1600">
                <a:solidFill>
                  <a:schemeClr val="bg1"/>
                </a:solidFill>
              </a:defRPr>
            </a:lvl1pPr>
          </a:lstStyle>
          <a:p>
            <a:pPr lvl="0"/>
            <a:r>
              <a:rPr lang="en-US" dirty="0"/>
              <a:t>Click to add text</a:t>
            </a:r>
          </a:p>
        </p:txBody>
      </p:sp>
      <p:cxnSp>
        <p:nvCxnSpPr>
          <p:cNvPr id="73" name="Straight Connector 72">
            <a:extLst>
              <a:ext uri="{FF2B5EF4-FFF2-40B4-BE49-F238E27FC236}">
                <a16:creationId xmlns:a16="http://schemas.microsoft.com/office/drawing/2014/main" id="{010F1033-6230-42EE-84E9-F8B045FFC10E}"/>
              </a:ext>
            </a:extLst>
          </p:cNvPr>
          <p:cNvCxnSpPr>
            <a:cxnSpLocks/>
          </p:cNvCxnSpPr>
          <p:nvPr userDrawn="1"/>
        </p:nvCxnSpPr>
        <p:spPr>
          <a:xfrm>
            <a:off x="5935260" y="4062666"/>
            <a:ext cx="278753" cy="0"/>
          </a:xfrm>
          <a:prstGeom prst="line">
            <a:avLst/>
          </a:prstGeom>
          <a:ln w="19050" cap="rnd">
            <a:solidFill>
              <a:schemeClr val="accent3"/>
            </a:solidFill>
            <a:prstDash val="solid"/>
            <a:round/>
          </a:ln>
        </p:spPr>
        <p:style>
          <a:lnRef idx="1">
            <a:schemeClr val="accent1"/>
          </a:lnRef>
          <a:fillRef idx="0">
            <a:schemeClr val="accent1"/>
          </a:fillRef>
          <a:effectRef idx="0">
            <a:schemeClr val="accent1"/>
          </a:effectRef>
          <a:fontRef idx="minor">
            <a:schemeClr val="tx1"/>
          </a:fontRef>
        </p:style>
      </p:cxnSp>
      <p:sp>
        <p:nvSpPr>
          <p:cNvPr id="74" name="TextBox 73">
            <a:extLst>
              <a:ext uri="{FF2B5EF4-FFF2-40B4-BE49-F238E27FC236}">
                <a16:creationId xmlns:a16="http://schemas.microsoft.com/office/drawing/2014/main" id="{75CF1275-DFC4-1B72-CF67-05E9D4B4B126}"/>
              </a:ext>
            </a:extLst>
          </p:cNvPr>
          <p:cNvSpPr txBox="1"/>
          <p:nvPr userDrawn="1"/>
        </p:nvSpPr>
        <p:spPr>
          <a:xfrm>
            <a:off x="5845056" y="3598474"/>
            <a:ext cx="2495550" cy="400111"/>
          </a:xfrm>
          <a:prstGeom prst="rect">
            <a:avLst/>
          </a:prstGeom>
          <a:noFill/>
        </p:spPr>
        <p:txBody>
          <a:bodyPr wrap="square" rtlCol="0">
            <a:noAutofit/>
          </a:bodyPr>
          <a:lstStyle/>
          <a:p>
            <a:pPr algn="l"/>
            <a:r>
              <a:rPr lang="en-US" sz="2000" b="0" dirty="0">
                <a:solidFill>
                  <a:schemeClr val="bg1"/>
                </a:solidFill>
              </a:rPr>
              <a:t>IMPACT</a:t>
            </a:r>
          </a:p>
        </p:txBody>
      </p:sp>
      <p:pic>
        <p:nvPicPr>
          <p:cNvPr id="17" name="Graphic 16">
            <a:extLst>
              <a:ext uri="{FF2B5EF4-FFF2-40B4-BE49-F238E27FC236}">
                <a16:creationId xmlns:a16="http://schemas.microsoft.com/office/drawing/2014/main" id="{3279C36D-FF4D-FF43-B188-ADE88A3C1B6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082427" y="6367512"/>
            <a:ext cx="767105" cy="292230"/>
          </a:xfrm>
          <a:prstGeom prst="rect">
            <a:avLst/>
          </a:prstGeom>
        </p:spPr>
      </p:pic>
      <p:sp>
        <p:nvSpPr>
          <p:cNvPr id="18" name="Footer Placeholder 4">
            <a:extLst>
              <a:ext uri="{FF2B5EF4-FFF2-40B4-BE49-F238E27FC236}">
                <a16:creationId xmlns:a16="http://schemas.microsoft.com/office/drawing/2014/main" id="{FA344234-714A-6B77-3739-27B5AC0C5C06}"/>
              </a:ext>
            </a:extLst>
          </p:cNvPr>
          <p:cNvSpPr>
            <a:spLocks noGrp="1"/>
          </p:cNvSpPr>
          <p:nvPr>
            <p:ph type="ftr" sz="quarter" idx="3"/>
          </p:nvPr>
        </p:nvSpPr>
        <p:spPr>
          <a:xfrm>
            <a:off x="672734" y="6337453"/>
            <a:ext cx="4114800" cy="365125"/>
          </a:xfrm>
          <a:prstGeom prst="rect">
            <a:avLst/>
          </a:prstGeom>
        </p:spPr>
        <p:txBody>
          <a:bodyPr vert="horz" lIns="0" tIns="45720" rIns="182880" bIns="45720" rtlCol="0" anchor="ctr"/>
          <a:lstStyle>
            <a:lvl1pPr algn="l">
              <a:defRPr sz="900">
                <a:solidFill>
                  <a:schemeClr val="tx1">
                    <a:lumMod val="75000"/>
                    <a:lumOff val="25000"/>
                  </a:schemeClr>
                </a:solidFill>
              </a:defRPr>
            </a:lvl1pPr>
          </a:lstStyle>
          <a:p>
            <a:r>
              <a:rPr lang="en-US" dirty="0"/>
              <a:t>|  </a:t>
            </a:r>
            <a:r>
              <a:rPr lang="en-US" dirty="0" err="1"/>
              <a:t>Airia</a:t>
            </a:r>
            <a:endParaRPr lang="en-US" dirty="0"/>
          </a:p>
        </p:txBody>
      </p:sp>
      <p:sp>
        <p:nvSpPr>
          <p:cNvPr id="19" name="Slide Number Placeholder 5">
            <a:extLst>
              <a:ext uri="{FF2B5EF4-FFF2-40B4-BE49-F238E27FC236}">
                <a16:creationId xmlns:a16="http://schemas.microsoft.com/office/drawing/2014/main" id="{3F713DC1-E1AE-C9C2-DB89-C9682F735E0B}"/>
              </a:ext>
            </a:extLst>
          </p:cNvPr>
          <p:cNvSpPr>
            <a:spLocks noGrp="1"/>
          </p:cNvSpPr>
          <p:nvPr>
            <p:ph type="sldNum" sz="quarter" idx="4"/>
          </p:nvPr>
        </p:nvSpPr>
        <p:spPr>
          <a:xfrm>
            <a:off x="248206" y="6337453"/>
            <a:ext cx="334801" cy="365125"/>
          </a:xfrm>
          <a:prstGeom prst="rect">
            <a:avLst/>
          </a:prstGeom>
        </p:spPr>
        <p:txBody>
          <a:bodyPr vert="horz" wrap="none" lIns="0" tIns="45720" rIns="0" bIns="45720" rtlCol="0" anchor="ctr"/>
          <a:lstStyle>
            <a:lvl1pPr algn="r">
              <a:defRPr sz="800">
                <a:solidFill>
                  <a:schemeClr val="tx1">
                    <a:lumMod val="75000"/>
                    <a:lumOff val="25000"/>
                  </a:schemeClr>
                </a:solidFill>
              </a:defRPr>
            </a:lvl1pPr>
          </a:lstStyle>
          <a:p>
            <a:fld id="{6DEBB7FB-BA25-4EF9-BA52-2B8D79D1F7CA}" type="slidenum">
              <a:rPr lang="en-US" smtClean="0"/>
              <a:pPr/>
              <a:t>‹#›</a:t>
            </a:fld>
            <a:endParaRPr lang="en-US" dirty="0"/>
          </a:p>
        </p:txBody>
      </p:sp>
    </p:spTree>
    <p:extLst>
      <p:ext uri="{BB962C8B-B14F-4D97-AF65-F5344CB8AC3E}">
        <p14:creationId xmlns:p14="http://schemas.microsoft.com/office/powerpoint/2010/main" val="214706247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Use Case_4">
    <p:spTree>
      <p:nvGrpSpPr>
        <p:cNvPr id="1" name=""/>
        <p:cNvGrpSpPr/>
        <p:nvPr/>
      </p:nvGrpSpPr>
      <p:grpSpPr>
        <a:xfrm>
          <a:off x="0" y="0"/>
          <a:ext cx="0" cy="0"/>
          <a:chOff x="0" y="0"/>
          <a:chExt cx="0" cy="0"/>
        </a:xfrm>
      </p:grpSpPr>
      <p:pic>
        <p:nvPicPr>
          <p:cNvPr id="3" name="Picture 2" descr="A white and blue background&#10;&#10;Description automatically generated">
            <a:extLst>
              <a:ext uri="{FF2B5EF4-FFF2-40B4-BE49-F238E27FC236}">
                <a16:creationId xmlns:a16="http://schemas.microsoft.com/office/drawing/2014/main" id="{EDC6074C-0817-D784-021B-B9BEEE57D34F}"/>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62879" r="5475"/>
          <a:stretch/>
        </p:blipFill>
        <p:spPr>
          <a:xfrm rot="5400000">
            <a:off x="2667902" y="-2666100"/>
            <a:ext cx="6857998" cy="12190197"/>
          </a:xfrm>
          <a:prstGeom prst="rect">
            <a:avLst/>
          </a:prstGeom>
        </p:spPr>
      </p:pic>
      <p:sp>
        <p:nvSpPr>
          <p:cNvPr id="33" name="Footer Placeholder 4">
            <a:extLst>
              <a:ext uri="{FF2B5EF4-FFF2-40B4-BE49-F238E27FC236}">
                <a16:creationId xmlns:a16="http://schemas.microsoft.com/office/drawing/2014/main" id="{AC9FCD5E-1414-F7FE-E4A6-3731AE854B01}"/>
              </a:ext>
            </a:extLst>
          </p:cNvPr>
          <p:cNvSpPr>
            <a:spLocks noGrp="1"/>
          </p:cNvSpPr>
          <p:nvPr>
            <p:ph type="ftr" sz="quarter" idx="3"/>
          </p:nvPr>
        </p:nvSpPr>
        <p:spPr>
          <a:xfrm>
            <a:off x="672734" y="6337453"/>
            <a:ext cx="4114800" cy="365125"/>
          </a:xfrm>
          <a:prstGeom prst="rect">
            <a:avLst/>
          </a:prstGeom>
        </p:spPr>
        <p:txBody>
          <a:bodyPr vert="horz" lIns="0" tIns="45720" rIns="182880" bIns="45720" rtlCol="0" anchor="ctr"/>
          <a:lstStyle>
            <a:lvl1pPr algn="l">
              <a:defRPr sz="900">
                <a:solidFill>
                  <a:schemeClr val="tx1">
                    <a:lumMod val="75000"/>
                    <a:lumOff val="25000"/>
                  </a:schemeClr>
                </a:solidFill>
              </a:defRPr>
            </a:lvl1pPr>
          </a:lstStyle>
          <a:p>
            <a:r>
              <a:rPr lang="en-US" dirty="0"/>
              <a:t>|  </a:t>
            </a:r>
            <a:r>
              <a:rPr lang="en-US" dirty="0" err="1"/>
              <a:t>Airia</a:t>
            </a:r>
            <a:endParaRPr lang="en-US" dirty="0"/>
          </a:p>
        </p:txBody>
      </p:sp>
      <p:sp>
        <p:nvSpPr>
          <p:cNvPr id="35" name="Slide Number Placeholder 5">
            <a:extLst>
              <a:ext uri="{FF2B5EF4-FFF2-40B4-BE49-F238E27FC236}">
                <a16:creationId xmlns:a16="http://schemas.microsoft.com/office/drawing/2014/main" id="{623309B2-E581-EF48-D1AE-B7A489B89A50}"/>
              </a:ext>
            </a:extLst>
          </p:cNvPr>
          <p:cNvSpPr>
            <a:spLocks noGrp="1"/>
          </p:cNvSpPr>
          <p:nvPr>
            <p:ph type="sldNum" sz="quarter" idx="4"/>
          </p:nvPr>
        </p:nvSpPr>
        <p:spPr>
          <a:xfrm>
            <a:off x="248206" y="6337453"/>
            <a:ext cx="334801" cy="365125"/>
          </a:xfrm>
          <a:prstGeom prst="rect">
            <a:avLst/>
          </a:prstGeom>
        </p:spPr>
        <p:txBody>
          <a:bodyPr vert="horz" wrap="none" lIns="0" tIns="45720" rIns="0" bIns="45720" rtlCol="0" anchor="ctr"/>
          <a:lstStyle>
            <a:lvl1pPr algn="r">
              <a:defRPr sz="800">
                <a:solidFill>
                  <a:schemeClr val="tx1">
                    <a:lumMod val="75000"/>
                    <a:lumOff val="25000"/>
                  </a:schemeClr>
                </a:solidFill>
              </a:defRPr>
            </a:lvl1pPr>
          </a:lstStyle>
          <a:p>
            <a:fld id="{6DEBB7FB-BA25-4EF9-BA52-2B8D79D1F7CA}" type="slidenum">
              <a:rPr lang="en-US" smtClean="0"/>
              <a:pPr/>
              <a:t>‹#›</a:t>
            </a:fld>
            <a:endParaRPr lang="en-US" dirty="0"/>
          </a:p>
        </p:txBody>
      </p:sp>
      <p:grpSp>
        <p:nvGrpSpPr>
          <p:cNvPr id="36" name="Group 35">
            <a:extLst>
              <a:ext uri="{FF2B5EF4-FFF2-40B4-BE49-F238E27FC236}">
                <a16:creationId xmlns:a16="http://schemas.microsoft.com/office/drawing/2014/main" id="{598095AF-61AC-B927-3A44-EF4E9FBFDC70}"/>
              </a:ext>
            </a:extLst>
          </p:cNvPr>
          <p:cNvGrpSpPr/>
          <p:nvPr userDrawn="1"/>
        </p:nvGrpSpPr>
        <p:grpSpPr>
          <a:xfrm>
            <a:off x="11090426" y="6387461"/>
            <a:ext cx="747959" cy="233961"/>
            <a:chOff x="3867912" y="2735389"/>
            <a:chExt cx="4465605" cy="1396841"/>
          </a:xfrm>
          <a:solidFill>
            <a:schemeClr val="tx1"/>
          </a:solidFill>
        </p:grpSpPr>
        <p:grpSp>
          <p:nvGrpSpPr>
            <p:cNvPr id="37" name="Graphic 11">
              <a:extLst>
                <a:ext uri="{FF2B5EF4-FFF2-40B4-BE49-F238E27FC236}">
                  <a16:creationId xmlns:a16="http://schemas.microsoft.com/office/drawing/2014/main" id="{2F3C5B92-F785-4BDC-5BFE-72E798D492EC}"/>
                </a:ext>
              </a:extLst>
            </p:cNvPr>
            <p:cNvGrpSpPr/>
            <p:nvPr/>
          </p:nvGrpSpPr>
          <p:grpSpPr>
            <a:xfrm>
              <a:off x="5483923" y="2797873"/>
              <a:ext cx="2849594" cy="1051655"/>
              <a:chOff x="5483923" y="2797873"/>
              <a:chExt cx="2849594" cy="1051655"/>
            </a:xfrm>
            <a:grpFill/>
          </p:grpSpPr>
          <p:sp>
            <p:nvSpPr>
              <p:cNvPr id="47" name="Freeform: Shape 17">
                <a:extLst>
                  <a:ext uri="{FF2B5EF4-FFF2-40B4-BE49-F238E27FC236}">
                    <a16:creationId xmlns:a16="http://schemas.microsoft.com/office/drawing/2014/main" id="{8B2B69B7-F31C-7CAB-E4BD-9E72108E4476}"/>
                  </a:ext>
                </a:extLst>
              </p:cNvPr>
              <p:cNvSpPr/>
              <p:nvPr/>
            </p:nvSpPr>
            <p:spPr>
              <a:xfrm>
                <a:off x="5483923" y="3085052"/>
                <a:ext cx="768096" cy="764476"/>
              </a:xfrm>
              <a:custGeom>
                <a:avLst/>
                <a:gdLst>
                  <a:gd name="connsiteX0" fmla="*/ 219932 w 768096"/>
                  <a:gd name="connsiteY0" fmla="*/ 548735 h 764476"/>
                  <a:gd name="connsiteX1" fmla="*/ 384905 w 768096"/>
                  <a:gd name="connsiteY1" fmla="*/ 614458 h 764476"/>
                  <a:gd name="connsiteX2" fmla="*/ 548164 w 768096"/>
                  <a:gd name="connsiteY2" fmla="*/ 548735 h 764476"/>
                  <a:gd name="connsiteX3" fmla="*/ 613601 w 768096"/>
                  <a:gd name="connsiteY3" fmla="*/ 382143 h 764476"/>
                  <a:gd name="connsiteX4" fmla="*/ 548164 w 768096"/>
                  <a:gd name="connsiteY4" fmla="*/ 216408 h 764476"/>
                  <a:gd name="connsiteX5" fmla="*/ 384905 w 768096"/>
                  <a:gd name="connsiteY5" fmla="*/ 149828 h 764476"/>
                  <a:gd name="connsiteX6" fmla="*/ 219932 w 768096"/>
                  <a:gd name="connsiteY6" fmla="*/ 216408 h 764476"/>
                  <a:gd name="connsiteX7" fmla="*/ 156210 w 768096"/>
                  <a:gd name="connsiteY7" fmla="*/ 382143 h 764476"/>
                  <a:gd name="connsiteX8" fmla="*/ 219932 w 768096"/>
                  <a:gd name="connsiteY8" fmla="*/ 548735 h 764476"/>
                  <a:gd name="connsiteX9" fmla="*/ 613601 w 768096"/>
                  <a:gd name="connsiteY9" fmla="*/ 19240 h 764476"/>
                  <a:gd name="connsiteX10" fmla="*/ 768096 w 768096"/>
                  <a:gd name="connsiteY10" fmla="*/ 19240 h 764476"/>
                  <a:gd name="connsiteX11" fmla="*/ 768096 w 768096"/>
                  <a:gd name="connsiteY11" fmla="*/ 745141 h 764476"/>
                  <a:gd name="connsiteX12" fmla="*/ 613601 w 768096"/>
                  <a:gd name="connsiteY12" fmla="*/ 745141 h 764476"/>
                  <a:gd name="connsiteX13" fmla="*/ 613601 w 768096"/>
                  <a:gd name="connsiteY13" fmla="*/ 640842 h 764476"/>
                  <a:gd name="connsiteX14" fmla="*/ 359569 w 768096"/>
                  <a:gd name="connsiteY14" fmla="*/ 764476 h 764476"/>
                  <a:gd name="connsiteX15" fmla="*/ 105632 w 768096"/>
                  <a:gd name="connsiteY15" fmla="*/ 653129 h 764476"/>
                  <a:gd name="connsiteX16" fmla="*/ 0 w 768096"/>
                  <a:gd name="connsiteY16" fmla="*/ 382238 h 764476"/>
                  <a:gd name="connsiteX17" fmla="*/ 105632 w 768096"/>
                  <a:gd name="connsiteY17" fmla="*/ 111347 h 764476"/>
                  <a:gd name="connsiteX18" fmla="*/ 359569 w 768096"/>
                  <a:gd name="connsiteY18" fmla="*/ 0 h 764476"/>
                  <a:gd name="connsiteX19" fmla="*/ 613601 w 768096"/>
                  <a:gd name="connsiteY19" fmla="*/ 121825 h 764476"/>
                  <a:gd name="connsiteX20" fmla="*/ 613601 w 768096"/>
                  <a:gd name="connsiteY20" fmla="*/ 19240 h 764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8096" h="764476">
                    <a:moveTo>
                      <a:pt x="219932" y="548735"/>
                    </a:moveTo>
                    <a:cubicBezTo>
                      <a:pt x="263557" y="592550"/>
                      <a:pt x="317659" y="614458"/>
                      <a:pt x="384905" y="614458"/>
                    </a:cubicBezTo>
                    <a:cubicBezTo>
                      <a:pt x="452152" y="614458"/>
                      <a:pt x="504444" y="592550"/>
                      <a:pt x="548164" y="548735"/>
                    </a:cubicBezTo>
                    <a:cubicBezTo>
                      <a:pt x="590931" y="504063"/>
                      <a:pt x="613601" y="449675"/>
                      <a:pt x="613601" y="382143"/>
                    </a:cubicBezTo>
                    <a:cubicBezTo>
                      <a:pt x="613601" y="314611"/>
                      <a:pt x="590836" y="260318"/>
                      <a:pt x="548164" y="216408"/>
                    </a:cubicBezTo>
                    <a:cubicBezTo>
                      <a:pt x="504539" y="171736"/>
                      <a:pt x="450437" y="149828"/>
                      <a:pt x="384905" y="149828"/>
                    </a:cubicBezTo>
                    <a:cubicBezTo>
                      <a:pt x="319373" y="149828"/>
                      <a:pt x="263557" y="171736"/>
                      <a:pt x="219932" y="216408"/>
                    </a:cubicBezTo>
                    <a:cubicBezTo>
                      <a:pt x="177165" y="260223"/>
                      <a:pt x="156210" y="316325"/>
                      <a:pt x="156210" y="382143"/>
                    </a:cubicBezTo>
                    <a:cubicBezTo>
                      <a:pt x="156210" y="447961"/>
                      <a:pt x="177165" y="503968"/>
                      <a:pt x="219932" y="548735"/>
                    </a:cubicBezTo>
                    <a:close/>
                    <a:moveTo>
                      <a:pt x="613601" y="19240"/>
                    </a:moveTo>
                    <a:lnTo>
                      <a:pt x="768096" y="19240"/>
                    </a:lnTo>
                    <a:lnTo>
                      <a:pt x="768096" y="745141"/>
                    </a:lnTo>
                    <a:lnTo>
                      <a:pt x="613601" y="745141"/>
                    </a:lnTo>
                    <a:lnTo>
                      <a:pt x="613601" y="640842"/>
                    </a:lnTo>
                    <a:cubicBezTo>
                      <a:pt x="554260" y="724090"/>
                      <a:pt x="469583" y="764476"/>
                      <a:pt x="359569" y="764476"/>
                    </a:cubicBezTo>
                    <a:cubicBezTo>
                      <a:pt x="260128" y="764476"/>
                      <a:pt x="175451" y="726757"/>
                      <a:pt x="105632" y="653129"/>
                    </a:cubicBezTo>
                    <a:cubicBezTo>
                      <a:pt x="34957" y="579501"/>
                      <a:pt x="0" y="490061"/>
                      <a:pt x="0" y="382238"/>
                    </a:cubicBezTo>
                    <a:cubicBezTo>
                      <a:pt x="0" y="274415"/>
                      <a:pt x="34957" y="184975"/>
                      <a:pt x="105632" y="111347"/>
                    </a:cubicBezTo>
                    <a:cubicBezTo>
                      <a:pt x="175451" y="36862"/>
                      <a:pt x="260128" y="0"/>
                      <a:pt x="359569" y="0"/>
                    </a:cubicBezTo>
                    <a:cubicBezTo>
                      <a:pt x="469583" y="0"/>
                      <a:pt x="554165" y="40386"/>
                      <a:pt x="613601" y="121825"/>
                    </a:cubicBezTo>
                    <a:lnTo>
                      <a:pt x="613601" y="19240"/>
                    </a:lnTo>
                    <a:close/>
                  </a:path>
                </a:pathLst>
              </a:custGeom>
              <a:grpFill/>
              <a:ln w="0" cap="flat">
                <a:noFill/>
                <a:prstDash val="solid"/>
                <a:miter/>
              </a:ln>
            </p:spPr>
            <p:txBody>
              <a:bodyPr rtlCol="0" anchor="ctr"/>
              <a:lstStyle/>
              <a:p>
                <a:endParaRPr lang="en-US"/>
              </a:p>
            </p:txBody>
          </p:sp>
          <p:sp>
            <p:nvSpPr>
              <p:cNvPr id="48" name="Freeform: Shape 18">
                <a:extLst>
                  <a:ext uri="{FF2B5EF4-FFF2-40B4-BE49-F238E27FC236}">
                    <a16:creationId xmlns:a16="http://schemas.microsoft.com/office/drawing/2014/main" id="{B2104FAD-079F-E7FC-934B-CFDFD3353465}"/>
                  </a:ext>
                </a:extLst>
              </p:cNvPr>
              <p:cNvSpPr/>
              <p:nvPr/>
            </p:nvSpPr>
            <p:spPr>
              <a:xfrm>
                <a:off x="6413468" y="2797873"/>
                <a:ext cx="200882" cy="1033653"/>
              </a:xfrm>
              <a:custGeom>
                <a:avLst/>
                <a:gdLst>
                  <a:gd name="connsiteX0" fmla="*/ 21050 w 200882"/>
                  <a:gd name="connsiteY0" fmla="*/ 308991 h 1033653"/>
                  <a:gd name="connsiteX1" fmla="*/ 178118 w 200882"/>
                  <a:gd name="connsiteY1" fmla="*/ 308991 h 1033653"/>
                  <a:gd name="connsiteX2" fmla="*/ 178118 w 200882"/>
                  <a:gd name="connsiteY2" fmla="*/ 1033653 h 1033653"/>
                  <a:gd name="connsiteX3" fmla="*/ 21050 w 200882"/>
                  <a:gd name="connsiteY3" fmla="*/ 1033653 h 1033653"/>
                  <a:gd name="connsiteX4" fmla="*/ 21050 w 200882"/>
                  <a:gd name="connsiteY4" fmla="*/ 308991 h 1033653"/>
                  <a:gd name="connsiteX5" fmla="*/ 170212 w 200882"/>
                  <a:gd name="connsiteY5" fmla="*/ 169831 h 1033653"/>
                  <a:gd name="connsiteX6" fmla="*/ 100013 w 200882"/>
                  <a:gd name="connsiteY6" fmla="*/ 200406 h 1033653"/>
                  <a:gd name="connsiteX7" fmla="*/ 28956 w 200882"/>
                  <a:gd name="connsiteY7" fmla="*/ 169831 h 1033653"/>
                  <a:gd name="connsiteX8" fmla="*/ 0 w 200882"/>
                  <a:gd name="connsiteY8" fmla="*/ 100679 h 1033653"/>
                  <a:gd name="connsiteX9" fmla="*/ 28956 w 200882"/>
                  <a:gd name="connsiteY9" fmla="*/ 30671 h 1033653"/>
                  <a:gd name="connsiteX10" fmla="*/ 100013 w 200882"/>
                  <a:gd name="connsiteY10" fmla="*/ 0 h 1033653"/>
                  <a:gd name="connsiteX11" fmla="*/ 171926 w 200882"/>
                  <a:gd name="connsiteY11" fmla="*/ 30671 h 1033653"/>
                  <a:gd name="connsiteX12" fmla="*/ 200883 w 200882"/>
                  <a:gd name="connsiteY12" fmla="*/ 100679 h 1033653"/>
                  <a:gd name="connsiteX13" fmla="*/ 170117 w 200882"/>
                  <a:gd name="connsiteY13" fmla="*/ 169831 h 1033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0882" h="1033653">
                    <a:moveTo>
                      <a:pt x="21050" y="308991"/>
                    </a:moveTo>
                    <a:lnTo>
                      <a:pt x="178118" y="308991"/>
                    </a:lnTo>
                    <a:lnTo>
                      <a:pt x="178118" y="1033653"/>
                    </a:lnTo>
                    <a:lnTo>
                      <a:pt x="21050" y="1033653"/>
                    </a:lnTo>
                    <a:lnTo>
                      <a:pt x="21050" y="308991"/>
                    </a:lnTo>
                    <a:close/>
                    <a:moveTo>
                      <a:pt x="170212" y="169831"/>
                    </a:moveTo>
                    <a:cubicBezTo>
                      <a:pt x="150876" y="190786"/>
                      <a:pt x="127254" y="200406"/>
                      <a:pt x="100013" y="200406"/>
                    </a:cubicBezTo>
                    <a:cubicBezTo>
                      <a:pt x="72771" y="200406"/>
                      <a:pt x="50006" y="190786"/>
                      <a:pt x="28956" y="169831"/>
                    </a:cubicBezTo>
                    <a:cubicBezTo>
                      <a:pt x="9620" y="150590"/>
                      <a:pt x="0" y="126968"/>
                      <a:pt x="0" y="100679"/>
                    </a:cubicBezTo>
                    <a:cubicBezTo>
                      <a:pt x="0" y="74390"/>
                      <a:pt x="9620" y="49911"/>
                      <a:pt x="28956" y="30671"/>
                    </a:cubicBezTo>
                    <a:cubicBezTo>
                      <a:pt x="48292" y="9620"/>
                      <a:pt x="71914" y="0"/>
                      <a:pt x="100013" y="0"/>
                    </a:cubicBezTo>
                    <a:cubicBezTo>
                      <a:pt x="128111" y="0"/>
                      <a:pt x="150876" y="9620"/>
                      <a:pt x="171926" y="30671"/>
                    </a:cubicBezTo>
                    <a:cubicBezTo>
                      <a:pt x="191262" y="49911"/>
                      <a:pt x="200883" y="73533"/>
                      <a:pt x="200883" y="100679"/>
                    </a:cubicBezTo>
                    <a:cubicBezTo>
                      <a:pt x="200883" y="127826"/>
                      <a:pt x="189452" y="150590"/>
                      <a:pt x="170117" y="169831"/>
                    </a:cubicBezTo>
                    <a:close/>
                  </a:path>
                </a:pathLst>
              </a:custGeom>
              <a:grpFill/>
              <a:ln w="0" cap="flat">
                <a:noFill/>
                <a:prstDash val="solid"/>
                <a:miter/>
              </a:ln>
            </p:spPr>
            <p:txBody>
              <a:bodyPr rtlCol="0" anchor="ctr"/>
              <a:lstStyle/>
              <a:p>
                <a:endParaRPr lang="en-US"/>
              </a:p>
            </p:txBody>
          </p:sp>
          <p:sp>
            <p:nvSpPr>
              <p:cNvPr id="49" name="Freeform: Shape 19">
                <a:extLst>
                  <a:ext uri="{FF2B5EF4-FFF2-40B4-BE49-F238E27FC236}">
                    <a16:creationId xmlns:a16="http://schemas.microsoft.com/office/drawing/2014/main" id="{3129E31A-5716-5259-3625-38C1D51D818A}"/>
                  </a:ext>
                </a:extLst>
              </p:cNvPr>
              <p:cNvSpPr/>
              <p:nvPr/>
            </p:nvSpPr>
            <p:spPr>
              <a:xfrm>
                <a:off x="6772370" y="3092196"/>
                <a:ext cx="376808" cy="739235"/>
              </a:xfrm>
              <a:custGeom>
                <a:avLst/>
                <a:gdLst>
                  <a:gd name="connsiteX0" fmla="*/ 155448 w 376808"/>
                  <a:gd name="connsiteY0" fmla="*/ 134302 h 739235"/>
                  <a:gd name="connsiteX1" fmla="*/ 376809 w 376808"/>
                  <a:gd name="connsiteY1" fmla="*/ 0 h 739235"/>
                  <a:gd name="connsiteX2" fmla="*/ 376809 w 376808"/>
                  <a:gd name="connsiteY2" fmla="*/ 170307 h 739235"/>
                  <a:gd name="connsiteX3" fmla="*/ 222313 w 376808"/>
                  <a:gd name="connsiteY3" fmla="*/ 211550 h 739235"/>
                  <a:gd name="connsiteX4" fmla="*/ 155448 w 376808"/>
                  <a:gd name="connsiteY4" fmla="*/ 372237 h 739235"/>
                  <a:gd name="connsiteX5" fmla="*/ 155448 w 376808"/>
                  <a:gd name="connsiteY5" fmla="*/ 739235 h 739235"/>
                  <a:gd name="connsiteX6" fmla="*/ 0 w 376808"/>
                  <a:gd name="connsiteY6" fmla="*/ 739235 h 739235"/>
                  <a:gd name="connsiteX7" fmla="*/ 0 w 376808"/>
                  <a:gd name="connsiteY7" fmla="*/ 12192 h 739235"/>
                  <a:gd name="connsiteX8" fmla="*/ 155448 w 376808"/>
                  <a:gd name="connsiteY8" fmla="*/ 12192 h 739235"/>
                  <a:gd name="connsiteX9" fmla="*/ 155448 w 376808"/>
                  <a:gd name="connsiteY9" fmla="*/ 134207 h 739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6808" h="739235">
                    <a:moveTo>
                      <a:pt x="155448" y="134302"/>
                    </a:moveTo>
                    <a:cubicBezTo>
                      <a:pt x="195358" y="44767"/>
                      <a:pt x="268319" y="0"/>
                      <a:pt x="376809" y="0"/>
                    </a:cubicBezTo>
                    <a:lnTo>
                      <a:pt x="376809" y="170307"/>
                    </a:lnTo>
                    <a:cubicBezTo>
                      <a:pt x="317754" y="165068"/>
                      <a:pt x="265652" y="179927"/>
                      <a:pt x="222313" y="211550"/>
                    </a:cubicBezTo>
                    <a:cubicBezTo>
                      <a:pt x="178022" y="245745"/>
                      <a:pt x="155448" y="298513"/>
                      <a:pt x="155448" y="372237"/>
                    </a:cubicBezTo>
                    <a:lnTo>
                      <a:pt x="155448" y="739235"/>
                    </a:lnTo>
                    <a:lnTo>
                      <a:pt x="0" y="739235"/>
                    </a:lnTo>
                    <a:lnTo>
                      <a:pt x="0" y="12192"/>
                    </a:lnTo>
                    <a:lnTo>
                      <a:pt x="155448" y="12192"/>
                    </a:lnTo>
                    <a:lnTo>
                      <a:pt x="155448" y="134207"/>
                    </a:lnTo>
                    <a:close/>
                  </a:path>
                </a:pathLst>
              </a:custGeom>
              <a:grpFill/>
              <a:ln w="0" cap="flat">
                <a:noFill/>
                <a:prstDash val="solid"/>
                <a:miter/>
              </a:ln>
            </p:spPr>
            <p:txBody>
              <a:bodyPr rtlCol="0" anchor="ctr"/>
              <a:lstStyle/>
              <a:p>
                <a:endParaRPr lang="en-US"/>
              </a:p>
            </p:txBody>
          </p:sp>
          <p:sp>
            <p:nvSpPr>
              <p:cNvPr id="50" name="Freeform: Shape 20">
                <a:extLst>
                  <a:ext uri="{FF2B5EF4-FFF2-40B4-BE49-F238E27FC236}">
                    <a16:creationId xmlns:a16="http://schemas.microsoft.com/office/drawing/2014/main" id="{2FE76064-13DC-D116-AF09-3C44C751205E}"/>
                  </a:ext>
                </a:extLst>
              </p:cNvPr>
              <p:cNvSpPr/>
              <p:nvPr/>
            </p:nvSpPr>
            <p:spPr>
              <a:xfrm>
                <a:off x="7246048" y="2797873"/>
                <a:ext cx="197453" cy="1033653"/>
              </a:xfrm>
              <a:custGeom>
                <a:avLst/>
                <a:gdLst>
                  <a:gd name="connsiteX0" fmla="*/ 21622 w 197453"/>
                  <a:gd name="connsiteY0" fmla="*/ 308991 h 1033653"/>
                  <a:gd name="connsiteX1" fmla="*/ 176784 w 197453"/>
                  <a:gd name="connsiteY1" fmla="*/ 308991 h 1033653"/>
                  <a:gd name="connsiteX2" fmla="*/ 176784 w 197453"/>
                  <a:gd name="connsiteY2" fmla="*/ 1033653 h 1033653"/>
                  <a:gd name="connsiteX3" fmla="*/ 21622 w 197453"/>
                  <a:gd name="connsiteY3" fmla="*/ 1033653 h 1033653"/>
                  <a:gd name="connsiteX4" fmla="*/ 21622 w 197453"/>
                  <a:gd name="connsiteY4" fmla="*/ 308991 h 1033653"/>
                  <a:gd name="connsiteX5" fmla="*/ 168974 w 197453"/>
                  <a:gd name="connsiteY5" fmla="*/ 169831 h 1033653"/>
                  <a:gd name="connsiteX6" fmla="*/ 99155 w 197453"/>
                  <a:gd name="connsiteY6" fmla="*/ 200406 h 1033653"/>
                  <a:gd name="connsiteX7" fmla="*/ 30194 w 197453"/>
                  <a:gd name="connsiteY7" fmla="*/ 169831 h 1033653"/>
                  <a:gd name="connsiteX8" fmla="*/ 0 w 197453"/>
                  <a:gd name="connsiteY8" fmla="*/ 100679 h 1033653"/>
                  <a:gd name="connsiteX9" fmla="*/ 28480 w 197453"/>
                  <a:gd name="connsiteY9" fmla="*/ 30671 h 1033653"/>
                  <a:gd name="connsiteX10" fmla="*/ 99155 w 197453"/>
                  <a:gd name="connsiteY10" fmla="*/ 0 h 1033653"/>
                  <a:gd name="connsiteX11" fmla="*/ 168974 w 197453"/>
                  <a:gd name="connsiteY11" fmla="*/ 30671 h 1033653"/>
                  <a:gd name="connsiteX12" fmla="*/ 197453 w 197453"/>
                  <a:gd name="connsiteY12" fmla="*/ 100679 h 1033653"/>
                  <a:gd name="connsiteX13" fmla="*/ 168974 w 197453"/>
                  <a:gd name="connsiteY13" fmla="*/ 169831 h 1033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7453" h="1033653">
                    <a:moveTo>
                      <a:pt x="21622" y="308991"/>
                    </a:moveTo>
                    <a:lnTo>
                      <a:pt x="176784" y="308991"/>
                    </a:lnTo>
                    <a:lnTo>
                      <a:pt x="176784" y="1033653"/>
                    </a:lnTo>
                    <a:lnTo>
                      <a:pt x="21622" y="1033653"/>
                    </a:lnTo>
                    <a:lnTo>
                      <a:pt x="21622" y="308991"/>
                    </a:lnTo>
                    <a:close/>
                    <a:moveTo>
                      <a:pt x="168974" y="169831"/>
                    </a:moveTo>
                    <a:cubicBezTo>
                      <a:pt x="148304" y="190786"/>
                      <a:pt x="125921" y="200406"/>
                      <a:pt x="99155" y="200406"/>
                    </a:cubicBezTo>
                    <a:cubicBezTo>
                      <a:pt x="72390" y="200406"/>
                      <a:pt x="49149" y="190786"/>
                      <a:pt x="30194" y="169831"/>
                    </a:cubicBezTo>
                    <a:cubicBezTo>
                      <a:pt x="9525" y="150590"/>
                      <a:pt x="0" y="126968"/>
                      <a:pt x="0" y="100679"/>
                    </a:cubicBezTo>
                    <a:cubicBezTo>
                      <a:pt x="0" y="74390"/>
                      <a:pt x="9430" y="49911"/>
                      <a:pt x="28480" y="30671"/>
                    </a:cubicBezTo>
                    <a:cubicBezTo>
                      <a:pt x="47435" y="9620"/>
                      <a:pt x="70676" y="0"/>
                      <a:pt x="99155" y="0"/>
                    </a:cubicBezTo>
                    <a:cubicBezTo>
                      <a:pt x="125921" y="0"/>
                      <a:pt x="150019" y="9620"/>
                      <a:pt x="168974" y="30671"/>
                    </a:cubicBezTo>
                    <a:cubicBezTo>
                      <a:pt x="187928" y="49911"/>
                      <a:pt x="197453" y="73533"/>
                      <a:pt x="197453" y="100679"/>
                    </a:cubicBezTo>
                    <a:cubicBezTo>
                      <a:pt x="197453" y="127826"/>
                      <a:pt x="188024" y="150590"/>
                      <a:pt x="168974" y="169831"/>
                    </a:cubicBezTo>
                    <a:close/>
                  </a:path>
                </a:pathLst>
              </a:custGeom>
              <a:grpFill/>
              <a:ln w="0" cap="flat">
                <a:noFill/>
                <a:prstDash val="solid"/>
                <a:miter/>
              </a:ln>
            </p:spPr>
            <p:txBody>
              <a:bodyPr rtlCol="0" anchor="ctr"/>
              <a:lstStyle/>
              <a:p>
                <a:endParaRPr lang="en-US"/>
              </a:p>
            </p:txBody>
          </p:sp>
          <p:sp>
            <p:nvSpPr>
              <p:cNvPr id="51" name="Freeform: Shape 21">
                <a:extLst>
                  <a:ext uri="{FF2B5EF4-FFF2-40B4-BE49-F238E27FC236}">
                    <a16:creationId xmlns:a16="http://schemas.microsoft.com/office/drawing/2014/main" id="{FA70D87B-E7AE-C1DD-0FFB-DC42553D9762}"/>
                  </a:ext>
                </a:extLst>
              </p:cNvPr>
              <p:cNvSpPr/>
              <p:nvPr/>
            </p:nvSpPr>
            <p:spPr>
              <a:xfrm>
                <a:off x="7561802" y="3085052"/>
                <a:ext cx="771715" cy="764476"/>
              </a:xfrm>
              <a:custGeom>
                <a:avLst/>
                <a:gdLst>
                  <a:gd name="connsiteX0" fmla="*/ 222313 w 771715"/>
                  <a:gd name="connsiteY0" fmla="*/ 548735 h 764476"/>
                  <a:gd name="connsiteX1" fmla="*/ 385858 w 771715"/>
                  <a:gd name="connsiteY1" fmla="*/ 614458 h 764476"/>
                  <a:gd name="connsiteX2" fmla="*/ 549402 w 771715"/>
                  <a:gd name="connsiteY2" fmla="*/ 548735 h 764476"/>
                  <a:gd name="connsiteX3" fmla="*/ 615029 w 771715"/>
                  <a:gd name="connsiteY3" fmla="*/ 382143 h 764476"/>
                  <a:gd name="connsiteX4" fmla="*/ 549402 w 771715"/>
                  <a:gd name="connsiteY4" fmla="*/ 216408 h 764476"/>
                  <a:gd name="connsiteX5" fmla="*/ 385858 w 771715"/>
                  <a:gd name="connsiteY5" fmla="*/ 149828 h 764476"/>
                  <a:gd name="connsiteX6" fmla="*/ 222313 w 771715"/>
                  <a:gd name="connsiteY6" fmla="*/ 216408 h 764476"/>
                  <a:gd name="connsiteX7" fmla="*/ 156686 w 771715"/>
                  <a:gd name="connsiteY7" fmla="*/ 382143 h 764476"/>
                  <a:gd name="connsiteX8" fmla="*/ 222313 w 771715"/>
                  <a:gd name="connsiteY8" fmla="*/ 548735 h 764476"/>
                  <a:gd name="connsiteX9" fmla="*/ 615124 w 771715"/>
                  <a:gd name="connsiteY9" fmla="*/ 19240 h 764476"/>
                  <a:gd name="connsiteX10" fmla="*/ 771715 w 771715"/>
                  <a:gd name="connsiteY10" fmla="*/ 19240 h 764476"/>
                  <a:gd name="connsiteX11" fmla="*/ 771715 w 771715"/>
                  <a:gd name="connsiteY11" fmla="*/ 745141 h 764476"/>
                  <a:gd name="connsiteX12" fmla="*/ 615124 w 771715"/>
                  <a:gd name="connsiteY12" fmla="*/ 745141 h 764476"/>
                  <a:gd name="connsiteX13" fmla="*/ 615124 w 771715"/>
                  <a:gd name="connsiteY13" fmla="*/ 640842 h 764476"/>
                  <a:gd name="connsiteX14" fmla="*/ 362235 w 771715"/>
                  <a:gd name="connsiteY14" fmla="*/ 764476 h 764476"/>
                  <a:gd name="connsiteX15" fmla="*/ 105918 w 771715"/>
                  <a:gd name="connsiteY15" fmla="*/ 653129 h 764476"/>
                  <a:gd name="connsiteX16" fmla="*/ 0 w 771715"/>
                  <a:gd name="connsiteY16" fmla="*/ 382238 h 764476"/>
                  <a:gd name="connsiteX17" fmla="*/ 105918 w 771715"/>
                  <a:gd name="connsiteY17" fmla="*/ 111347 h 764476"/>
                  <a:gd name="connsiteX18" fmla="*/ 362235 w 771715"/>
                  <a:gd name="connsiteY18" fmla="*/ 0 h 764476"/>
                  <a:gd name="connsiteX19" fmla="*/ 615124 w 771715"/>
                  <a:gd name="connsiteY19" fmla="*/ 121825 h 764476"/>
                  <a:gd name="connsiteX20" fmla="*/ 615124 w 771715"/>
                  <a:gd name="connsiteY20" fmla="*/ 19240 h 764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71715" h="764476">
                    <a:moveTo>
                      <a:pt x="222313" y="548735"/>
                    </a:moveTo>
                    <a:cubicBezTo>
                      <a:pt x="266033" y="592550"/>
                      <a:pt x="320326" y="614458"/>
                      <a:pt x="385858" y="614458"/>
                    </a:cubicBezTo>
                    <a:cubicBezTo>
                      <a:pt x="451390" y="614458"/>
                      <a:pt x="505682" y="592550"/>
                      <a:pt x="549402" y="548735"/>
                    </a:cubicBezTo>
                    <a:cubicBezTo>
                      <a:pt x="592264" y="504063"/>
                      <a:pt x="615029" y="449675"/>
                      <a:pt x="615029" y="382143"/>
                    </a:cubicBezTo>
                    <a:cubicBezTo>
                      <a:pt x="615029" y="314611"/>
                      <a:pt x="592264" y="260318"/>
                      <a:pt x="549402" y="216408"/>
                    </a:cubicBezTo>
                    <a:cubicBezTo>
                      <a:pt x="505682" y="171736"/>
                      <a:pt x="451390" y="149828"/>
                      <a:pt x="385858" y="149828"/>
                    </a:cubicBezTo>
                    <a:cubicBezTo>
                      <a:pt x="320326" y="149828"/>
                      <a:pt x="266033" y="171736"/>
                      <a:pt x="222313" y="216408"/>
                    </a:cubicBezTo>
                    <a:cubicBezTo>
                      <a:pt x="179451" y="260223"/>
                      <a:pt x="156686" y="316325"/>
                      <a:pt x="156686" y="382143"/>
                    </a:cubicBezTo>
                    <a:cubicBezTo>
                      <a:pt x="156686" y="447961"/>
                      <a:pt x="179451" y="503968"/>
                      <a:pt x="222313" y="548735"/>
                    </a:cubicBezTo>
                    <a:close/>
                    <a:moveTo>
                      <a:pt x="615124" y="19240"/>
                    </a:moveTo>
                    <a:lnTo>
                      <a:pt x="771715" y="19240"/>
                    </a:lnTo>
                    <a:lnTo>
                      <a:pt x="771715" y="745141"/>
                    </a:lnTo>
                    <a:lnTo>
                      <a:pt x="615124" y="745141"/>
                    </a:lnTo>
                    <a:lnTo>
                      <a:pt x="615124" y="640842"/>
                    </a:lnTo>
                    <a:cubicBezTo>
                      <a:pt x="555593" y="724090"/>
                      <a:pt x="470821" y="764476"/>
                      <a:pt x="362235" y="764476"/>
                    </a:cubicBezTo>
                    <a:cubicBezTo>
                      <a:pt x="262509" y="764476"/>
                      <a:pt x="175926" y="726757"/>
                      <a:pt x="105918" y="653129"/>
                    </a:cubicBezTo>
                    <a:cubicBezTo>
                      <a:pt x="35052" y="579501"/>
                      <a:pt x="0" y="490061"/>
                      <a:pt x="0" y="382238"/>
                    </a:cubicBezTo>
                    <a:cubicBezTo>
                      <a:pt x="0" y="274415"/>
                      <a:pt x="34957" y="184975"/>
                      <a:pt x="105918" y="111347"/>
                    </a:cubicBezTo>
                    <a:cubicBezTo>
                      <a:pt x="175926" y="36862"/>
                      <a:pt x="262509" y="0"/>
                      <a:pt x="362235" y="0"/>
                    </a:cubicBezTo>
                    <a:cubicBezTo>
                      <a:pt x="470725" y="0"/>
                      <a:pt x="555593" y="40386"/>
                      <a:pt x="615124" y="121825"/>
                    </a:cubicBezTo>
                    <a:lnTo>
                      <a:pt x="615124" y="19240"/>
                    </a:lnTo>
                    <a:close/>
                  </a:path>
                </a:pathLst>
              </a:custGeom>
              <a:grpFill/>
              <a:ln w="0" cap="flat">
                <a:noFill/>
                <a:prstDash val="solid"/>
                <a:miter/>
              </a:ln>
            </p:spPr>
            <p:txBody>
              <a:bodyPr rtlCol="0" anchor="ctr"/>
              <a:lstStyle/>
              <a:p>
                <a:endParaRPr lang="en-US"/>
              </a:p>
            </p:txBody>
          </p:sp>
        </p:grpSp>
        <p:grpSp>
          <p:nvGrpSpPr>
            <p:cNvPr id="38" name="Graphic 11">
              <a:extLst>
                <a:ext uri="{FF2B5EF4-FFF2-40B4-BE49-F238E27FC236}">
                  <a16:creationId xmlns:a16="http://schemas.microsoft.com/office/drawing/2014/main" id="{925F3571-35EB-BAF1-0C81-A40E41F852FF}"/>
                </a:ext>
              </a:extLst>
            </p:cNvPr>
            <p:cNvGrpSpPr/>
            <p:nvPr/>
          </p:nvGrpSpPr>
          <p:grpSpPr>
            <a:xfrm>
              <a:off x="3867912" y="2735389"/>
              <a:ext cx="1393983" cy="1396841"/>
              <a:chOff x="3867912" y="2735389"/>
              <a:chExt cx="1393983" cy="1396841"/>
            </a:xfrm>
            <a:grpFill/>
          </p:grpSpPr>
          <p:grpSp>
            <p:nvGrpSpPr>
              <p:cNvPr id="39" name="Graphic 11">
                <a:extLst>
                  <a:ext uri="{FF2B5EF4-FFF2-40B4-BE49-F238E27FC236}">
                    <a16:creationId xmlns:a16="http://schemas.microsoft.com/office/drawing/2014/main" id="{7BF930D1-ECC1-6D61-0F79-350901575112}"/>
                  </a:ext>
                </a:extLst>
              </p:cNvPr>
              <p:cNvGrpSpPr/>
              <p:nvPr/>
            </p:nvGrpSpPr>
            <p:grpSpPr>
              <a:xfrm>
                <a:off x="3867912" y="2735389"/>
                <a:ext cx="1393983" cy="1396841"/>
                <a:chOff x="3867912" y="2735389"/>
                <a:chExt cx="1393983" cy="1396841"/>
              </a:xfrm>
              <a:grpFill/>
            </p:grpSpPr>
            <p:sp>
              <p:nvSpPr>
                <p:cNvPr id="44" name="Freeform: Shape 14">
                  <a:extLst>
                    <a:ext uri="{FF2B5EF4-FFF2-40B4-BE49-F238E27FC236}">
                      <a16:creationId xmlns:a16="http://schemas.microsoft.com/office/drawing/2014/main" id="{A53EC0BC-565E-05D6-EF28-9192FE3AB122}"/>
                    </a:ext>
                  </a:extLst>
                </p:cNvPr>
                <p:cNvSpPr/>
                <p:nvPr/>
              </p:nvSpPr>
              <p:spPr>
                <a:xfrm>
                  <a:off x="4145565" y="3574065"/>
                  <a:ext cx="558165" cy="558164"/>
                </a:xfrm>
                <a:custGeom>
                  <a:avLst/>
                  <a:gdLst>
                    <a:gd name="connsiteX0" fmla="*/ 418624 w 558165"/>
                    <a:gd name="connsiteY0" fmla="*/ 279082 h 558164"/>
                    <a:gd name="connsiteX1" fmla="*/ 279083 w 558165"/>
                    <a:gd name="connsiteY1" fmla="*/ 139541 h 558164"/>
                    <a:gd name="connsiteX2" fmla="*/ 139541 w 558165"/>
                    <a:gd name="connsiteY2" fmla="*/ 0 h 558164"/>
                    <a:gd name="connsiteX3" fmla="*/ 0 w 558165"/>
                    <a:gd name="connsiteY3" fmla="*/ 139541 h 558164"/>
                    <a:gd name="connsiteX4" fmla="*/ 139541 w 558165"/>
                    <a:gd name="connsiteY4" fmla="*/ 279082 h 558164"/>
                    <a:gd name="connsiteX5" fmla="*/ 279083 w 558165"/>
                    <a:gd name="connsiteY5" fmla="*/ 418624 h 558164"/>
                    <a:gd name="connsiteX6" fmla="*/ 418624 w 558165"/>
                    <a:gd name="connsiteY6" fmla="*/ 558165 h 558164"/>
                    <a:gd name="connsiteX7" fmla="*/ 558165 w 558165"/>
                    <a:gd name="connsiteY7" fmla="*/ 418624 h 558164"/>
                    <a:gd name="connsiteX8" fmla="*/ 418624 w 558165"/>
                    <a:gd name="connsiteY8" fmla="*/ 279082 h 558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8165" h="558164">
                      <a:moveTo>
                        <a:pt x="418624" y="279082"/>
                      </a:moveTo>
                      <a:cubicBezTo>
                        <a:pt x="342424" y="279082"/>
                        <a:pt x="279083" y="215837"/>
                        <a:pt x="279083" y="139541"/>
                      </a:cubicBezTo>
                      <a:cubicBezTo>
                        <a:pt x="279083" y="63246"/>
                        <a:pt x="217265" y="0"/>
                        <a:pt x="139541" y="0"/>
                      </a:cubicBezTo>
                      <a:cubicBezTo>
                        <a:pt x="61817" y="0"/>
                        <a:pt x="0" y="61913"/>
                        <a:pt x="0" y="139541"/>
                      </a:cubicBezTo>
                      <a:cubicBezTo>
                        <a:pt x="0" y="217170"/>
                        <a:pt x="63341" y="279082"/>
                        <a:pt x="139541" y="279082"/>
                      </a:cubicBezTo>
                      <a:cubicBezTo>
                        <a:pt x="215741" y="279082"/>
                        <a:pt x="279083" y="340995"/>
                        <a:pt x="279083" y="418624"/>
                      </a:cubicBezTo>
                      <a:cubicBezTo>
                        <a:pt x="279083" y="496252"/>
                        <a:pt x="342424" y="558165"/>
                        <a:pt x="418624" y="558165"/>
                      </a:cubicBezTo>
                      <a:cubicBezTo>
                        <a:pt x="494824" y="558165"/>
                        <a:pt x="558165" y="494919"/>
                        <a:pt x="558165" y="418624"/>
                      </a:cubicBezTo>
                      <a:cubicBezTo>
                        <a:pt x="558165" y="342329"/>
                        <a:pt x="496348" y="279082"/>
                        <a:pt x="418624" y="279082"/>
                      </a:cubicBezTo>
                      <a:close/>
                    </a:path>
                  </a:pathLst>
                </a:custGeom>
                <a:grpFill/>
                <a:ln w="0" cap="flat">
                  <a:noFill/>
                  <a:prstDash val="solid"/>
                  <a:miter/>
                </a:ln>
              </p:spPr>
              <p:txBody>
                <a:bodyPr rtlCol="0" anchor="ctr"/>
                <a:lstStyle/>
                <a:p>
                  <a:endParaRPr lang="en-US"/>
                </a:p>
              </p:txBody>
            </p:sp>
            <p:sp>
              <p:nvSpPr>
                <p:cNvPr id="45" name="Freeform: Shape 15">
                  <a:extLst>
                    <a:ext uri="{FF2B5EF4-FFF2-40B4-BE49-F238E27FC236}">
                      <a16:creationId xmlns:a16="http://schemas.microsoft.com/office/drawing/2014/main" id="{E0D26EA3-C3FD-746F-91A5-6A80E49AE047}"/>
                    </a:ext>
                  </a:extLst>
                </p:cNvPr>
                <p:cNvSpPr/>
                <p:nvPr/>
              </p:nvSpPr>
              <p:spPr>
                <a:xfrm>
                  <a:off x="3867912" y="2735389"/>
                  <a:ext cx="835723" cy="838771"/>
                </a:xfrm>
                <a:custGeom>
                  <a:avLst/>
                  <a:gdLst>
                    <a:gd name="connsiteX0" fmla="*/ 416433 w 835723"/>
                    <a:gd name="connsiteY0" fmla="*/ 559594 h 838771"/>
                    <a:gd name="connsiteX1" fmla="*/ 505682 w 835723"/>
                    <a:gd name="connsiteY1" fmla="*/ 526828 h 838771"/>
                    <a:gd name="connsiteX2" fmla="*/ 556641 w 835723"/>
                    <a:gd name="connsiteY2" fmla="*/ 418624 h 838771"/>
                    <a:gd name="connsiteX3" fmla="*/ 696182 w 835723"/>
                    <a:gd name="connsiteY3" fmla="*/ 279083 h 838771"/>
                    <a:gd name="connsiteX4" fmla="*/ 835724 w 835723"/>
                    <a:gd name="connsiteY4" fmla="*/ 139541 h 838771"/>
                    <a:gd name="connsiteX5" fmla="*/ 696182 w 835723"/>
                    <a:gd name="connsiteY5" fmla="*/ 0 h 838771"/>
                    <a:gd name="connsiteX6" fmla="*/ 556641 w 835723"/>
                    <a:gd name="connsiteY6" fmla="*/ 139541 h 838771"/>
                    <a:gd name="connsiteX7" fmla="*/ 417100 w 835723"/>
                    <a:gd name="connsiteY7" fmla="*/ 279083 h 838771"/>
                    <a:gd name="connsiteX8" fmla="*/ 277559 w 835723"/>
                    <a:gd name="connsiteY8" fmla="*/ 418624 h 838771"/>
                    <a:gd name="connsiteX9" fmla="*/ 277559 w 835723"/>
                    <a:gd name="connsiteY9" fmla="*/ 419386 h 838771"/>
                    <a:gd name="connsiteX10" fmla="*/ 277559 w 835723"/>
                    <a:gd name="connsiteY10" fmla="*/ 420148 h 838771"/>
                    <a:gd name="connsiteX11" fmla="*/ 138779 w 835723"/>
                    <a:gd name="connsiteY11" fmla="*/ 559689 h 838771"/>
                    <a:gd name="connsiteX12" fmla="*/ 0 w 835723"/>
                    <a:gd name="connsiteY12" fmla="*/ 699230 h 838771"/>
                    <a:gd name="connsiteX13" fmla="*/ 138779 w 835723"/>
                    <a:gd name="connsiteY13" fmla="*/ 838772 h 838771"/>
                    <a:gd name="connsiteX14" fmla="*/ 277559 w 835723"/>
                    <a:gd name="connsiteY14" fmla="*/ 699230 h 838771"/>
                    <a:gd name="connsiteX15" fmla="*/ 416338 w 835723"/>
                    <a:gd name="connsiteY15" fmla="*/ 559689 h 838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5723" h="838771">
                      <a:moveTo>
                        <a:pt x="416433" y="559594"/>
                      </a:moveTo>
                      <a:cubicBezTo>
                        <a:pt x="450628" y="559594"/>
                        <a:pt x="481679" y="547211"/>
                        <a:pt x="505682" y="526828"/>
                      </a:cubicBezTo>
                      <a:cubicBezTo>
                        <a:pt x="536924" y="501301"/>
                        <a:pt x="556641" y="462534"/>
                        <a:pt x="556641" y="418624"/>
                      </a:cubicBezTo>
                      <a:cubicBezTo>
                        <a:pt x="556641" y="342329"/>
                        <a:pt x="619982" y="279083"/>
                        <a:pt x="696182" y="279083"/>
                      </a:cubicBezTo>
                      <a:cubicBezTo>
                        <a:pt x="772382" y="279083"/>
                        <a:pt x="835724" y="217170"/>
                        <a:pt x="835724" y="139541"/>
                      </a:cubicBezTo>
                      <a:cubicBezTo>
                        <a:pt x="835724" y="61913"/>
                        <a:pt x="773906" y="0"/>
                        <a:pt x="696182" y="0"/>
                      </a:cubicBezTo>
                      <a:cubicBezTo>
                        <a:pt x="618458" y="0"/>
                        <a:pt x="556641" y="62579"/>
                        <a:pt x="556641" y="139541"/>
                      </a:cubicBezTo>
                      <a:cubicBezTo>
                        <a:pt x="556641" y="216503"/>
                        <a:pt x="494824" y="279083"/>
                        <a:pt x="417100" y="279083"/>
                      </a:cubicBezTo>
                      <a:cubicBezTo>
                        <a:pt x="339376" y="279083"/>
                        <a:pt x="277559" y="342329"/>
                        <a:pt x="277559" y="418624"/>
                      </a:cubicBezTo>
                      <a:cubicBezTo>
                        <a:pt x="277559" y="418910"/>
                        <a:pt x="277559" y="419100"/>
                        <a:pt x="277559" y="419386"/>
                      </a:cubicBezTo>
                      <a:cubicBezTo>
                        <a:pt x="277559" y="419671"/>
                        <a:pt x="277559" y="419862"/>
                        <a:pt x="277559" y="420148"/>
                      </a:cubicBezTo>
                      <a:cubicBezTo>
                        <a:pt x="277559" y="496443"/>
                        <a:pt x="216027" y="559689"/>
                        <a:pt x="138779" y="559689"/>
                      </a:cubicBezTo>
                      <a:cubicBezTo>
                        <a:pt x="61531" y="559689"/>
                        <a:pt x="0" y="621602"/>
                        <a:pt x="0" y="699230"/>
                      </a:cubicBezTo>
                      <a:cubicBezTo>
                        <a:pt x="0" y="776859"/>
                        <a:pt x="62960" y="838772"/>
                        <a:pt x="138779" y="838772"/>
                      </a:cubicBezTo>
                      <a:cubicBezTo>
                        <a:pt x="214598" y="838772"/>
                        <a:pt x="277559" y="775526"/>
                        <a:pt x="277559" y="699230"/>
                      </a:cubicBezTo>
                      <a:cubicBezTo>
                        <a:pt x="277559" y="622935"/>
                        <a:pt x="340519" y="559689"/>
                        <a:pt x="416338" y="559689"/>
                      </a:cubicBezTo>
                      <a:close/>
                    </a:path>
                  </a:pathLst>
                </a:custGeom>
                <a:grpFill/>
                <a:ln w="0" cap="flat">
                  <a:noFill/>
                  <a:prstDash val="solid"/>
                  <a:miter/>
                </a:ln>
              </p:spPr>
              <p:txBody>
                <a:bodyPr rtlCol="0" anchor="ctr"/>
                <a:lstStyle/>
                <a:p>
                  <a:endParaRPr lang="en-US"/>
                </a:p>
              </p:txBody>
            </p:sp>
            <p:sp>
              <p:nvSpPr>
                <p:cNvPr id="46" name="Freeform: Shape 16">
                  <a:extLst>
                    <a:ext uri="{FF2B5EF4-FFF2-40B4-BE49-F238E27FC236}">
                      <a16:creationId xmlns:a16="http://schemas.microsoft.com/office/drawing/2014/main" id="{FAC6728B-CC98-FC34-FEE1-F46CF170F1A5}"/>
                    </a:ext>
                  </a:extLst>
                </p:cNvPr>
                <p:cNvSpPr/>
                <p:nvPr/>
              </p:nvSpPr>
              <p:spPr>
                <a:xfrm>
                  <a:off x="4423124" y="3015900"/>
                  <a:ext cx="838771" cy="558165"/>
                </a:xfrm>
                <a:custGeom>
                  <a:avLst/>
                  <a:gdLst>
                    <a:gd name="connsiteX0" fmla="*/ 699230 w 838771"/>
                    <a:gd name="connsiteY0" fmla="*/ 279082 h 558165"/>
                    <a:gd name="connsiteX1" fmla="*/ 559689 w 838771"/>
                    <a:gd name="connsiteY1" fmla="*/ 139541 h 558165"/>
                    <a:gd name="connsiteX2" fmla="*/ 420148 w 838771"/>
                    <a:gd name="connsiteY2" fmla="*/ 0 h 558165"/>
                    <a:gd name="connsiteX3" fmla="*/ 419386 w 838771"/>
                    <a:gd name="connsiteY3" fmla="*/ 0 h 558165"/>
                    <a:gd name="connsiteX4" fmla="*/ 418624 w 838771"/>
                    <a:gd name="connsiteY4" fmla="*/ 0 h 558165"/>
                    <a:gd name="connsiteX5" fmla="*/ 279083 w 838771"/>
                    <a:gd name="connsiteY5" fmla="*/ 139541 h 558165"/>
                    <a:gd name="connsiteX6" fmla="*/ 139541 w 838771"/>
                    <a:gd name="connsiteY6" fmla="*/ 279082 h 558165"/>
                    <a:gd name="connsiteX7" fmla="*/ 0 w 838771"/>
                    <a:gd name="connsiteY7" fmla="*/ 418624 h 558165"/>
                    <a:gd name="connsiteX8" fmla="*/ 139541 w 838771"/>
                    <a:gd name="connsiteY8" fmla="*/ 558165 h 558165"/>
                    <a:gd name="connsiteX9" fmla="*/ 279083 w 838771"/>
                    <a:gd name="connsiteY9" fmla="*/ 418624 h 558165"/>
                    <a:gd name="connsiteX10" fmla="*/ 418624 w 838771"/>
                    <a:gd name="connsiteY10" fmla="*/ 279082 h 558165"/>
                    <a:gd name="connsiteX11" fmla="*/ 419386 w 838771"/>
                    <a:gd name="connsiteY11" fmla="*/ 279082 h 558165"/>
                    <a:gd name="connsiteX12" fmla="*/ 420148 w 838771"/>
                    <a:gd name="connsiteY12" fmla="*/ 279082 h 558165"/>
                    <a:gd name="connsiteX13" fmla="*/ 559689 w 838771"/>
                    <a:gd name="connsiteY13" fmla="*/ 418624 h 558165"/>
                    <a:gd name="connsiteX14" fmla="*/ 699230 w 838771"/>
                    <a:gd name="connsiteY14" fmla="*/ 558165 h 558165"/>
                    <a:gd name="connsiteX15" fmla="*/ 838772 w 838771"/>
                    <a:gd name="connsiteY15" fmla="*/ 418624 h 558165"/>
                    <a:gd name="connsiteX16" fmla="*/ 699230 w 838771"/>
                    <a:gd name="connsiteY16" fmla="*/ 279082 h 55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38771" h="558165">
                      <a:moveTo>
                        <a:pt x="699230" y="279082"/>
                      </a:moveTo>
                      <a:cubicBezTo>
                        <a:pt x="622935" y="279082"/>
                        <a:pt x="559689" y="215837"/>
                        <a:pt x="559689" y="139541"/>
                      </a:cubicBezTo>
                      <a:cubicBezTo>
                        <a:pt x="559689" y="63246"/>
                        <a:pt x="497777" y="0"/>
                        <a:pt x="420148" y="0"/>
                      </a:cubicBezTo>
                      <a:cubicBezTo>
                        <a:pt x="419862" y="0"/>
                        <a:pt x="419671" y="0"/>
                        <a:pt x="419386" y="0"/>
                      </a:cubicBezTo>
                      <a:cubicBezTo>
                        <a:pt x="419100" y="0"/>
                        <a:pt x="418910" y="0"/>
                        <a:pt x="418624" y="0"/>
                      </a:cubicBezTo>
                      <a:cubicBezTo>
                        <a:pt x="342329" y="0"/>
                        <a:pt x="279083" y="61913"/>
                        <a:pt x="279083" y="139541"/>
                      </a:cubicBezTo>
                      <a:cubicBezTo>
                        <a:pt x="279083" y="217170"/>
                        <a:pt x="217265" y="279082"/>
                        <a:pt x="139541" y="279082"/>
                      </a:cubicBezTo>
                      <a:cubicBezTo>
                        <a:pt x="61817" y="279082"/>
                        <a:pt x="0" y="340995"/>
                        <a:pt x="0" y="418624"/>
                      </a:cubicBezTo>
                      <a:cubicBezTo>
                        <a:pt x="0" y="496253"/>
                        <a:pt x="63341" y="558165"/>
                        <a:pt x="139541" y="558165"/>
                      </a:cubicBezTo>
                      <a:cubicBezTo>
                        <a:pt x="215741" y="558165"/>
                        <a:pt x="279083" y="494919"/>
                        <a:pt x="279083" y="418624"/>
                      </a:cubicBezTo>
                      <a:cubicBezTo>
                        <a:pt x="279083" y="342329"/>
                        <a:pt x="342329" y="279082"/>
                        <a:pt x="418624" y="279082"/>
                      </a:cubicBezTo>
                      <a:cubicBezTo>
                        <a:pt x="418910" y="279082"/>
                        <a:pt x="419100" y="279082"/>
                        <a:pt x="419386" y="279082"/>
                      </a:cubicBezTo>
                      <a:cubicBezTo>
                        <a:pt x="419671" y="279082"/>
                        <a:pt x="419862" y="279082"/>
                        <a:pt x="420148" y="279082"/>
                      </a:cubicBezTo>
                      <a:cubicBezTo>
                        <a:pt x="497777" y="279082"/>
                        <a:pt x="559689" y="340995"/>
                        <a:pt x="559689" y="418624"/>
                      </a:cubicBezTo>
                      <a:cubicBezTo>
                        <a:pt x="559689" y="496253"/>
                        <a:pt x="622935" y="558165"/>
                        <a:pt x="699230" y="558165"/>
                      </a:cubicBezTo>
                      <a:cubicBezTo>
                        <a:pt x="775526" y="558165"/>
                        <a:pt x="838772" y="494919"/>
                        <a:pt x="838772" y="418624"/>
                      </a:cubicBezTo>
                      <a:cubicBezTo>
                        <a:pt x="838772" y="342329"/>
                        <a:pt x="776859" y="279082"/>
                        <a:pt x="699230" y="279082"/>
                      </a:cubicBezTo>
                      <a:close/>
                    </a:path>
                  </a:pathLst>
                </a:custGeom>
                <a:grpFill/>
                <a:ln w="0" cap="flat">
                  <a:noFill/>
                  <a:prstDash val="solid"/>
                  <a:miter/>
                </a:ln>
              </p:spPr>
              <p:txBody>
                <a:bodyPr rtlCol="0" anchor="ctr"/>
                <a:lstStyle/>
                <a:p>
                  <a:endParaRPr lang="en-US"/>
                </a:p>
              </p:txBody>
            </p:sp>
          </p:grpSp>
          <p:sp>
            <p:nvSpPr>
              <p:cNvPr id="43" name="Freeform: Shape 13">
                <a:extLst>
                  <a:ext uri="{FF2B5EF4-FFF2-40B4-BE49-F238E27FC236}">
                    <a16:creationId xmlns:a16="http://schemas.microsoft.com/office/drawing/2014/main" id="{597B5292-77DD-8E0B-ACCD-394820645528}"/>
                  </a:ext>
                </a:extLst>
              </p:cNvPr>
              <p:cNvSpPr/>
              <p:nvPr/>
            </p:nvSpPr>
            <p:spPr>
              <a:xfrm>
                <a:off x="4703730" y="3574065"/>
                <a:ext cx="277558" cy="280606"/>
              </a:xfrm>
              <a:custGeom>
                <a:avLst/>
                <a:gdLst>
                  <a:gd name="connsiteX0" fmla="*/ 138779 w 277558"/>
                  <a:gd name="connsiteY0" fmla="*/ 0 h 280606"/>
                  <a:gd name="connsiteX1" fmla="*/ 0 w 277558"/>
                  <a:gd name="connsiteY1" fmla="*/ 140303 h 280606"/>
                  <a:gd name="connsiteX2" fmla="*/ 138779 w 277558"/>
                  <a:gd name="connsiteY2" fmla="*/ 280606 h 280606"/>
                  <a:gd name="connsiteX3" fmla="*/ 277559 w 277558"/>
                  <a:gd name="connsiteY3" fmla="*/ 140303 h 280606"/>
                  <a:gd name="connsiteX4" fmla="*/ 138779 w 277558"/>
                  <a:gd name="connsiteY4" fmla="*/ 0 h 2806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558" h="280606">
                    <a:moveTo>
                      <a:pt x="138779" y="0"/>
                    </a:moveTo>
                    <a:cubicBezTo>
                      <a:pt x="62960" y="0"/>
                      <a:pt x="0" y="62198"/>
                      <a:pt x="0" y="140303"/>
                    </a:cubicBezTo>
                    <a:cubicBezTo>
                      <a:pt x="0" y="218408"/>
                      <a:pt x="62960" y="280606"/>
                      <a:pt x="138779" y="280606"/>
                    </a:cubicBezTo>
                    <a:cubicBezTo>
                      <a:pt x="214598" y="280606"/>
                      <a:pt x="277559" y="216979"/>
                      <a:pt x="277559" y="140303"/>
                    </a:cubicBezTo>
                    <a:cubicBezTo>
                      <a:pt x="277559" y="63627"/>
                      <a:pt x="216027" y="0"/>
                      <a:pt x="138779" y="0"/>
                    </a:cubicBezTo>
                    <a:close/>
                  </a:path>
                </a:pathLst>
              </a:custGeom>
              <a:grpFill/>
              <a:ln w="0" cap="flat">
                <a:noFill/>
                <a:prstDash val="solid"/>
                <a:miter/>
              </a:ln>
            </p:spPr>
            <p:txBody>
              <a:bodyPr rtlCol="0" anchor="ctr"/>
              <a:lstStyle/>
              <a:p>
                <a:endParaRPr lang="en-US"/>
              </a:p>
            </p:txBody>
          </p:sp>
        </p:grpSp>
      </p:grpSp>
      <p:sp>
        <p:nvSpPr>
          <p:cNvPr id="52" name="Rectangle 51">
            <a:extLst>
              <a:ext uri="{FF2B5EF4-FFF2-40B4-BE49-F238E27FC236}">
                <a16:creationId xmlns:a16="http://schemas.microsoft.com/office/drawing/2014/main" id="{59107370-31B4-2D05-EF9C-31E92E2E75D5}"/>
              </a:ext>
            </a:extLst>
          </p:cNvPr>
          <p:cNvSpPr/>
          <p:nvPr userDrawn="1"/>
        </p:nvSpPr>
        <p:spPr>
          <a:xfrm>
            <a:off x="0" y="6737877"/>
            <a:ext cx="12192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53" name="Text Placeholder 34">
            <a:extLst>
              <a:ext uri="{FF2B5EF4-FFF2-40B4-BE49-F238E27FC236}">
                <a16:creationId xmlns:a16="http://schemas.microsoft.com/office/drawing/2014/main" id="{986E0CE0-35F1-3CE1-B6BE-665719C0ED35}"/>
              </a:ext>
            </a:extLst>
          </p:cNvPr>
          <p:cNvSpPr>
            <a:spLocks noGrp="1"/>
          </p:cNvSpPr>
          <p:nvPr>
            <p:ph type="body" sz="quarter" idx="12" hasCustomPrompt="1"/>
          </p:nvPr>
        </p:nvSpPr>
        <p:spPr>
          <a:xfrm>
            <a:off x="353616" y="2856385"/>
            <a:ext cx="2141933" cy="3031062"/>
          </a:xfrm>
        </p:spPr>
        <p:txBody>
          <a:bodyPr anchor="t"/>
          <a:lstStyle>
            <a:lvl1pPr marL="0" indent="0" algn="l">
              <a:buNone/>
              <a:defRPr sz="1400">
                <a:solidFill>
                  <a:schemeClr val="tx1"/>
                </a:solidFill>
              </a:defRPr>
            </a:lvl1pPr>
          </a:lstStyle>
          <a:p>
            <a:pPr lvl="0"/>
            <a:r>
              <a:rPr lang="en-US" dirty="0"/>
              <a:t>Click to add text</a:t>
            </a:r>
          </a:p>
        </p:txBody>
      </p:sp>
      <p:sp>
        <p:nvSpPr>
          <p:cNvPr id="54" name="Text Placeholder 34">
            <a:extLst>
              <a:ext uri="{FF2B5EF4-FFF2-40B4-BE49-F238E27FC236}">
                <a16:creationId xmlns:a16="http://schemas.microsoft.com/office/drawing/2014/main" id="{157A54A8-91BE-8309-1349-CC0A4FB47BE0}"/>
              </a:ext>
            </a:extLst>
          </p:cNvPr>
          <p:cNvSpPr>
            <a:spLocks noGrp="1"/>
          </p:cNvSpPr>
          <p:nvPr>
            <p:ph type="body" sz="quarter" idx="14" hasCustomPrompt="1"/>
          </p:nvPr>
        </p:nvSpPr>
        <p:spPr>
          <a:xfrm>
            <a:off x="2849373" y="2856385"/>
            <a:ext cx="3143162" cy="3031062"/>
          </a:xfrm>
        </p:spPr>
        <p:txBody>
          <a:bodyPr anchor="t"/>
          <a:lstStyle>
            <a:lvl1pPr marL="0" indent="0" algn="l">
              <a:buNone/>
              <a:defRPr sz="1400">
                <a:solidFill>
                  <a:schemeClr val="tx1"/>
                </a:solidFill>
              </a:defRPr>
            </a:lvl1pPr>
          </a:lstStyle>
          <a:p>
            <a:pPr lvl="0"/>
            <a:r>
              <a:rPr lang="en-US" dirty="0"/>
              <a:t>Click to add text</a:t>
            </a:r>
          </a:p>
        </p:txBody>
      </p:sp>
      <p:sp>
        <p:nvSpPr>
          <p:cNvPr id="55" name="Text Placeholder 34">
            <a:extLst>
              <a:ext uri="{FF2B5EF4-FFF2-40B4-BE49-F238E27FC236}">
                <a16:creationId xmlns:a16="http://schemas.microsoft.com/office/drawing/2014/main" id="{1E3A6B24-D4C9-27AF-71DE-64FA9A61B703}"/>
              </a:ext>
            </a:extLst>
          </p:cNvPr>
          <p:cNvSpPr>
            <a:spLocks noGrp="1"/>
          </p:cNvSpPr>
          <p:nvPr>
            <p:ph type="body" sz="quarter" idx="16" hasCustomPrompt="1"/>
          </p:nvPr>
        </p:nvSpPr>
        <p:spPr>
          <a:xfrm>
            <a:off x="6346359" y="2856385"/>
            <a:ext cx="2495550" cy="3031062"/>
          </a:xfrm>
        </p:spPr>
        <p:txBody>
          <a:bodyPr anchor="t"/>
          <a:lstStyle>
            <a:lvl1pPr marL="0" indent="0" algn="l">
              <a:buNone/>
              <a:defRPr sz="1400">
                <a:solidFill>
                  <a:schemeClr val="tx1"/>
                </a:solidFill>
              </a:defRPr>
            </a:lvl1pPr>
          </a:lstStyle>
          <a:p>
            <a:pPr lvl="0"/>
            <a:r>
              <a:rPr lang="en-US" dirty="0"/>
              <a:t>Click to add text</a:t>
            </a:r>
          </a:p>
        </p:txBody>
      </p:sp>
      <p:sp>
        <p:nvSpPr>
          <p:cNvPr id="56" name="Text Placeholder 34">
            <a:extLst>
              <a:ext uri="{FF2B5EF4-FFF2-40B4-BE49-F238E27FC236}">
                <a16:creationId xmlns:a16="http://schemas.microsoft.com/office/drawing/2014/main" id="{579591AE-73A6-B0EE-01D9-0A64F6DB0717}"/>
              </a:ext>
            </a:extLst>
          </p:cNvPr>
          <p:cNvSpPr>
            <a:spLocks noGrp="1"/>
          </p:cNvSpPr>
          <p:nvPr>
            <p:ph type="body" sz="quarter" idx="18" hasCustomPrompt="1"/>
          </p:nvPr>
        </p:nvSpPr>
        <p:spPr>
          <a:xfrm>
            <a:off x="9342627" y="2856385"/>
            <a:ext cx="2495550" cy="3031062"/>
          </a:xfrm>
        </p:spPr>
        <p:txBody>
          <a:bodyPr anchor="t"/>
          <a:lstStyle>
            <a:lvl1pPr marL="0" indent="0" algn="l">
              <a:buNone/>
              <a:defRPr sz="1400">
                <a:solidFill>
                  <a:schemeClr val="tx1"/>
                </a:solidFill>
              </a:defRPr>
            </a:lvl1pPr>
          </a:lstStyle>
          <a:p>
            <a:pPr lvl="0"/>
            <a:r>
              <a:rPr lang="en-US" dirty="0"/>
              <a:t>Click to add text</a:t>
            </a:r>
          </a:p>
        </p:txBody>
      </p:sp>
      <p:sp>
        <p:nvSpPr>
          <p:cNvPr id="57" name="Title 3">
            <a:extLst>
              <a:ext uri="{FF2B5EF4-FFF2-40B4-BE49-F238E27FC236}">
                <a16:creationId xmlns:a16="http://schemas.microsoft.com/office/drawing/2014/main" id="{E32F068A-3EC2-A84D-43AB-C14B9765EF11}"/>
              </a:ext>
            </a:extLst>
          </p:cNvPr>
          <p:cNvSpPr>
            <a:spLocks noGrp="1"/>
          </p:cNvSpPr>
          <p:nvPr>
            <p:ph type="title" hasCustomPrompt="1"/>
          </p:nvPr>
        </p:nvSpPr>
        <p:spPr>
          <a:xfrm>
            <a:off x="353617" y="396075"/>
            <a:ext cx="4648689" cy="1615527"/>
          </a:xfrm>
          <a:prstGeom prst="rect">
            <a:avLst/>
          </a:prstGeom>
        </p:spPr>
        <p:txBody>
          <a:bodyPr anchor="t"/>
          <a:lstStyle/>
          <a:p>
            <a:r>
              <a:rPr lang="en-US" dirty="0"/>
              <a:t>Click to edit</a:t>
            </a:r>
            <a:br>
              <a:rPr lang="en-US" dirty="0"/>
            </a:br>
            <a:r>
              <a:rPr lang="en-US" dirty="0"/>
              <a:t>Master title style</a:t>
            </a:r>
          </a:p>
        </p:txBody>
      </p:sp>
      <p:cxnSp>
        <p:nvCxnSpPr>
          <p:cNvPr id="58" name="Straight Connector 57">
            <a:extLst>
              <a:ext uri="{FF2B5EF4-FFF2-40B4-BE49-F238E27FC236}">
                <a16:creationId xmlns:a16="http://schemas.microsoft.com/office/drawing/2014/main" id="{426D5371-DD60-037C-1D56-4869EF5BE287}"/>
              </a:ext>
            </a:extLst>
          </p:cNvPr>
          <p:cNvCxnSpPr>
            <a:cxnSpLocks/>
          </p:cNvCxnSpPr>
          <p:nvPr userDrawn="1"/>
        </p:nvCxnSpPr>
        <p:spPr>
          <a:xfrm>
            <a:off x="2955247" y="2592249"/>
            <a:ext cx="278753" cy="0"/>
          </a:xfrm>
          <a:prstGeom prst="line">
            <a:avLst/>
          </a:prstGeom>
          <a:ln w="19050" cap="rnd">
            <a:solidFill>
              <a:schemeClr val="accent2"/>
            </a:solidFill>
            <a:prstDash val="solid"/>
            <a:round/>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6C267F9D-0755-EA6C-0089-A7EB1C662508}"/>
              </a:ext>
            </a:extLst>
          </p:cNvPr>
          <p:cNvCxnSpPr>
            <a:cxnSpLocks/>
          </p:cNvCxnSpPr>
          <p:nvPr userDrawn="1"/>
        </p:nvCxnSpPr>
        <p:spPr>
          <a:xfrm>
            <a:off x="443630" y="2592249"/>
            <a:ext cx="278753" cy="0"/>
          </a:xfrm>
          <a:prstGeom prst="line">
            <a:avLst/>
          </a:prstGeom>
          <a:ln w="19050" cap="rnd">
            <a:solidFill>
              <a:schemeClr val="accent2"/>
            </a:solidFill>
            <a:prstDash val="solid"/>
            <a:round/>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2DDADD2B-9312-8BC9-EA2E-878125719861}"/>
              </a:ext>
            </a:extLst>
          </p:cNvPr>
          <p:cNvCxnSpPr>
            <a:cxnSpLocks/>
          </p:cNvCxnSpPr>
          <p:nvPr userDrawn="1"/>
        </p:nvCxnSpPr>
        <p:spPr>
          <a:xfrm>
            <a:off x="6441183" y="2592249"/>
            <a:ext cx="278753" cy="0"/>
          </a:xfrm>
          <a:prstGeom prst="line">
            <a:avLst/>
          </a:prstGeom>
          <a:ln w="19050" cap="rnd">
            <a:solidFill>
              <a:schemeClr val="accent2"/>
            </a:solidFill>
            <a:prstDash val="solid"/>
            <a:round/>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94FD243B-03AD-5258-086A-6E322BB6F043}"/>
              </a:ext>
            </a:extLst>
          </p:cNvPr>
          <p:cNvCxnSpPr>
            <a:cxnSpLocks/>
          </p:cNvCxnSpPr>
          <p:nvPr userDrawn="1"/>
        </p:nvCxnSpPr>
        <p:spPr>
          <a:xfrm>
            <a:off x="9430426" y="2592249"/>
            <a:ext cx="278753" cy="0"/>
          </a:xfrm>
          <a:prstGeom prst="line">
            <a:avLst/>
          </a:prstGeom>
          <a:ln w="19050" cap="rnd">
            <a:solidFill>
              <a:schemeClr val="accent2"/>
            </a:solidFill>
            <a:prstDash val="solid"/>
            <a:round/>
          </a:ln>
        </p:spPr>
        <p:style>
          <a:lnRef idx="1">
            <a:schemeClr val="accent1"/>
          </a:lnRef>
          <a:fillRef idx="0">
            <a:schemeClr val="accent1"/>
          </a:fillRef>
          <a:effectRef idx="0">
            <a:schemeClr val="accent1"/>
          </a:effectRef>
          <a:fontRef idx="minor">
            <a:schemeClr val="tx1"/>
          </a:fontRef>
        </p:style>
      </p:cxnSp>
      <p:sp>
        <p:nvSpPr>
          <p:cNvPr id="62" name="TextBox 61">
            <a:extLst>
              <a:ext uri="{FF2B5EF4-FFF2-40B4-BE49-F238E27FC236}">
                <a16:creationId xmlns:a16="http://schemas.microsoft.com/office/drawing/2014/main" id="{B1315AD4-2CF1-0559-29AD-B7DCB6004C91}"/>
              </a:ext>
            </a:extLst>
          </p:cNvPr>
          <p:cNvSpPr txBox="1"/>
          <p:nvPr userDrawn="1"/>
        </p:nvSpPr>
        <p:spPr>
          <a:xfrm>
            <a:off x="353426" y="2128057"/>
            <a:ext cx="2495550" cy="400111"/>
          </a:xfrm>
          <a:prstGeom prst="rect">
            <a:avLst/>
          </a:prstGeom>
          <a:noFill/>
        </p:spPr>
        <p:txBody>
          <a:bodyPr wrap="square" rtlCol="0">
            <a:noAutofit/>
          </a:bodyPr>
          <a:lstStyle/>
          <a:p>
            <a:pPr algn="l"/>
            <a:r>
              <a:rPr lang="en-US" sz="2000" b="0" dirty="0"/>
              <a:t>MODEL</a:t>
            </a:r>
          </a:p>
        </p:txBody>
      </p:sp>
      <p:sp>
        <p:nvSpPr>
          <p:cNvPr id="63" name="TextBox 62">
            <a:extLst>
              <a:ext uri="{FF2B5EF4-FFF2-40B4-BE49-F238E27FC236}">
                <a16:creationId xmlns:a16="http://schemas.microsoft.com/office/drawing/2014/main" id="{BCE76E7E-D264-BEF7-4C45-943C1AD2C23A}"/>
              </a:ext>
            </a:extLst>
          </p:cNvPr>
          <p:cNvSpPr txBox="1"/>
          <p:nvPr userDrawn="1"/>
        </p:nvSpPr>
        <p:spPr>
          <a:xfrm>
            <a:off x="2848976" y="2128057"/>
            <a:ext cx="2495550" cy="400111"/>
          </a:xfrm>
          <a:prstGeom prst="rect">
            <a:avLst/>
          </a:prstGeom>
          <a:noFill/>
        </p:spPr>
        <p:txBody>
          <a:bodyPr wrap="square" rtlCol="0">
            <a:noAutofit/>
          </a:bodyPr>
          <a:lstStyle/>
          <a:p>
            <a:pPr algn="l"/>
            <a:r>
              <a:rPr lang="en-US" sz="2000" b="0" dirty="0"/>
              <a:t>REASON</a:t>
            </a:r>
          </a:p>
        </p:txBody>
      </p:sp>
      <p:sp>
        <p:nvSpPr>
          <p:cNvPr id="64" name="TextBox 63">
            <a:extLst>
              <a:ext uri="{FF2B5EF4-FFF2-40B4-BE49-F238E27FC236}">
                <a16:creationId xmlns:a16="http://schemas.microsoft.com/office/drawing/2014/main" id="{A9383E5E-B63C-3431-4006-8090DE38172B}"/>
              </a:ext>
            </a:extLst>
          </p:cNvPr>
          <p:cNvSpPr txBox="1"/>
          <p:nvPr userDrawn="1"/>
        </p:nvSpPr>
        <p:spPr>
          <a:xfrm>
            <a:off x="6346756" y="2157391"/>
            <a:ext cx="2495550" cy="400111"/>
          </a:xfrm>
          <a:prstGeom prst="rect">
            <a:avLst/>
          </a:prstGeom>
          <a:noFill/>
        </p:spPr>
        <p:txBody>
          <a:bodyPr wrap="square" rtlCol="0">
            <a:noAutofit/>
          </a:bodyPr>
          <a:lstStyle/>
          <a:p>
            <a:pPr algn="l"/>
            <a:r>
              <a:rPr lang="en-US" sz="2000" b="0" dirty="0"/>
              <a:t>IMPORTANCE</a:t>
            </a:r>
          </a:p>
        </p:txBody>
      </p:sp>
      <p:sp>
        <p:nvSpPr>
          <p:cNvPr id="65" name="TextBox 64">
            <a:extLst>
              <a:ext uri="{FF2B5EF4-FFF2-40B4-BE49-F238E27FC236}">
                <a16:creationId xmlns:a16="http://schemas.microsoft.com/office/drawing/2014/main" id="{05992556-CDD6-7922-DC02-37DFD7D56C89}"/>
              </a:ext>
            </a:extLst>
          </p:cNvPr>
          <p:cNvSpPr txBox="1"/>
          <p:nvPr userDrawn="1"/>
        </p:nvSpPr>
        <p:spPr>
          <a:xfrm>
            <a:off x="9342627" y="2157391"/>
            <a:ext cx="2495550" cy="400111"/>
          </a:xfrm>
          <a:prstGeom prst="rect">
            <a:avLst/>
          </a:prstGeom>
          <a:noFill/>
        </p:spPr>
        <p:txBody>
          <a:bodyPr wrap="square" rtlCol="0">
            <a:noAutofit/>
          </a:bodyPr>
          <a:lstStyle/>
          <a:p>
            <a:pPr algn="l"/>
            <a:r>
              <a:rPr lang="en-US" sz="2000" b="0" dirty="0"/>
              <a:t>IMPACT</a:t>
            </a:r>
          </a:p>
        </p:txBody>
      </p:sp>
    </p:spTree>
    <p:extLst>
      <p:ext uri="{BB962C8B-B14F-4D97-AF65-F5344CB8AC3E}">
        <p14:creationId xmlns:p14="http://schemas.microsoft.com/office/powerpoint/2010/main" val="125211790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5 Section Timeline">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E06E047-2F6E-448B-BD5E-549D67332962}"/>
              </a:ext>
            </a:extLst>
          </p:cNvPr>
          <p:cNvGrpSpPr/>
          <p:nvPr userDrawn="1"/>
        </p:nvGrpSpPr>
        <p:grpSpPr>
          <a:xfrm>
            <a:off x="1554022" y="2686505"/>
            <a:ext cx="2030793" cy="1349564"/>
            <a:chOff x="1595945" y="2378075"/>
            <a:chExt cx="2030793" cy="1349564"/>
          </a:xfrm>
          <a:solidFill>
            <a:schemeClr val="accent1"/>
          </a:solidFill>
        </p:grpSpPr>
        <p:sp>
          <p:nvSpPr>
            <p:cNvPr id="4" name="Freeform: Shape 3">
              <a:extLst>
                <a:ext uri="{FF2B5EF4-FFF2-40B4-BE49-F238E27FC236}">
                  <a16:creationId xmlns:a16="http://schemas.microsoft.com/office/drawing/2014/main" id="{69973B28-EEA4-4831-A2AB-A06051A32622}"/>
                </a:ext>
              </a:extLst>
            </p:cNvPr>
            <p:cNvSpPr/>
            <p:nvPr/>
          </p:nvSpPr>
          <p:spPr>
            <a:xfrm>
              <a:off x="1595945" y="2378075"/>
              <a:ext cx="253491" cy="253492"/>
            </a:xfrm>
            <a:custGeom>
              <a:avLst/>
              <a:gdLst>
                <a:gd name="connsiteX0" fmla="*/ 253492 w 253491"/>
                <a:gd name="connsiteY0" fmla="*/ 126746 h 253492"/>
                <a:gd name="connsiteX1" fmla="*/ 126746 w 253491"/>
                <a:gd name="connsiteY1" fmla="*/ 253492 h 253492"/>
                <a:gd name="connsiteX2" fmla="*/ 0 w 253491"/>
                <a:gd name="connsiteY2" fmla="*/ 126746 h 253492"/>
                <a:gd name="connsiteX3" fmla="*/ 126746 w 253491"/>
                <a:gd name="connsiteY3" fmla="*/ 0 h 253492"/>
                <a:gd name="connsiteX4" fmla="*/ 253492 w 253491"/>
                <a:gd name="connsiteY4" fmla="*/ 126746 h 253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491" h="253492">
                  <a:moveTo>
                    <a:pt x="253492" y="126746"/>
                  </a:moveTo>
                  <a:cubicBezTo>
                    <a:pt x="253492" y="196746"/>
                    <a:pt x="196746" y="253492"/>
                    <a:pt x="126746" y="253492"/>
                  </a:cubicBezTo>
                  <a:cubicBezTo>
                    <a:pt x="56746" y="253492"/>
                    <a:pt x="0" y="196746"/>
                    <a:pt x="0" y="126746"/>
                  </a:cubicBezTo>
                  <a:cubicBezTo>
                    <a:pt x="0" y="56746"/>
                    <a:pt x="56746" y="0"/>
                    <a:pt x="126746" y="0"/>
                  </a:cubicBezTo>
                  <a:cubicBezTo>
                    <a:pt x="196746" y="0"/>
                    <a:pt x="253492" y="56746"/>
                    <a:pt x="253492" y="126746"/>
                  </a:cubicBezTo>
                  <a:close/>
                </a:path>
              </a:pathLst>
            </a:custGeom>
            <a:grpFill/>
            <a:ln w="6350" cap="flat">
              <a:noFill/>
              <a:prstDash val="solid"/>
              <a:miter/>
            </a:ln>
          </p:spPr>
          <p:txBody>
            <a:bodyPr rtlCol="0" anchor="ctr"/>
            <a:lstStyle/>
            <a:p>
              <a:endParaRPr lang="en-US" dirty="0">
                <a:latin typeface="+mj-lt"/>
              </a:endParaRPr>
            </a:p>
          </p:txBody>
        </p:sp>
        <p:sp>
          <p:nvSpPr>
            <p:cNvPr id="5" name="Freeform: Shape 4">
              <a:extLst>
                <a:ext uri="{FF2B5EF4-FFF2-40B4-BE49-F238E27FC236}">
                  <a16:creationId xmlns:a16="http://schemas.microsoft.com/office/drawing/2014/main" id="{8C0EE4FB-7F09-447C-A66E-82A1116C868B}"/>
                </a:ext>
              </a:extLst>
            </p:cNvPr>
            <p:cNvSpPr/>
            <p:nvPr/>
          </p:nvSpPr>
          <p:spPr>
            <a:xfrm>
              <a:off x="1638617" y="2420747"/>
              <a:ext cx="168148" cy="168148"/>
            </a:xfrm>
            <a:custGeom>
              <a:avLst/>
              <a:gdLst>
                <a:gd name="connsiteX0" fmla="*/ 0 w 168148"/>
                <a:gd name="connsiteY0" fmla="*/ 83699 h 168148"/>
                <a:gd name="connsiteX1" fmla="*/ 84074 w 168148"/>
                <a:gd name="connsiteY1" fmla="*/ -374 h 168148"/>
                <a:gd name="connsiteX2" fmla="*/ 168148 w 168148"/>
                <a:gd name="connsiteY2" fmla="*/ 83699 h 168148"/>
                <a:gd name="connsiteX3" fmla="*/ 84074 w 168148"/>
                <a:gd name="connsiteY3" fmla="*/ 167774 h 168148"/>
                <a:gd name="connsiteX4" fmla="*/ 0 w 168148"/>
                <a:gd name="connsiteY4" fmla="*/ 83699 h 168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148" h="168148">
                  <a:moveTo>
                    <a:pt x="0" y="83699"/>
                  </a:moveTo>
                  <a:cubicBezTo>
                    <a:pt x="0" y="37268"/>
                    <a:pt x="37643" y="-374"/>
                    <a:pt x="84074" y="-374"/>
                  </a:cubicBezTo>
                  <a:cubicBezTo>
                    <a:pt x="130505" y="-374"/>
                    <a:pt x="168148" y="37268"/>
                    <a:pt x="168148" y="83699"/>
                  </a:cubicBezTo>
                  <a:cubicBezTo>
                    <a:pt x="168148" y="130131"/>
                    <a:pt x="130505" y="167774"/>
                    <a:pt x="84074" y="167774"/>
                  </a:cubicBezTo>
                  <a:cubicBezTo>
                    <a:pt x="37643" y="167774"/>
                    <a:pt x="0" y="130131"/>
                    <a:pt x="0" y="83699"/>
                  </a:cubicBezTo>
                  <a:close/>
                </a:path>
              </a:pathLst>
            </a:custGeom>
            <a:solidFill>
              <a:schemeClr val="bg1"/>
            </a:solidFill>
            <a:ln w="6350" cap="flat">
              <a:noFill/>
              <a:prstDash val="solid"/>
              <a:miter/>
            </a:ln>
          </p:spPr>
          <p:txBody>
            <a:bodyPr rtlCol="0" anchor="ctr"/>
            <a:lstStyle/>
            <a:p>
              <a:endParaRPr lang="en-US" dirty="0">
                <a:latin typeface="+mj-lt"/>
              </a:endParaRPr>
            </a:p>
          </p:txBody>
        </p:sp>
        <p:sp>
          <p:nvSpPr>
            <p:cNvPr id="6" name="Freeform: Shape 5">
              <a:extLst>
                <a:ext uri="{FF2B5EF4-FFF2-40B4-BE49-F238E27FC236}">
                  <a16:creationId xmlns:a16="http://schemas.microsoft.com/office/drawing/2014/main" id="{B78363FE-A422-4537-A63B-1B2EA6A33B2D}"/>
                </a:ext>
              </a:extLst>
            </p:cNvPr>
            <p:cNvSpPr/>
            <p:nvPr/>
          </p:nvSpPr>
          <p:spPr>
            <a:xfrm>
              <a:off x="1703641" y="2616834"/>
              <a:ext cx="1923097" cy="1110805"/>
            </a:xfrm>
            <a:custGeom>
              <a:avLst/>
              <a:gdLst>
                <a:gd name="connsiteX0" fmla="*/ 1659128 w 1923097"/>
                <a:gd name="connsiteY0" fmla="*/ 513906 h 1110805"/>
                <a:gd name="connsiteX1" fmla="*/ 38100 w 1923097"/>
                <a:gd name="connsiteY1" fmla="*/ 513906 h 1110805"/>
                <a:gd name="connsiteX2" fmla="*/ 38100 w 1923097"/>
                <a:gd name="connsiteY2" fmla="*/ 0 h 1110805"/>
                <a:gd name="connsiteX3" fmla="*/ 0 w 1923097"/>
                <a:gd name="connsiteY3" fmla="*/ 0 h 1110805"/>
                <a:gd name="connsiteX4" fmla="*/ 0 w 1923097"/>
                <a:gd name="connsiteY4" fmla="*/ 513906 h 1110805"/>
                <a:gd name="connsiteX5" fmla="*/ 263906 w 1923097"/>
                <a:gd name="connsiteY5" fmla="*/ 812356 h 1110805"/>
                <a:gd name="connsiteX6" fmla="*/ 0 w 1923097"/>
                <a:gd name="connsiteY6" fmla="*/ 1110806 h 1110805"/>
                <a:gd name="connsiteX7" fmla="*/ 1659128 w 1923097"/>
                <a:gd name="connsiteY7" fmla="*/ 1110806 h 1110805"/>
                <a:gd name="connsiteX8" fmla="*/ 1923098 w 1923097"/>
                <a:gd name="connsiteY8" fmla="*/ 812356 h 1110805"/>
                <a:gd name="connsiteX9" fmla="*/ 1659128 w 1923097"/>
                <a:gd name="connsiteY9" fmla="*/ 513906 h 111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3097" h="1110805">
                  <a:moveTo>
                    <a:pt x="1659128" y="513906"/>
                  </a:moveTo>
                  <a:lnTo>
                    <a:pt x="38100" y="513906"/>
                  </a:lnTo>
                  <a:lnTo>
                    <a:pt x="38100" y="0"/>
                  </a:lnTo>
                  <a:lnTo>
                    <a:pt x="0" y="0"/>
                  </a:lnTo>
                  <a:lnTo>
                    <a:pt x="0" y="513906"/>
                  </a:lnTo>
                  <a:lnTo>
                    <a:pt x="263906" y="812356"/>
                  </a:lnTo>
                  <a:lnTo>
                    <a:pt x="0" y="1110806"/>
                  </a:lnTo>
                  <a:lnTo>
                    <a:pt x="1659128" y="1110806"/>
                  </a:lnTo>
                  <a:lnTo>
                    <a:pt x="1923098" y="812356"/>
                  </a:lnTo>
                  <a:lnTo>
                    <a:pt x="1659128" y="513906"/>
                  </a:lnTo>
                  <a:close/>
                </a:path>
              </a:pathLst>
            </a:custGeom>
            <a:grpFill/>
            <a:ln w="6350" cap="flat">
              <a:noFill/>
              <a:prstDash val="solid"/>
              <a:miter/>
            </a:ln>
          </p:spPr>
          <p:txBody>
            <a:bodyPr rtlCol="0" anchor="ctr"/>
            <a:lstStyle/>
            <a:p>
              <a:endParaRPr lang="en-US" dirty="0">
                <a:latin typeface="+mj-lt"/>
              </a:endParaRPr>
            </a:p>
          </p:txBody>
        </p:sp>
      </p:grpSp>
      <p:grpSp>
        <p:nvGrpSpPr>
          <p:cNvPr id="7" name="Group 6">
            <a:extLst>
              <a:ext uri="{FF2B5EF4-FFF2-40B4-BE49-F238E27FC236}">
                <a16:creationId xmlns:a16="http://schemas.microsoft.com/office/drawing/2014/main" id="{2EBB48D4-172C-4CDD-B2D4-FA837E801593}"/>
              </a:ext>
            </a:extLst>
          </p:cNvPr>
          <p:cNvGrpSpPr/>
          <p:nvPr userDrawn="1"/>
        </p:nvGrpSpPr>
        <p:grpSpPr>
          <a:xfrm>
            <a:off x="3295700" y="3439170"/>
            <a:ext cx="2030793" cy="1349565"/>
            <a:chOff x="3337623" y="3130740"/>
            <a:chExt cx="2030793" cy="1349565"/>
          </a:xfrm>
          <a:solidFill>
            <a:schemeClr val="accent2"/>
          </a:solidFill>
        </p:grpSpPr>
        <p:sp>
          <p:nvSpPr>
            <p:cNvPr id="8" name="Freeform: Shape 7">
              <a:extLst>
                <a:ext uri="{FF2B5EF4-FFF2-40B4-BE49-F238E27FC236}">
                  <a16:creationId xmlns:a16="http://schemas.microsoft.com/office/drawing/2014/main" id="{D2673FC9-CCAE-4290-8BFB-394376E922AB}"/>
                </a:ext>
              </a:extLst>
            </p:cNvPr>
            <p:cNvSpPr/>
            <p:nvPr/>
          </p:nvSpPr>
          <p:spPr>
            <a:xfrm>
              <a:off x="3337623" y="4226814"/>
              <a:ext cx="253492" cy="253491"/>
            </a:xfrm>
            <a:custGeom>
              <a:avLst/>
              <a:gdLst>
                <a:gd name="connsiteX0" fmla="*/ 253492 w 253492"/>
                <a:gd name="connsiteY0" fmla="*/ 126746 h 253491"/>
                <a:gd name="connsiteX1" fmla="*/ 126746 w 253492"/>
                <a:gd name="connsiteY1" fmla="*/ 253492 h 253491"/>
                <a:gd name="connsiteX2" fmla="*/ 0 w 253492"/>
                <a:gd name="connsiteY2" fmla="*/ 126746 h 253491"/>
                <a:gd name="connsiteX3" fmla="*/ 126746 w 253492"/>
                <a:gd name="connsiteY3" fmla="*/ 0 h 253491"/>
                <a:gd name="connsiteX4" fmla="*/ 253492 w 253492"/>
                <a:gd name="connsiteY4" fmla="*/ 126746 h 2534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492" h="253491">
                  <a:moveTo>
                    <a:pt x="253492" y="126746"/>
                  </a:moveTo>
                  <a:cubicBezTo>
                    <a:pt x="253492" y="196746"/>
                    <a:pt x="196746" y="253492"/>
                    <a:pt x="126746" y="253492"/>
                  </a:cubicBezTo>
                  <a:cubicBezTo>
                    <a:pt x="56746" y="253492"/>
                    <a:pt x="0" y="196746"/>
                    <a:pt x="0" y="126746"/>
                  </a:cubicBezTo>
                  <a:cubicBezTo>
                    <a:pt x="0" y="56746"/>
                    <a:pt x="56746" y="0"/>
                    <a:pt x="126746" y="0"/>
                  </a:cubicBezTo>
                  <a:cubicBezTo>
                    <a:pt x="196746" y="0"/>
                    <a:pt x="253492" y="56746"/>
                    <a:pt x="253492" y="126746"/>
                  </a:cubicBezTo>
                  <a:close/>
                </a:path>
              </a:pathLst>
            </a:custGeom>
            <a:grpFill/>
            <a:ln w="6350" cap="flat">
              <a:noFill/>
              <a:prstDash val="solid"/>
              <a:miter/>
            </a:ln>
          </p:spPr>
          <p:txBody>
            <a:bodyPr rtlCol="0" anchor="ctr"/>
            <a:lstStyle/>
            <a:p>
              <a:endParaRPr lang="en-US" dirty="0">
                <a:latin typeface="+mj-lt"/>
              </a:endParaRPr>
            </a:p>
          </p:txBody>
        </p:sp>
        <p:sp>
          <p:nvSpPr>
            <p:cNvPr id="9" name="Freeform: Shape 8">
              <a:extLst>
                <a:ext uri="{FF2B5EF4-FFF2-40B4-BE49-F238E27FC236}">
                  <a16:creationId xmlns:a16="http://schemas.microsoft.com/office/drawing/2014/main" id="{D5B98755-EB2F-43B1-8937-925059D4DF73}"/>
                </a:ext>
              </a:extLst>
            </p:cNvPr>
            <p:cNvSpPr/>
            <p:nvPr/>
          </p:nvSpPr>
          <p:spPr>
            <a:xfrm>
              <a:off x="3380295" y="4269486"/>
              <a:ext cx="168147" cy="168147"/>
            </a:xfrm>
            <a:custGeom>
              <a:avLst/>
              <a:gdLst>
                <a:gd name="connsiteX0" fmla="*/ 0 w 168147"/>
                <a:gd name="connsiteY0" fmla="*/ 83699 h 168147"/>
                <a:gd name="connsiteX1" fmla="*/ 84074 w 168147"/>
                <a:gd name="connsiteY1" fmla="*/ -374 h 168147"/>
                <a:gd name="connsiteX2" fmla="*/ 168148 w 168147"/>
                <a:gd name="connsiteY2" fmla="*/ 83699 h 168147"/>
                <a:gd name="connsiteX3" fmla="*/ 84074 w 168147"/>
                <a:gd name="connsiteY3" fmla="*/ 167773 h 168147"/>
                <a:gd name="connsiteX4" fmla="*/ 0 w 168147"/>
                <a:gd name="connsiteY4" fmla="*/ 83699 h 168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147" h="168147">
                  <a:moveTo>
                    <a:pt x="0" y="83699"/>
                  </a:moveTo>
                  <a:cubicBezTo>
                    <a:pt x="0" y="37268"/>
                    <a:pt x="37643" y="-374"/>
                    <a:pt x="84074" y="-374"/>
                  </a:cubicBezTo>
                  <a:cubicBezTo>
                    <a:pt x="130505" y="-374"/>
                    <a:pt x="168148" y="37268"/>
                    <a:pt x="168148" y="83699"/>
                  </a:cubicBezTo>
                  <a:cubicBezTo>
                    <a:pt x="168148" y="130131"/>
                    <a:pt x="130505" y="167773"/>
                    <a:pt x="84074" y="167773"/>
                  </a:cubicBezTo>
                  <a:cubicBezTo>
                    <a:pt x="37643" y="167773"/>
                    <a:pt x="0" y="130131"/>
                    <a:pt x="0" y="83699"/>
                  </a:cubicBezTo>
                  <a:close/>
                </a:path>
              </a:pathLst>
            </a:custGeom>
            <a:solidFill>
              <a:schemeClr val="bg1"/>
            </a:solidFill>
            <a:ln w="6350" cap="flat">
              <a:noFill/>
              <a:prstDash val="solid"/>
              <a:miter/>
            </a:ln>
          </p:spPr>
          <p:txBody>
            <a:bodyPr rtlCol="0" anchor="ctr"/>
            <a:lstStyle/>
            <a:p>
              <a:endParaRPr lang="en-US" dirty="0">
                <a:latin typeface="+mj-lt"/>
              </a:endParaRPr>
            </a:p>
          </p:txBody>
        </p:sp>
        <p:sp>
          <p:nvSpPr>
            <p:cNvPr id="10" name="Freeform: Shape 9">
              <a:extLst>
                <a:ext uri="{FF2B5EF4-FFF2-40B4-BE49-F238E27FC236}">
                  <a16:creationId xmlns:a16="http://schemas.microsoft.com/office/drawing/2014/main" id="{73D0767C-F33C-42CA-9DA5-C059440B4609}"/>
                </a:ext>
              </a:extLst>
            </p:cNvPr>
            <p:cNvSpPr/>
            <p:nvPr/>
          </p:nvSpPr>
          <p:spPr>
            <a:xfrm>
              <a:off x="3445319" y="3130740"/>
              <a:ext cx="1923097" cy="1110742"/>
            </a:xfrm>
            <a:custGeom>
              <a:avLst/>
              <a:gdLst>
                <a:gd name="connsiteX0" fmla="*/ 1659191 w 1923097"/>
                <a:gd name="connsiteY0" fmla="*/ 596900 h 1110742"/>
                <a:gd name="connsiteX1" fmla="*/ 38100 w 1923097"/>
                <a:gd name="connsiteY1" fmla="*/ 596900 h 1110742"/>
                <a:gd name="connsiteX2" fmla="*/ 38100 w 1923097"/>
                <a:gd name="connsiteY2" fmla="*/ 1110742 h 1110742"/>
                <a:gd name="connsiteX3" fmla="*/ 0 w 1923097"/>
                <a:gd name="connsiteY3" fmla="*/ 1110742 h 1110742"/>
                <a:gd name="connsiteX4" fmla="*/ 0 w 1923097"/>
                <a:gd name="connsiteY4" fmla="*/ 596900 h 1110742"/>
                <a:gd name="connsiteX5" fmla="*/ 263970 w 1923097"/>
                <a:gd name="connsiteY5" fmla="*/ 298450 h 1110742"/>
                <a:gd name="connsiteX6" fmla="*/ 0 w 1923097"/>
                <a:gd name="connsiteY6" fmla="*/ 0 h 1110742"/>
                <a:gd name="connsiteX7" fmla="*/ 1659191 w 1923097"/>
                <a:gd name="connsiteY7" fmla="*/ 0 h 1110742"/>
                <a:gd name="connsiteX8" fmla="*/ 1923097 w 1923097"/>
                <a:gd name="connsiteY8" fmla="*/ 298450 h 1110742"/>
                <a:gd name="connsiteX9" fmla="*/ 1659191 w 1923097"/>
                <a:gd name="connsiteY9" fmla="*/ 596900 h 1110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3097" h="1110742">
                  <a:moveTo>
                    <a:pt x="1659191" y="596900"/>
                  </a:moveTo>
                  <a:lnTo>
                    <a:pt x="38100" y="596900"/>
                  </a:lnTo>
                  <a:lnTo>
                    <a:pt x="38100" y="1110742"/>
                  </a:lnTo>
                  <a:lnTo>
                    <a:pt x="0" y="1110742"/>
                  </a:lnTo>
                  <a:lnTo>
                    <a:pt x="0" y="596900"/>
                  </a:lnTo>
                  <a:lnTo>
                    <a:pt x="263970" y="298450"/>
                  </a:lnTo>
                  <a:lnTo>
                    <a:pt x="0" y="0"/>
                  </a:lnTo>
                  <a:lnTo>
                    <a:pt x="1659191" y="0"/>
                  </a:lnTo>
                  <a:lnTo>
                    <a:pt x="1923097" y="298450"/>
                  </a:lnTo>
                  <a:lnTo>
                    <a:pt x="1659191" y="596900"/>
                  </a:lnTo>
                  <a:close/>
                </a:path>
              </a:pathLst>
            </a:custGeom>
            <a:grpFill/>
            <a:ln w="6350" cap="flat">
              <a:noFill/>
              <a:prstDash val="solid"/>
              <a:miter/>
            </a:ln>
          </p:spPr>
          <p:txBody>
            <a:bodyPr rtlCol="0" anchor="ctr"/>
            <a:lstStyle/>
            <a:p>
              <a:endParaRPr lang="en-US" dirty="0">
                <a:latin typeface="+mj-lt"/>
              </a:endParaRPr>
            </a:p>
          </p:txBody>
        </p:sp>
      </p:grpSp>
      <p:grpSp>
        <p:nvGrpSpPr>
          <p:cNvPr id="11" name="Group 10">
            <a:extLst>
              <a:ext uri="{FF2B5EF4-FFF2-40B4-BE49-F238E27FC236}">
                <a16:creationId xmlns:a16="http://schemas.microsoft.com/office/drawing/2014/main" id="{87DFD74B-580A-4EE3-9C87-AD84B5A8163B}"/>
              </a:ext>
            </a:extLst>
          </p:cNvPr>
          <p:cNvGrpSpPr/>
          <p:nvPr userDrawn="1"/>
        </p:nvGrpSpPr>
        <p:grpSpPr>
          <a:xfrm>
            <a:off x="5037442" y="2686505"/>
            <a:ext cx="2030792" cy="1349564"/>
            <a:chOff x="5079365" y="2378075"/>
            <a:chExt cx="2030792" cy="1349564"/>
          </a:xfrm>
          <a:solidFill>
            <a:schemeClr val="accent5"/>
          </a:solidFill>
        </p:grpSpPr>
        <p:sp>
          <p:nvSpPr>
            <p:cNvPr id="12" name="Freeform: Shape 11">
              <a:extLst>
                <a:ext uri="{FF2B5EF4-FFF2-40B4-BE49-F238E27FC236}">
                  <a16:creationId xmlns:a16="http://schemas.microsoft.com/office/drawing/2014/main" id="{97F55160-0AEF-4303-8B65-1F2E9DA8D8AD}"/>
                </a:ext>
              </a:extLst>
            </p:cNvPr>
            <p:cNvSpPr/>
            <p:nvPr/>
          </p:nvSpPr>
          <p:spPr>
            <a:xfrm>
              <a:off x="5079365" y="2378075"/>
              <a:ext cx="253492" cy="253492"/>
            </a:xfrm>
            <a:custGeom>
              <a:avLst/>
              <a:gdLst>
                <a:gd name="connsiteX0" fmla="*/ 253492 w 253492"/>
                <a:gd name="connsiteY0" fmla="*/ 126746 h 253492"/>
                <a:gd name="connsiteX1" fmla="*/ 126746 w 253492"/>
                <a:gd name="connsiteY1" fmla="*/ 253492 h 253492"/>
                <a:gd name="connsiteX2" fmla="*/ 0 w 253492"/>
                <a:gd name="connsiteY2" fmla="*/ 126746 h 253492"/>
                <a:gd name="connsiteX3" fmla="*/ 126746 w 253492"/>
                <a:gd name="connsiteY3" fmla="*/ 0 h 253492"/>
                <a:gd name="connsiteX4" fmla="*/ 253492 w 253492"/>
                <a:gd name="connsiteY4" fmla="*/ 126746 h 253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492" h="253492">
                  <a:moveTo>
                    <a:pt x="253492" y="126746"/>
                  </a:moveTo>
                  <a:cubicBezTo>
                    <a:pt x="253492" y="196746"/>
                    <a:pt x="196746" y="253492"/>
                    <a:pt x="126746" y="253492"/>
                  </a:cubicBezTo>
                  <a:cubicBezTo>
                    <a:pt x="56746" y="253492"/>
                    <a:pt x="0" y="196746"/>
                    <a:pt x="0" y="126746"/>
                  </a:cubicBezTo>
                  <a:cubicBezTo>
                    <a:pt x="0" y="56746"/>
                    <a:pt x="56746" y="0"/>
                    <a:pt x="126746" y="0"/>
                  </a:cubicBezTo>
                  <a:cubicBezTo>
                    <a:pt x="196746" y="0"/>
                    <a:pt x="253492" y="56746"/>
                    <a:pt x="253492" y="126746"/>
                  </a:cubicBezTo>
                  <a:close/>
                </a:path>
              </a:pathLst>
            </a:custGeom>
            <a:grpFill/>
            <a:ln w="6350" cap="flat">
              <a:noFill/>
              <a:prstDash val="solid"/>
              <a:miter/>
            </a:ln>
          </p:spPr>
          <p:txBody>
            <a:bodyPr rtlCol="0" anchor="ctr"/>
            <a:lstStyle/>
            <a:p>
              <a:endParaRPr lang="en-US" dirty="0">
                <a:latin typeface="+mj-lt"/>
              </a:endParaRPr>
            </a:p>
          </p:txBody>
        </p:sp>
        <p:sp>
          <p:nvSpPr>
            <p:cNvPr id="13" name="Freeform: Shape 12">
              <a:extLst>
                <a:ext uri="{FF2B5EF4-FFF2-40B4-BE49-F238E27FC236}">
                  <a16:creationId xmlns:a16="http://schemas.microsoft.com/office/drawing/2014/main" id="{9B2EF1F7-71C2-4187-B75E-128A9BA304CA}"/>
                </a:ext>
              </a:extLst>
            </p:cNvPr>
            <p:cNvSpPr/>
            <p:nvPr/>
          </p:nvSpPr>
          <p:spPr>
            <a:xfrm>
              <a:off x="5122036" y="2420747"/>
              <a:ext cx="168147" cy="168148"/>
            </a:xfrm>
            <a:custGeom>
              <a:avLst/>
              <a:gdLst>
                <a:gd name="connsiteX0" fmla="*/ 0 w 168147"/>
                <a:gd name="connsiteY0" fmla="*/ 83699 h 168148"/>
                <a:gd name="connsiteX1" fmla="*/ 84074 w 168147"/>
                <a:gd name="connsiteY1" fmla="*/ -374 h 168148"/>
                <a:gd name="connsiteX2" fmla="*/ 168148 w 168147"/>
                <a:gd name="connsiteY2" fmla="*/ 83699 h 168148"/>
                <a:gd name="connsiteX3" fmla="*/ 84074 w 168147"/>
                <a:gd name="connsiteY3" fmla="*/ 167774 h 168148"/>
                <a:gd name="connsiteX4" fmla="*/ 0 w 168147"/>
                <a:gd name="connsiteY4" fmla="*/ 83699 h 168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147" h="168148">
                  <a:moveTo>
                    <a:pt x="0" y="83699"/>
                  </a:moveTo>
                  <a:cubicBezTo>
                    <a:pt x="0" y="37268"/>
                    <a:pt x="37643" y="-374"/>
                    <a:pt x="84074" y="-374"/>
                  </a:cubicBezTo>
                  <a:cubicBezTo>
                    <a:pt x="130505" y="-374"/>
                    <a:pt x="168148" y="37268"/>
                    <a:pt x="168148" y="83699"/>
                  </a:cubicBezTo>
                  <a:cubicBezTo>
                    <a:pt x="168148" y="130131"/>
                    <a:pt x="130505" y="167774"/>
                    <a:pt x="84074" y="167774"/>
                  </a:cubicBezTo>
                  <a:cubicBezTo>
                    <a:pt x="37643" y="167774"/>
                    <a:pt x="0" y="130131"/>
                    <a:pt x="0" y="83699"/>
                  </a:cubicBezTo>
                  <a:close/>
                </a:path>
              </a:pathLst>
            </a:custGeom>
            <a:solidFill>
              <a:schemeClr val="bg1"/>
            </a:solidFill>
            <a:ln w="6350" cap="flat">
              <a:noFill/>
              <a:prstDash val="solid"/>
              <a:miter/>
            </a:ln>
          </p:spPr>
          <p:txBody>
            <a:bodyPr rtlCol="0" anchor="ctr"/>
            <a:lstStyle/>
            <a:p>
              <a:endParaRPr lang="en-US" dirty="0">
                <a:latin typeface="+mj-lt"/>
              </a:endParaRPr>
            </a:p>
          </p:txBody>
        </p:sp>
        <p:sp>
          <p:nvSpPr>
            <p:cNvPr id="14" name="Freeform: Shape 13">
              <a:extLst>
                <a:ext uri="{FF2B5EF4-FFF2-40B4-BE49-F238E27FC236}">
                  <a16:creationId xmlns:a16="http://schemas.microsoft.com/office/drawing/2014/main" id="{1D11EA0A-FFDD-4E80-B18F-024E664515EB}"/>
                </a:ext>
              </a:extLst>
            </p:cNvPr>
            <p:cNvSpPr/>
            <p:nvPr/>
          </p:nvSpPr>
          <p:spPr>
            <a:xfrm>
              <a:off x="5187060" y="2616834"/>
              <a:ext cx="1923097" cy="1110805"/>
            </a:xfrm>
            <a:custGeom>
              <a:avLst/>
              <a:gdLst>
                <a:gd name="connsiteX0" fmla="*/ 1659128 w 1923097"/>
                <a:gd name="connsiteY0" fmla="*/ 513906 h 1110805"/>
                <a:gd name="connsiteX1" fmla="*/ 38100 w 1923097"/>
                <a:gd name="connsiteY1" fmla="*/ 513906 h 1110805"/>
                <a:gd name="connsiteX2" fmla="*/ 38100 w 1923097"/>
                <a:gd name="connsiteY2" fmla="*/ 0 h 1110805"/>
                <a:gd name="connsiteX3" fmla="*/ 0 w 1923097"/>
                <a:gd name="connsiteY3" fmla="*/ 0 h 1110805"/>
                <a:gd name="connsiteX4" fmla="*/ 0 w 1923097"/>
                <a:gd name="connsiteY4" fmla="*/ 513906 h 1110805"/>
                <a:gd name="connsiteX5" fmla="*/ 263906 w 1923097"/>
                <a:gd name="connsiteY5" fmla="*/ 812356 h 1110805"/>
                <a:gd name="connsiteX6" fmla="*/ 0 w 1923097"/>
                <a:gd name="connsiteY6" fmla="*/ 1110806 h 1110805"/>
                <a:gd name="connsiteX7" fmla="*/ 1659128 w 1923097"/>
                <a:gd name="connsiteY7" fmla="*/ 1110806 h 1110805"/>
                <a:gd name="connsiteX8" fmla="*/ 1923097 w 1923097"/>
                <a:gd name="connsiteY8" fmla="*/ 812356 h 1110805"/>
                <a:gd name="connsiteX9" fmla="*/ 1659128 w 1923097"/>
                <a:gd name="connsiteY9" fmla="*/ 513906 h 111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3097" h="1110805">
                  <a:moveTo>
                    <a:pt x="1659128" y="513906"/>
                  </a:moveTo>
                  <a:lnTo>
                    <a:pt x="38100" y="513906"/>
                  </a:lnTo>
                  <a:lnTo>
                    <a:pt x="38100" y="0"/>
                  </a:lnTo>
                  <a:lnTo>
                    <a:pt x="0" y="0"/>
                  </a:lnTo>
                  <a:lnTo>
                    <a:pt x="0" y="513906"/>
                  </a:lnTo>
                  <a:lnTo>
                    <a:pt x="263906" y="812356"/>
                  </a:lnTo>
                  <a:lnTo>
                    <a:pt x="0" y="1110806"/>
                  </a:lnTo>
                  <a:lnTo>
                    <a:pt x="1659128" y="1110806"/>
                  </a:lnTo>
                  <a:lnTo>
                    <a:pt x="1923097" y="812356"/>
                  </a:lnTo>
                  <a:lnTo>
                    <a:pt x="1659128" y="513906"/>
                  </a:lnTo>
                  <a:close/>
                </a:path>
              </a:pathLst>
            </a:custGeom>
            <a:grpFill/>
            <a:ln w="6350" cap="flat">
              <a:noFill/>
              <a:prstDash val="solid"/>
              <a:miter/>
            </a:ln>
          </p:spPr>
          <p:txBody>
            <a:bodyPr rtlCol="0" anchor="ctr"/>
            <a:lstStyle/>
            <a:p>
              <a:endParaRPr lang="en-US" dirty="0">
                <a:latin typeface="+mj-lt"/>
              </a:endParaRPr>
            </a:p>
          </p:txBody>
        </p:sp>
      </p:grpSp>
      <p:grpSp>
        <p:nvGrpSpPr>
          <p:cNvPr id="15" name="Group 14">
            <a:extLst>
              <a:ext uri="{FF2B5EF4-FFF2-40B4-BE49-F238E27FC236}">
                <a16:creationId xmlns:a16="http://schemas.microsoft.com/office/drawing/2014/main" id="{E4C8EC0E-3E6C-464B-A9B6-27B98F34C17B}"/>
              </a:ext>
            </a:extLst>
          </p:cNvPr>
          <p:cNvGrpSpPr/>
          <p:nvPr userDrawn="1"/>
        </p:nvGrpSpPr>
        <p:grpSpPr>
          <a:xfrm>
            <a:off x="6779120" y="3439170"/>
            <a:ext cx="2030793" cy="1349565"/>
            <a:chOff x="6821043" y="3130740"/>
            <a:chExt cx="2030793" cy="1349565"/>
          </a:xfrm>
          <a:solidFill>
            <a:schemeClr val="accent4"/>
          </a:solidFill>
        </p:grpSpPr>
        <p:sp>
          <p:nvSpPr>
            <p:cNvPr id="16" name="Freeform: Shape 15">
              <a:extLst>
                <a:ext uri="{FF2B5EF4-FFF2-40B4-BE49-F238E27FC236}">
                  <a16:creationId xmlns:a16="http://schemas.microsoft.com/office/drawing/2014/main" id="{2D7DA1F8-BDD2-426B-9148-55FE36835253}"/>
                </a:ext>
              </a:extLst>
            </p:cNvPr>
            <p:cNvSpPr/>
            <p:nvPr/>
          </p:nvSpPr>
          <p:spPr>
            <a:xfrm>
              <a:off x="6821043" y="4226814"/>
              <a:ext cx="253492" cy="253491"/>
            </a:xfrm>
            <a:custGeom>
              <a:avLst/>
              <a:gdLst>
                <a:gd name="connsiteX0" fmla="*/ 253492 w 253492"/>
                <a:gd name="connsiteY0" fmla="*/ 126746 h 253491"/>
                <a:gd name="connsiteX1" fmla="*/ 126746 w 253492"/>
                <a:gd name="connsiteY1" fmla="*/ 253492 h 253491"/>
                <a:gd name="connsiteX2" fmla="*/ 0 w 253492"/>
                <a:gd name="connsiteY2" fmla="*/ 126746 h 253491"/>
                <a:gd name="connsiteX3" fmla="*/ 126746 w 253492"/>
                <a:gd name="connsiteY3" fmla="*/ 0 h 253491"/>
                <a:gd name="connsiteX4" fmla="*/ 253492 w 253492"/>
                <a:gd name="connsiteY4" fmla="*/ 126746 h 2534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492" h="253491">
                  <a:moveTo>
                    <a:pt x="253492" y="126746"/>
                  </a:moveTo>
                  <a:cubicBezTo>
                    <a:pt x="253492" y="196746"/>
                    <a:pt x="196746" y="253492"/>
                    <a:pt x="126746" y="253492"/>
                  </a:cubicBezTo>
                  <a:cubicBezTo>
                    <a:pt x="56746" y="253492"/>
                    <a:pt x="0" y="196746"/>
                    <a:pt x="0" y="126746"/>
                  </a:cubicBezTo>
                  <a:cubicBezTo>
                    <a:pt x="0" y="56746"/>
                    <a:pt x="56746" y="0"/>
                    <a:pt x="126746" y="0"/>
                  </a:cubicBezTo>
                  <a:cubicBezTo>
                    <a:pt x="196746" y="0"/>
                    <a:pt x="253492" y="56746"/>
                    <a:pt x="253492" y="126746"/>
                  </a:cubicBezTo>
                  <a:close/>
                </a:path>
              </a:pathLst>
            </a:custGeom>
            <a:grpFill/>
            <a:ln w="6350" cap="flat">
              <a:noFill/>
              <a:prstDash val="solid"/>
              <a:miter/>
            </a:ln>
          </p:spPr>
          <p:txBody>
            <a:bodyPr rtlCol="0" anchor="ctr"/>
            <a:lstStyle/>
            <a:p>
              <a:endParaRPr lang="en-US" dirty="0">
                <a:latin typeface="+mj-lt"/>
              </a:endParaRPr>
            </a:p>
          </p:txBody>
        </p:sp>
        <p:sp>
          <p:nvSpPr>
            <p:cNvPr id="17" name="Freeform: Shape 16">
              <a:extLst>
                <a:ext uri="{FF2B5EF4-FFF2-40B4-BE49-F238E27FC236}">
                  <a16:creationId xmlns:a16="http://schemas.microsoft.com/office/drawing/2014/main" id="{099D729D-493A-460F-9431-677A4224C2A9}"/>
                </a:ext>
              </a:extLst>
            </p:cNvPr>
            <p:cNvSpPr/>
            <p:nvPr/>
          </p:nvSpPr>
          <p:spPr>
            <a:xfrm>
              <a:off x="6863715" y="4269486"/>
              <a:ext cx="168147" cy="168147"/>
            </a:xfrm>
            <a:custGeom>
              <a:avLst/>
              <a:gdLst>
                <a:gd name="connsiteX0" fmla="*/ 0 w 168147"/>
                <a:gd name="connsiteY0" fmla="*/ 83699 h 168147"/>
                <a:gd name="connsiteX1" fmla="*/ 84074 w 168147"/>
                <a:gd name="connsiteY1" fmla="*/ -374 h 168147"/>
                <a:gd name="connsiteX2" fmla="*/ 168148 w 168147"/>
                <a:gd name="connsiteY2" fmla="*/ 83699 h 168147"/>
                <a:gd name="connsiteX3" fmla="*/ 84074 w 168147"/>
                <a:gd name="connsiteY3" fmla="*/ 167773 h 168147"/>
                <a:gd name="connsiteX4" fmla="*/ 0 w 168147"/>
                <a:gd name="connsiteY4" fmla="*/ 83699 h 168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147" h="168147">
                  <a:moveTo>
                    <a:pt x="0" y="83699"/>
                  </a:moveTo>
                  <a:cubicBezTo>
                    <a:pt x="0" y="37268"/>
                    <a:pt x="37655" y="-374"/>
                    <a:pt x="84074" y="-374"/>
                  </a:cubicBezTo>
                  <a:cubicBezTo>
                    <a:pt x="130492" y="-374"/>
                    <a:pt x="168148" y="37268"/>
                    <a:pt x="168148" y="83699"/>
                  </a:cubicBezTo>
                  <a:cubicBezTo>
                    <a:pt x="168148" y="130131"/>
                    <a:pt x="130492" y="167773"/>
                    <a:pt x="84074" y="167773"/>
                  </a:cubicBezTo>
                  <a:cubicBezTo>
                    <a:pt x="37655" y="167773"/>
                    <a:pt x="0" y="130131"/>
                    <a:pt x="0" y="83699"/>
                  </a:cubicBezTo>
                  <a:close/>
                </a:path>
              </a:pathLst>
            </a:custGeom>
            <a:solidFill>
              <a:schemeClr val="bg1"/>
            </a:solidFill>
            <a:ln w="6350" cap="flat">
              <a:noFill/>
              <a:prstDash val="solid"/>
              <a:miter/>
            </a:ln>
          </p:spPr>
          <p:txBody>
            <a:bodyPr rtlCol="0" anchor="ctr"/>
            <a:lstStyle/>
            <a:p>
              <a:endParaRPr lang="en-US" dirty="0">
                <a:latin typeface="+mj-lt"/>
              </a:endParaRPr>
            </a:p>
          </p:txBody>
        </p:sp>
        <p:sp>
          <p:nvSpPr>
            <p:cNvPr id="18" name="Freeform: Shape 17">
              <a:extLst>
                <a:ext uri="{FF2B5EF4-FFF2-40B4-BE49-F238E27FC236}">
                  <a16:creationId xmlns:a16="http://schemas.microsoft.com/office/drawing/2014/main" id="{2B4DF004-F911-462D-A2DC-416EF5E26D51}"/>
                </a:ext>
              </a:extLst>
            </p:cNvPr>
            <p:cNvSpPr/>
            <p:nvPr/>
          </p:nvSpPr>
          <p:spPr>
            <a:xfrm>
              <a:off x="6928739" y="3130740"/>
              <a:ext cx="1923097" cy="1110742"/>
            </a:xfrm>
            <a:custGeom>
              <a:avLst/>
              <a:gdLst>
                <a:gd name="connsiteX0" fmla="*/ 1659192 w 1923097"/>
                <a:gd name="connsiteY0" fmla="*/ 596900 h 1110742"/>
                <a:gd name="connsiteX1" fmla="*/ 38100 w 1923097"/>
                <a:gd name="connsiteY1" fmla="*/ 596900 h 1110742"/>
                <a:gd name="connsiteX2" fmla="*/ 38100 w 1923097"/>
                <a:gd name="connsiteY2" fmla="*/ 1110742 h 1110742"/>
                <a:gd name="connsiteX3" fmla="*/ 0 w 1923097"/>
                <a:gd name="connsiteY3" fmla="*/ 1110742 h 1110742"/>
                <a:gd name="connsiteX4" fmla="*/ 0 w 1923097"/>
                <a:gd name="connsiteY4" fmla="*/ 596900 h 1110742"/>
                <a:gd name="connsiteX5" fmla="*/ 263969 w 1923097"/>
                <a:gd name="connsiteY5" fmla="*/ 298450 h 1110742"/>
                <a:gd name="connsiteX6" fmla="*/ 0 w 1923097"/>
                <a:gd name="connsiteY6" fmla="*/ 0 h 1110742"/>
                <a:gd name="connsiteX7" fmla="*/ 1659192 w 1923097"/>
                <a:gd name="connsiteY7" fmla="*/ 0 h 1110742"/>
                <a:gd name="connsiteX8" fmla="*/ 1923097 w 1923097"/>
                <a:gd name="connsiteY8" fmla="*/ 298450 h 1110742"/>
                <a:gd name="connsiteX9" fmla="*/ 1659192 w 1923097"/>
                <a:gd name="connsiteY9" fmla="*/ 596900 h 1110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3097" h="1110742">
                  <a:moveTo>
                    <a:pt x="1659192" y="596900"/>
                  </a:moveTo>
                  <a:lnTo>
                    <a:pt x="38100" y="596900"/>
                  </a:lnTo>
                  <a:lnTo>
                    <a:pt x="38100" y="1110742"/>
                  </a:lnTo>
                  <a:lnTo>
                    <a:pt x="0" y="1110742"/>
                  </a:lnTo>
                  <a:lnTo>
                    <a:pt x="0" y="596900"/>
                  </a:lnTo>
                  <a:lnTo>
                    <a:pt x="263969" y="298450"/>
                  </a:lnTo>
                  <a:lnTo>
                    <a:pt x="0" y="0"/>
                  </a:lnTo>
                  <a:lnTo>
                    <a:pt x="1659192" y="0"/>
                  </a:lnTo>
                  <a:lnTo>
                    <a:pt x="1923097" y="298450"/>
                  </a:lnTo>
                  <a:lnTo>
                    <a:pt x="1659192" y="596900"/>
                  </a:lnTo>
                  <a:close/>
                </a:path>
              </a:pathLst>
            </a:custGeom>
            <a:grpFill/>
            <a:ln w="6350" cap="flat">
              <a:noFill/>
              <a:prstDash val="solid"/>
              <a:miter/>
            </a:ln>
          </p:spPr>
          <p:txBody>
            <a:bodyPr rtlCol="0" anchor="ctr"/>
            <a:lstStyle/>
            <a:p>
              <a:endParaRPr lang="en-US" dirty="0">
                <a:latin typeface="+mj-lt"/>
              </a:endParaRPr>
            </a:p>
          </p:txBody>
        </p:sp>
      </p:grpSp>
      <p:grpSp>
        <p:nvGrpSpPr>
          <p:cNvPr id="19" name="Group 18">
            <a:extLst>
              <a:ext uri="{FF2B5EF4-FFF2-40B4-BE49-F238E27FC236}">
                <a16:creationId xmlns:a16="http://schemas.microsoft.com/office/drawing/2014/main" id="{A7BED944-A359-46C1-9BD8-36116E187582}"/>
              </a:ext>
            </a:extLst>
          </p:cNvPr>
          <p:cNvGrpSpPr/>
          <p:nvPr userDrawn="1"/>
        </p:nvGrpSpPr>
        <p:grpSpPr>
          <a:xfrm>
            <a:off x="8520861" y="2686505"/>
            <a:ext cx="2030793" cy="1349564"/>
            <a:chOff x="8562784" y="2378075"/>
            <a:chExt cx="2030793" cy="1349564"/>
          </a:xfrm>
          <a:solidFill>
            <a:schemeClr val="accent3"/>
          </a:solidFill>
        </p:grpSpPr>
        <p:sp>
          <p:nvSpPr>
            <p:cNvPr id="20" name="Freeform: Shape 19">
              <a:extLst>
                <a:ext uri="{FF2B5EF4-FFF2-40B4-BE49-F238E27FC236}">
                  <a16:creationId xmlns:a16="http://schemas.microsoft.com/office/drawing/2014/main" id="{AF8EE813-A07A-4BAE-9AF3-D71D537577C8}"/>
                </a:ext>
              </a:extLst>
            </p:cNvPr>
            <p:cNvSpPr/>
            <p:nvPr/>
          </p:nvSpPr>
          <p:spPr>
            <a:xfrm>
              <a:off x="8562784" y="2378075"/>
              <a:ext cx="253492" cy="253492"/>
            </a:xfrm>
            <a:custGeom>
              <a:avLst/>
              <a:gdLst>
                <a:gd name="connsiteX0" fmla="*/ 253492 w 253492"/>
                <a:gd name="connsiteY0" fmla="*/ 126746 h 253492"/>
                <a:gd name="connsiteX1" fmla="*/ 126746 w 253492"/>
                <a:gd name="connsiteY1" fmla="*/ 253492 h 253492"/>
                <a:gd name="connsiteX2" fmla="*/ 1 w 253492"/>
                <a:gd name="connsiteY2" fmla="*/ 126746 h 253492"/>
                <a:gd name="connsiteX3" fmla="*/ 126746 w 253492"/>
                <a:gd name="connsiteY3" fmla="*/ 0 h 253492"/>
                <a:gd name="connsiteX4" fmla="*/ 253492 w 253492"/>
                <a:gd name="connsiteY4" fmla="*/ 126746 h 253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492" h="253492">
                  <a:moveTo>
                    <a:pt x="253492" y="126746"/>
                  </a:moveTo>
                  <a:cubicBezTo>
                    <a:pt x="253492" y="196746"/>
                    <a:pt x="196746" y="253492"/>
                    <a:pt x="126746" y="253492"/>
                  </a:cubicBezTo>
                  <a:cubicBezTo>
                    <a:pt x="56747" y="253492"/>
                    <a:pt x="1" y="196746"/>
                    <a:pt x="1" y="126746"/>
                  </a:cubicBezTo>
                  <a:cubicBezTo>
                    <a:pt x="1" y="56746"/>
                    <a:pt x="56747" y="0"/>
                    <a:pt x="126746" y="0"/>
                  </a:cubicBezTo>
                  <a:cubicBezTo>
                    <a:pt x="196746" y="0"/>
                    <a:pt x="253492" y="56746"/>
                    <a:pt x="253492" y="126746"/>
                  </a:cubicBezTo>
                  <a:close/>
                </a:path>
              </a:pathLst>
            </a:custGeom>
            <a:grpFill/>
            <a:ln w="6350" cap="flat">
              <a:noFill/>
              <a:prstDash val="solid"/>
              <a:miter/>
            </a:ln>
          </p:spPr>
          <p:txBody>
            <a:bodyPr rtlCol="0" anchor="ctr"/>
            <a:lstStyle/>
            <a:p>
              <a:endParaRPr lang="en-US" dirty="0">
                <a:latin typeface="+mj-lt"/>
              </a:endParaRPr>
            </a:p>
          </p:txBody>
        </p:sp>
        <p:sp>
          <p:nvSpPr>
            <p:cNvPr id="21" name="Freeform: Shape 20">
              <a:extLst>
                <a:ext uri="{FF2B5EF4-FFF2-40B4-BE49-F238E27FC236}">
                  <a16:creationId xmlns:a16="http://schemas.microsoft.com/office/drawing/2014/main" id="{6D12CA73-487B-472D-ABF6-7E6F1956F4F7}"/>
                </a:ext>
              </a:extLst>
            </p:cNvPr>
            <p:cNvSpPr/>
            <p:nvPr/>
          </p:nvSpPr>
          <p:spPr>
            <a:xfrm>
              <a:off x="8605456" y="2420747"/>
              <a:ext cx="168148" cy="168148"/>
            </a:xfrm>
            <a:custGeom>
              <a:avLst/>
              <a:gdLst>
                <a:gd name="connsiteX0" fmla="*/ 0 w 168148"/>
                <a:gd name="connsiteY0" fmla="*/ 83699 h 168148"/>
                <a:gd name="connsiteX1" fmla="*/ 84075 w 168148"/>
                <a:gd name="connsiteY1" fmla="*/ -374 h 168148"/>
                <a:gd name="connsiteX2" fmla="*/ 168149 w 168148"/>
                <a:gd name="connsiteY2" fmla="*/ 83699 h 168148"/>
                <a:gd name="connsiteX3" fmla="*/ 84075 w 168148"/>
                <a:gd name="connsiteY3" fmla="*/ 167774 h 168148"/>
                <a:gd name="connsiteX4" fmla="*/ 0 w 168148"/>
                <a:gd name="connsiteY4" fmla="*/ 83699 h 168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148" h="168148">
                  <a:moveTo>
                    <a:pt x="0" y="83699"/>
                  </a:moveTo>
                  <a:cubicBezTo>
                    <a:pt x="0" y="37268"/>
                    <a:pt x="37656" y="-374"/>
                    <a:pt x="84075" y="-374"/>
                  </a:cubicBezTo>
                  <a:cubicBezTo>
                    <a:pt x="130493" y="-374"/>
                    <a:pt x="168149" y="37268"/>
                    <a:pt x="168149" y="83699"/>
                  </a:cubicBezTo>
                  <a:cubicBezTo>
                    <a:pt x="168149" y="130131"/>
                    <a:pt x="130493" y="167774"/>
                    <a:pt x="84075" y="167774"/>
                  </a:cubicBezTo>
                  <a:cubicBezTo>
                    <a:pt x="37656" y="167774"/>
                    <a:pt x="0" y="130131"/>
                    <a:pt x="0" y="83699"/>
                  </a:cubicBezTo>
                  <a:close/>
                </a:path>
              </a:pathLst>
            </a:custGeom>
            <a:solidFill>
              <a:schemeClr val="bg1"/>
            </a:solidFill>
            <a:ln w="6350" cap="flat">
              <a:noFill/>
              <a:prstDash val="solid"/>
              <a:miter/>
            </a:ln>
          </p:spPr>
          <p:txBody>
            <a:bodyPr rtlCol="0" anchor="ctr"/>
            <a:lstStyle/>
            <a:p>
              <a:endParaRPr lang="en-US" dirty="0">
                <a:latin typeface="+mj-lt"/>
              </a:endParaRPr>
            </a:p>
          </p:txBody>
        </p:sp>
        <p:sp>
          <p:nvSpPr>
            <p:cNvPr id="22" name="Freeform: Shape 21">
              <a:extLst>
                <a:ext uri="{FF2B5EF4-FFF2-40B4-BE49-F238E27FC236}">
                  <a16:creationId xmlns:a16="http://schemas.microsoft.com/office/drawing/2014/main" id="{50122428-1F7C-45EB-A4A3-1C155D4A1D04}"/>
                </a:ext>
              </a:extLst>
            </p:cNvPr>
            <p:cNvSpPr/>
            <p:nvPr/>
          </p:nvSpPr>
          <p:spPr>
            <a:xfrm>
              <a:off x="8670480" y="2616834"/>
              <a:ext cx="1923097" cy="1110805"/>
            </a:xfrm>
            <a:custGeom>
              <a:avLst/>
              <a:gdLst>
                <a:gd name="connsiteX0" fmla="*/ 1659127 w 1923097"/>
                <a:gd name="connsiteY0" fmla="*/ 513906 h 1110805"/>
                <a:gd name="connsiteX1" fmla="*/ 38100 w 1923097"/>
                <a:gd name="connsiteY1" fmla="*/ 513906 h 1110805"/>
                <a:gd name="connsiteX2" fmla="*/ 38100 w 1923097"/>
                <a:gd name="connsiteY2" fmla="*/ 0 h 1110805"/>
                <a:gd name="connsiteX3" fmla="*/ 0 w 1923097"/>
                <a:gd name="connsiteY3" fmla="*/ 0 h 1110805"/>
                <a:gd name="connsiteX4" fmla="*/ 0 w 1923097"/>
                <a:gd name="connsiteY4" fmla="*/ 513906 h 1110805"/>
                <a:gd name="connsiteX5" fmla="*/ 263906 w 1923097"/>
                <a:gd name="connsiteY5" fmla="*/ 812356 h 1110805"/>
                <a:gd name="connsiteX6" fmla="*/ 0 w 1923097"/>
                <a:gd name="connsiteY6" fmla="*/ 1110806 h 1110805"/>
                <a:gd name="connsiteX7" fmla="*/ 1659127 w 1923097"/>
                <a:gd name="connsiteY7" fmla="*/ 1110806 h 1110805"/>
                <a:gd name="connsiteX8" fmla="*/ 1923097 w 1923097"/>
                <a:gd name="connsiteY8" fmla="*/ 812356 h 1110805"/>
                <a:gd name="connsiteX9" fmla="*/ 1659127 w 1923097"/>
                <a:gd name="connsiteY9" fmla="*/ 513906 h 111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3097" h="1110805">
                  <a:moveTo>
                    <a:pt x="1659127" y="513906"/>
                  </a:moveTo>
                  <a:lnTo>
                    <a:pt x="38100" y="513906"/>
                  </a:lnTo>
                  <a:lnTo>
                    <a:pt x="38100" y="0"/>
                  </a:lnTo>
                  <a:lnTo>
                    <a:pt x="0" y="0"/>
                  </a:lnTo>
                  <a:lnTo>
                    <a:pt x="0" y="513906"/>
                  </a:lnTo>
                  <a:lnTo>
                    <a:pt x="263906" y="812356"/>
                  </a:lnTo>
                  <a:lnTo>
                    <a:pt x="0" y="1110806"/>
                  </a:lnTo>
                  <a:lnTo>
                    <a:pt x="1659127" y="1110806"/>
                  </a:lnTo>
                  <a:lnTo>
                    <a:pt x="1923097" y="812356"/>
                  </a:lnTo>
                  <a:lnTo>
                    <a:pt x="1659127" y="513906"/>
                  </a:lnTo>
                  <a:close/>
                </a:path>
              </a:pathLst>
            </a:custGeom>
            <a:grpFill/>
            <a:ln w="6350" cap="flat">
              <a:noFill/>
              <a:prstDash val="solid"/>
              <a:miter/>
            </a:ln>
          </p:spPr>
          <p:txBody>
            <a:bodyPr rtlCol="0" anchor="ctr"/>
            <a:lstStyle/>
            <a:p>
              <a:endParaRPr lang="en-US" dirty="0">
                <a:latin typeface="+mj-lt"/>
              </a:endParaRPr>
            </a:p>
          </p:txBody>
        </p:sp>
      </p:grpSp>
      <p:sp>
        <p:nvSpPr>
          <p:cNvPr id="30" name="Text Placeholder 4">
            <a:extLst>
              <a:ext uri="{FF2B5EF4-FFF2-40B4-BE49-F238E27FC236}">
                <a16:creationId xmlns:a16="http://schemas.microsoft.com/office/drawing/2014/main" id="{1E7725B7-D809-490D-88FF-F69FC6DE0E1D}"/>
              </a:ext>
            </a:extLst>
          </p:cNvPr>
          <p:cNvSpPr>
            <a:spLocks noGrp="1"/>
          </p:cNvSpPr>
          <p:nvPr>
            <p:ph type="body" sz="quarter" idx="10"/>
          </p:nvPr>
        </p:nvSpPr>
        <p:spPr>
          <a:xfrm>
            <a:off x="1447310" y="1604100"/>
            <a:ext cx="2564607" cy="963026"/>
          </a:xfrm>
        </p:spPr>
        <p:txBody>
          <a:bodyPr anchor="b"/>
          <a:lstStyle>
            <a:lvl1pPr marL="0" indent="0" algn="l">
              <a:spcBef>
                <a:spcPts val="0"/>
              </a:spcBef>
              <a:buNone/>
              <a:defRPr sz="1800"/>
            </a:lvl1pPr>
          </a:lstStyle>
          <a:p>
            <a:pPr lvl="0"/>
            <a:r>
              <a:rPr lang="en-US" dirty="0"/>
              <a:t>Click to edit Master text styles</a:t>
            </a:r>
          </a:p>
        </p:txBody>
      </p:sp>
      <p:sp>
        <p:nvSpPr>
          <p:cNvPr id="31" name="Text Placeholder 4">
            <a:extLst>
              <a:ext uri="{FF2B5EF4-FFF2-40B4-BE49-F238E27FC236}">
                <a16:creationId xmlns:a16="http://schemas.microsoft.com/office/drawing/2014/main" id="{C6943422-8647-4C5E-8949-1AFDF92B87DB}"/>
              </a:ext>
            </a:extLst>
          </p:cNvPr>
          <p:cNvSpPr>
            <a:spLocks noGrp="1"/>
          </p:cNvSpPr>
          <p:nvPr>
            <p:ph type="body" sz="quarter" idx="11"/>
          </p:nvPr>
        </p:nvSpPr>
        <p:spPr>
          <a:xfrm>
            <a:off x="4922030" y="1604100"/>
            <a:ext cx="2564607" cy="963026"/>
          </a:xfrm>
        </p:spPr>
        <p:txBody>
          <a:bodyPr anchor="b"/>
          <a:lstStyle>
            <a:lvl1pPr marL="0" indent="0" algn="l">
              <a:spcBef>
                <a:spcPts val="0"/>
              </a:spcBef>
              <a:buNone/>
              <a:defRPr sz="1800"/>
            </a:lvl1pPr>
          </a:lstStyle>
          <a:p>
            <a:pPr lvl="0"/>
            <a:r>
              <a:rPr lang="en-US" dirty="0"/>
              <a:t>Click to edit Master text styles</a:t>
            </a:r>
          </a:p>
        </p:txBody>
      </p:sp>
      <p:sp>
        <p:nvSpPr>
          <p:cNvPr id="32" name="Text Placeholder 4">
            <a:extLst>
              <a:ext uri="{FF2B5EF4-FFF2-40B4-BE49-F238E27FC236}">
                <a16:creationId xmlns:a16="http://schemas.microsoft.com/office/drawing/2014/main" id="{09157776-421D-4220-8573-AF9871A813D1}"/>
              </a:ext>
            </a:extLst>
          </p:cNvPr>
          <p:cNvSpPr>
            <a:spLocks noGrp="1"/>
          </p:cNvSpPr>
          <p:nvPr>
            <p:ph type="body" sz="quarter" idx="12"/>
          </p:nvPr>
        </p:nvSpPr>
        <p:spPr>
          <a:xfrm>
            <a:off x="8411990" y="1604100"/>
            <a:ext cx="2564607" cy="963026"/>
          </a:xfrm>
        </p:spPr>
        <p:txBody>
          <a:bodyPr anchor="b"/>
          <a:lstStyle>
            <a:lvl1pPr marL="0" indent="0" algn="l">
              <a:spcBef>
                <a:spcPts val="0"/>
              </a:spcBef>
              <a:buNone/>
              <a:defRPr sz="1800"/>
            </a:lvl1pPr>
          </a:lstStyle>
          <a:p>
            <a:pPr lvl="0"/>
            <a:r>
              <a:rPr lang="en-US" dirty="0"/>
              <a:t>Click to edit Master text styles</a:t>
            </a:r>
          </a:p>
        </p:txBody>
      </p:sp>
      <p:sp>
        <p:nvSpPr>
          <p:cNvPr id="33" name="Text Placeholder 4">
            <a:extLst>
              <a:ext uri="{FF2B5EF4-FFF2-40B4-BE49-F238E27FC236}">
                <a16:creationId xmlns:a16="http://schemas.microsoft.com/office/drawing/2014/main" id="{3F8FC57F-AF42-4796-BD9C-0058A6B6E90E}"/>
              </a:ext>
            </a:extLst>
          </p:cNvPr>
          <p:cNvSpPr>
            <a:spLocks noGrp="1"/>
          </p:cNvSpPr>
          <p:nvPr>
            <p:ph type="body" sz="quarter" idx="13"/>
          </p:nvPr>
        </p:nvSpPr>
        <p:spPr>
          <a:xfrm>
            <a:off x="3192290" y="4891907"/>
            <a:ext cx="2564607" cy="963026"/>
          </a:xfrm>
        </p:spPr>
        <p:txBody>
          <a:bodyPr anchor="t"/>
          <a:lstStyle>
            <a:lvl1pPr marL="0" indent="0" algn="l">
              <a:spcBef>
                <a:spcPts val="0"/>
              </a:spcBef>
              <a:buNone/>
              <a:defRPr sz="1800"/>
            </a:lvl1pPr>
          </a:lstStyle>
          <a:p>
            <a:pPr lvl="0"/>
            <a:r>
              <a:rPr lang="en-US" dirty="0"/>
              <a:t>Click to edit Master text styles</a:t>
            </a:r>
          </a:p>
        </p:txBody>
      </p:sp>
      <p:sp>
        <p:nvSpPr>
          <p:cNvPr id="34" name="Text Placeholder 4">
            <a:extLst>
              <a:ext uri="{FF2B5EF4-FFF2-40B4-BE49-F238E27FC236}">
                <a16:creationId xmlns:a16="http://schemas.microsoft.com/office/drawing/2014/main" id="{D2051B20-626A-47EC-843C-81C7471A677B}"/>
              </a:ext>
            </a:extLst>
          </p:cNvPr>
          <p:cNvSpPr>
            <a:spLocks noGrp="1"/>
          </p:cNvSpPr>
          <p:nvPr>
            <p:ph type="body" sz="quarter" idx="14"/>
          </p:nvPr>
        </p:nvSpPr>
        <p:spPr>
          <a:xfrm>
            <a:off x="6682250" y="4891907"/>
            <a:ext cx="2564607" cy="963026"/>
          </a:xfrm>
        </p:spPr>
        <p:txBody>
          <a:bodyPr anchor="t"/>
          <a:lstStyle>
            <a:lvl1pPr marL="0" indent="0" algn="l">
              <a:spcBef>
                <a:spcPts val="0"/>
              </a:spcBef>
              <a:buNone/>
              <a:defRPr sz="1800"/>
            </a:lvl1pPr>
          </a:lstStyle>
          <a:p>
            <a:pPr lvl="0"/>
            <a:r>
              <a:rPr lang="en-US" dirty="0"/>
              <a:t>Click to edit Master text styles</a:t>
            </a:r>
          </a:p>
        </p:txBody>
      </p:sp>
      <p:sp>
        <p:nvSpPr>
          <p:cNvPr id="37" name="Text Placeholder 4">
            <a:extLst>
              <a:ext uri="{FF2B5EF4-FFF2-40B4-BE49-F238E27FC236}">
                <a16:creationId xmlns:a16="http://schemas.microsoft.com/office/drawing/2014/main" id="{240A1E84-D27A-4780-8CF9-3CF38A6A9DDF}"/>
              </a:ext>
            </a:extLst>
          </p:cNvPr>
          <p:cNvSpPr>
            <a:spLocks noGrp="1"/>
          </p:cNvSpPr>
          <p:nvPr>
            <p:ph type="body" sz="quarter" idx="15" hasCustomPrompt="1"/>
          </p:nvPr>
        </p:nvSpPr>
        <p:spPr>
          <a:xfrm>
            <a:off x="1881818" y="3536603"/>
            <a:ext cx="1495299" cy="391681"/>
          </a:xfrm>
        </p:spPr>
        <p:txBody>
          <a:bodyPr anchor="ctr"/>
          <a:lstStyle>
            <a:lvl1pPr marL="0" indent="0" algn="ctr">
              <a:spcBef>
                <a:spcPts val="0"/>
              </a:spcBef>
              <a:buNone/>
              <a:defRPr sz="1400" b="1" cap="all" baseline="0">
                <a:solidFill>
                  <a:schemeClr val="bg1"/>
                </a:solidFill>
              </a:defRPr>
            </a:lvl1pPr>
          </a:lstStyle>
          <a:p>
            <a:pPr lvl="0"/>
            <a:r>
              <a:rPr lang="en-US" dirty="0"/>
              <a:t>DATE</a:t>
            </a:r>
          </a:p>
        </p:txBody>
      </p:sp>
      <p:sp>
        <p:nvSpPr>
          <p:cNvPr id="38" name="Text Placeholder 4">
            <a:extLst>
              <a:ext uri="{FF2B5EF4-FFF2-40B4-BE49-F238E27FC236}">
                <a16:creationId xmlns:a16="http://schemas.microsoft.com/office/drawing/2014/main" id="{A3CD5205-48B0-45F6-9E28-A457A2192288}"/>
              </a:ext>
            </a:extLst>
          </p:cNvPr>
          <p:cNvSpPr>
            <a:spLocks noGrp="1"/>
          </p:cNvSpPr>
          <p:nvPr>
            <p:ph type="body" sz="quarter" idx="16" hasCustomPrompt="1"/>
          </p:nvPr>
        </p:nvSpPr>
        <p:spPr>
          <a:xfrm>
            <a:off x="3658084" y="3536603"/>
            <a:ext cx="1495299" cy="391681"/>
          </a:xfrm>
        </p:spPr>
        <p:txBody>
          <a:bodyPr anchor="ctr"/>
          <a:lstStyle>
            <a:lvl1pPr marL="0" indent="0" algn="ctr">
              <a:spcBef>
                <a:spcPts val="0"/>
              </a:spcBef>
              <a:buNone/>
              <a:defRPr sz="1400" b="1" cap="all" baseline="0">
                <a:solidFill>
                  <a:schemeClr val="bg1"/>
                </a:solidFill>
              </a:defRPr>
            </a:lvl1pPr>
          </a:lstStyle>
          <a:p>
            <a:pPr lvl="0"/>
            <a:r>
              <a:rPr lang="en-US" dirty="0"/>
              <a:t>DATE</a:t>
            </a:r>
          </a:p>
        </p:txBody>
      </p:sp>
      <p:sp>
        <p:nvSpPr>
          <p:cNvPr id="39" name="Text Placeholder 4">
            <a:extLst>
              <a:ext uri="{FF2B5EF4-FFF2-40B4-BE49-F238E27FC236}">
                <a16:creationId xmlns:a16="http://schemas.microsoft.com/office/drawing/2014/main" id="{E3F16232-B135-49FC-9325-9C6686E40F73}"/>
              </a:ext>
            </a:extLst>
          </p:cNvPr>
          <p:cNvSpPr>
            <a:spLocks noGrp="1"/>
          </p:cNvSpPr>
          <p:nvPr>
            <p:ph type="body" sz="quarter" idx="17" hasCustomPrompt="1"/>
          </p:nvPr>
        </p:nvSpPr>
        <p:spPr>
          <a:xfrm>
            <a:off x="5389379" y="3536603"/>
            <a:ext cx="1495299" cy="391681"/>
          </a:xfrm>
        </p:spPr>
        <p:txBody>
          <a:bodyPr anchor="ctr"/>
          <a:lstStyle>
            <a:lvl1pPr marL="0" indent="0" algn="ctr">
              <a:spcBef>
                <a:spcPts val="0"/>
              </a:spcBef>
              <a:buNone/>
              <a:defRPr sz="1400" b="1" cap="all" baseline="0">
                <a:solidFill>
                  <a:schemeClr val="bg1"/>
                </a:solidFill>
              </a:defRPr>
            </a:lvl1pPr>
          </a:lstStyle>
          <a:p>
            <a:pPr lvl="0"/>
            <a:r>
              <a:rPr lang="en-US" dirty="0"/>
              <a:t>DATE</a:t>
            </a:r>
          </a:p>
        </p:txBody>
      </p:sp>
      <p:sp>
        <p:nvSpPr>
          <p:cNvPr id="40" name="Text Placeholder 4">
            <a:extLst>
              <a:ext uri="{FF2B5EF4-FFF2-40B4-BE49-F238E27FC236}">
                <a16:creationId xmlns:a16="http://schemas.microsoft.com/office/drawing/2014/main" id="{BFE3F190-FEE7-4528-9DCB-8C4C8053F5E7}"/>
              </a:ext>
            </a:extLst>
          </p:cNvPr>
          <p:cNvSpPr>
            <a:spLocks noGrp="1"/>
          </p:cNvSpPr>
          <p:nvPr>
            <p:ph type="body" sz="quarter" idx="18" hasCustomPrompt="1"/>
          </p:nvPr>
        </p:nvSpPr>
        <p:spPr>
          <a:xfrm>
            <a:off x="7141006" y="3536603"/>
            <a:ext cx="1495299" cy="391681"/>
          </a:xfrm>
        </p:spPr>
        <p:txBody>
          <a:bodyPr anchor="ctr"/>
          <a:lstStyle>
            <a:lvl1pPr marL="0" indent="0" algn="ctr">
              <a:spcBef>
                <a:spcPts val="0"/>
              </a:spcBef>
              <a:buNone/>
              <a:defRPr sz="1400" b="1" cap="all" baseline="0">
                <a:solidFill>
                  <a:schemeClr val="bg1"/>
                </a:solidFill>
              </a:defRPr>
            </a:lvl1pPr>
          </a:lstStyle>
          <a:p>
            <a:pPr lvl="0"/>
            <a:r>
              <a:rPr lang="en-US" dirty="0"/>
              <a:t>DATE</a:t>
            </a:r>
          </a:p>
        </p:txBody>
      </p:sp>
      <p:sp>
        <p:nvSpPr>
          <p:cNvPr id="41" name="Text Placeholder 4">
            <a:extLst>
              <a:ext uri="{FF2B5EF4-FFF2-40B4-BE49-F238E27FC236}">
                <a16:creationId xmlns:a16="http://schemas.microsoft.com/office/drawing/2014/main" id="{35529AE6-C577-460E-B059-C4422CE29C6B}"/>
              </a:ext>
            </a:extLst>
          </p:cNvPr>
          <p:cNvSpPr>
            <a:spLocks noGrp="1"/>
          </p:cNvSpPr>
          <p:nvPr>
            <p:ph type="body" sz="quarter" idx="19" hasCustomPrompt="1"/>
          </p:nvPr>
        </p:nvSpPr>
        <p:spPr>
          <a:xfrm>
            <a:off x="8946643" y="3536603"/>
            <a:ext cx="1495299" cy="391681"/>
          </a:xfrm>
        </p:spPr>
        <p:txBody>
          <a:bodyPr anchor="ctr"/>
          <a:lstStyle>
            <a:lvl1pPr marL="0" indent="0" algn="ctr">
              <a:spcBef>
                <a:spcPts val="0"/>
              </a:spcBef>
              <a:buNone/>
              <a:defRPr sz="1400" b="1" cap="all" baseline="0">
                <a:solidFill>
                  <a:schemeClr val="bg1"/>
                </a:solidFill>
              </a:defRPr>
            </a:lvl1pPr>
          </a:lstStyle>
          <a:p>
            <a:pPr lvl="0"/>
            <a:r>
              <a:rPr lang="en-US" dirty="0"/>
              <a:t>DATE</a:t>
            </a:r>
          </a:p>
        </p:txBody>
      </p:sp>
      <p:sp>
        <p:nvSpPr>
          <p:cNvPr id="23" name="Title 3">
            <a:extLst>
              <a:ext uri="{FF2B5EF4-FFF2-40B4-BE49-F238E27FC236}">
                <a16:creationId xmlns:a16="http://schemas.microsoft.com/office/drawing/2014/main" id="{6BC3916C-68AB-CD8A-C0D0-AE05CCFFD9C1}"/>
              </a:ext>
            </a:extLst>
          </p:cNvPr>
          <p:cNvSpPr>
            <a:spLocks noGrp="1"/>
          </p:cNvSpPr>
          <p:nvPr>
            <p:ph type="title"/>
          </p:nvPr>
        </p:nvSpPr>
        <p:spPr>
          <a:xfrm>
            <a:off x="353616" y="396076"/>
            <a:ext cx="11484769" cy="630076"/>
          </a:xfrm>
          <a:prstGeom prst="rect">
            <a:avLst/>
          </a:prstGeom>
        </p:spPr>
        <p:txBody>
          <a:bodyPr/>
          <a:lstStyle/>
          <a:p>
            <a:r>
              <a:rPr lang="en-US" dirty="0"/>
              <a:t>Click to edit Master title style</a:t>
            </a:r>
          </a:p>
        </p:txBody>
      </p:sp>
      <p:sp>
        <p:nvSpPr>
          <p:cNvPr id="2" name="Footer Placeholder 4">
            <a:extLst>
              <a:ext uri="{FF2B5EF4-FFF2-40B4-BE49-F238E27FC236}">
                <a16:creationId xmlns:a16="http://schemas.microsoft.com/office/drawing/2014/main" id="{B66311EB-AF7B-442D-991E-AF4F3D2C8817}"/>
              </a:ext>
            </a:extLst>
          </p:cNvPr>
          <p:cNvSpPr>
            <a:spLocks noGrp="1"/>
          </p:cNvSpPr>
          <p:nvPr>
            <p:ph type="ftr" sz="quarter" idx="3"/>
          </p:nvPr>
        </p:nvSpPr>
        <p:spPr>
          <a:xfrm>
            <a:off x="672734" y="6337453"/>
            <a:ext cx="4114800" cy="365125"/>
          </a:xfrm>
          <a:prstGeom prst="rect">
            <a:avLst/>
          </a:prstGeom>
          <a:noFill/>
        </p:spPr>
        <p:txBody>
          <a:bodyPr vert="horz" lIns="0" tIns="45720" rIns="182880" bIns="45720" rtlCol="0" anchor="ctr"/>
          <a:lstStyle>
            <a:lvl1pPr algn="l">
              <a:defRPr sz="900">
                <a:solidFill>
                  <a:schemeClr val="tx1">
                    <a:lumMod val="75000"/>
                    <a:lumOff val="25000"/>
                  </a:schemeClr>
                </a:solidFill>
              </a:defRPr>
            </a:lvl1pPr>
          </a:lstStyle>
          <a:p>
            <a:r>
              <a:rPr lang="en-US" dirty="0"/>
              <a:t>|  </a:t>
            </a:r>
            <a:r>
              <a:rPr lang="en-US" dirty="0" err="1"/>
              <a:t>Airia</a:t>
            </a:r>
            <a:endParaRPr lang="en-US" dirty="0"/>
          </a:p>
        </p:txBody>
      </p:sp>
      <p:sp>
        <p:nvSpPr>
          <p:cNvPr id="24" name="Slide Number Placeholder 5">
            <a:extLst>
              <a:ext uri="{FF2B5EF4-FFF2-40B4-BE49-F238E27FC236}">
                <a16:creationId xmlns:a16="http://schemas.microsoft.com/office/drawing/2014/main" id="{72BABADE-A0A2-E7F2-FA53-E61B8C4EF6B7}"/>
              </a:ext>
            </a:extLst>
          </p:cNvPr>
          <p:cNvSpPr>
            <a:spLocks noGrp="1"/>
          </p:cNvSpPr>
          <p:nvPr>
            <p:ph type="sldNum" sz="quarter" idx="4"/>
          </p:nvPr>
        </p:nvSpPr>
        <p:spPr>
          <a:xfrm>
            <a:off x="248206" y="6337453"/>
            <a:ext cx="334801" cy="365125"/>
          </a:xfrm>
          <a:prstGeom prst="rect">
            <a:avLst/>
          </a:prstGeom>
          <a:noFill/>
        </p:spPr>
        <p:txBody>
          <a:bodyPr vert="horz" wrap="none" lIns="0" tIns="45720" rIns="0" bIns="45720" rtlCol="0" anchor="ctr"/>
          <a:lstStyle>
            <a:lvl1pPr algn="r">
              <a:defRPr sz="800">
                <a:solidFill>
                  <a:schemeClr val="tx1">
                    <a:lumMod val="75000"/>
                    <a:lumOff val="25000"/>
                  </a:schemeClr>
                </a:solidFill>
              </a:defRPr>
            </a:lvl1pPr>
          </a:lstStyle>
          <a:p>
            <a:fld id="{6DEBB7FB-BA25-4EF9-BA52-2B8D79D1F7CA}" type="slidenum">
              <a:rPr lang="en-US" smtClean="0"/>
              <a:pPr/>
              <a:t>‹#›</a:t>
            </a:fld>
            <a:endParaRPr lang="en-US" dirty="0"/>
          </a:p>
        </p:txBody>
      </p:sp>
    </p:spTree>
    <p:extLst>
      <p:ext uri="{BB962C8B-B14F-4D97-AF65-F5344CB8AC3E}">
        <p14:creationId xmlns:p14="http://schemas.microsoft.com/office/powerpoint/2010/main" val="416427843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6 Section Timeline">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E06E047-2F6E-448B-BD5E-549D67332962}"/>
              </a:ext>
            </a:extLst>
          </p:cNvPr>
          <p:cNvGrpSpPr/>
          <p:nvPr userDrawn="1"/>
        </p:nvGrpSpPr>
        <p:grpSpPr>
          <a:xfrm>
            <a:off x="726762" y="2778871"/>
            <a:ext cx="2030793" cy="1349564"/>
            <a:chOff x="1595945" y="2378075"/>
            <a:chExt cx="2030793" cy="1349564"/>
          </a:xfrm>
          <a:solidFill>
            <a:schemeClr val="accent1"/>
          </a:solidFill>
        </p:grpSpPr>
        <p:sp>
          <p:nvSpPr>
            <p:cNvPr id="4" name="Freeform: Shape 3">
              <a:extLst>
                <a:ext uri="{FF2B5EF4-FFF2-40B4-BE49-F238E27FC236}">
                  <a16:creationId xmlns:a16="http://schemas.microsoft.com/office/drawing/2014/main" id="{69973B28-EEA4-4831-A2AB-A06051A32622}"/>
                </a:ext>
              </a:extLst>
            </p:cNvPr>
            <p:cNvSpPr/>
            <p:nvPr/>
          </p:nvSpPr>
          <p:spPr>
            <a:xfrm>
              <a:off x="1595945" y="2378075"/>
              <a:ext cx="253491" cy="253492"/>
            </a:xfrm>
            <a:custGeom>
              <a:avLst/>
              <a:gdLst>
                <a:gd name="connsiteX0" fmla="*/ 253492 w 253491"/>
                <a:gd name="connsiteY0" fmla="*/ 126746 h 253492"/>
                <a:gd name="connsiteX1" fmla="*/ 126746 w 253491"/>
                <a:gd name="connsiteY1" fmla="*/ 253492 h 253492"/>
                <a:gd name="connsiteX2" fmla="*/ 0 w 253491"/>
                <a:gd name="connsiteY2" fmla="*/ 126746 h 253492"/>
                <a:gd name="connsiteX3" fmla="*/ 126746 w 253491"/>
                <a:gd name="connsiteY3" fmla="*/ 0 h 253492"/>
                <a:gd name="connsiteX4" fmla="*/ 253492 w 253491"/>
                <a:gd name="connsiteY4" fmla="*/ 126746 h 253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491" h="253492">
                  <a:moveTo>
                    <a:pt x="253492" y="126746"/>
                  </a:moveTo>
                  <a:cubicBezTo>
                    <a:pt x="253492" y="196746"/>
                    <a:pt x="196746" y="253492"/>
                    <a:pt x="126746" y="253492"/>
                  </a:cubicBezTo>
                  <a:cubicBezTo>
                    <a:pt x="56746" y="253492"/>
                    <a:pt x="0" y="196746"/>
                    <a:pt x="0" y="126746"/>
                  </a:cubicBezTo>
                  <a:cubicBezTo>
                    <a:pt x="0" y="56746"/>
                    <a:pt x="56746" y="0"/>
                    <a:pt x="126746" y="0"/>
                  </a:cubicBezTo>
                  <a:cubicBezTo>
                    <a:pt x="196746" y="0"/>
                    <a:pt x="253492" y="56746"/>
                    <a:pt x="253492" y="126746"/>
                  </a:cubicBezTo>
                  <a:close/>
                </a:path>
              </a:pathLst>
            </a:custGeom>
            <a:grpFill/>
            <a:ln w="6350" cap="flat">
              <a:noFill/>
              <a:prstDash val="solid"/>
              <a:miter/>
            </a:ln>
          </p:spPr>
          <p:txBody>
            <a:bodyPr rtlCol="0" anchor="ctr"/>
            <a:lstStyle/>
            <a:p>
              <a:endParaRPr lang="en-US" dirty="0">
                <a:latin typeface="+mj-lt"/>
              </a:endParaRPr>
            </a:p>
          </p:txBody>
        </p:sp>
        <p:sp>
          <p:nvSpPr>
            <p:cNvPr id="5" name="Freeform: Shape 4">
              <a:extLst>
                <a:ext uri="{FF2B5EF4-FFF2-40B4-BE49-F238E27FC236}">
                  <a16:creationId xmlns:a16="http://schemas.microsoft.com/office/drawing/2014/main" id="{8C0EE4FB-7F09-447C-A66E-82A1116C868B}"/>
                </a:ext>
              </a:extLst>
            </p:cNvPr>
            <p:cNvSpPr/>
            <p:nvPr/>
          </p:nvSpPr>
          <p:spPr>
            <a:xfrm>
              <a:off x="1638617" y="2420747"/>
              <a:ext cx="168148" cy="168148"/>
            </a:xfrm>
            <a:custGeom>
              <a:avLst/>
              <a:gdLst>
                <a:gd name="connsiteX0" fmla="*/ 0 w 168148"/>
                <a:gd name="connsiteY0" fmla="*/ 83699 h 168148"/>
                <a:gd name="connsiteX1" fmla="*/ 84074 w 168148"/>
                <a:gd name="connsiteY1" fmla="*/ -374 h 168148"/>
                <a:gd name="connsiteX2" fmla="*/ 168148 w 168148"/>
                <a:gd name="connsiteY2" fmla="*/ 83699 h 168148"/>
                <a:gd name="connsiteX3" fmla="*/ 84074 w 168148"/>
                <a:gd name="connsiteY3" fmla="*/ 167774 h 168148"/>
                <a:gd name="connsiteX4" fmla="*/ 0 w 168148"/>
                <a:gd name="connsiteY4" fmla="*/ 83699 h 168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148" h="168148">
                  <a:moveTo>
                    <a:pt x="0" y="83699"/>
                  </a:moveTo>
                  <a:cubicBezTo>
                    <a:pt x="0" y="37268"/>
                    <a:pt x="37643" y="-374"/>
                    <a:pt x="84074" y="-374"/>
                  </a:cubicBezTo>
                  <a:cubicBezTo>
                    <a:pt x="130505" y="-374"/>
                    <a:pt x="168148" y="37268"/>
                    <a:pt x="168148" y="83699"/>
                  </a:cubicBezTo>
                  <a:cubicBezTo>
                    <a:pt x="168148" y="130131"/>
                    <a:pt x="130505" y="167774"/>
                    <a:pt x="84074" y="167774"/>
                  </a:cubicBezTo>
                  <a:cubicBezTo>
                    <a:pt x="37643" y="167774"/>
                    <a:pt x="0" y="130131"/>
                    <a:pt x="0" y="83699"/>
                  </a:cubicBezTo>
                  <a:close/>
                </a:path>
              </a:pathLst>
            </a:custGeom>
            <a:solidFill>
              <a:schemeClr val="bg1"/>
            </a:solidFill>
            <a:ln w="6350" cap="flat">
              <a:noFill/>
              <a:prstDash val="solid"/>
              <a:miter/>
            </a:ln>
          </p:spPr>
          <p:txBody>
            <a:bodyPr rtlCol="0" anchor="ctr"/>
            <a:lstStyle/>
            <a:p>
              <a:endParaRPr lang="en-US" dirty="0">
                <a:latin typeface="+mj-lt"/>
              </a:endParaRPr>
            </a:p>
          </p:txBody>
        </p:sp>
        <p:sp>
          <p:nvSpPr>
            <p:cNvPr id="6" name="Freeform: Shape 5">
              <a:extLst>
                <a:ext uri="{FF2B5EF4-FFF2-40B4-BE49-F238E27FC236}">
                  <a16:creationId xmlns:a16="http://schemas.microsoft.com/office/drawing/2014/main" id="{B78363FE-A422-4537-A63B-1B2EA6A33B2D}"/>
                </a:ext>
              </a:extLst>
            </p:cNvPr>
            <p:cNvSpPr/>
            <p:nvPr/>
          </p:nvSpPr>
          <p:spPr>
            <a:xfrm>
              <a:off x="1703641" y="2616834"/>
              <a:ext cx="1923097" cy="1110805"/>
            </a:xfrm>
            <a:custGeom>
              <a:avLst/>
              <a:gdLst>
                <a:gd name="connsiteX0" fmla="*/ 1659128 w 1923097"/>
                <a:gd name="connsiteY0" fmla="*/ 513906 h 1110805"/>
                <a:gd name="connsiteX1" fmla="*/ 38100 w 1923097"/>
                <a:gd name="connsiteY1" fmla="*/ 513906 h 1110805"/>
                <a:gd name="connsiteX2" fmla="*/ 38100 w 1923097"/>
                <a:gd name="connsiteY2" fmla="*/ 0 h 1110805"/>
                <a:gd name="connsiteX3" fmla="*/ 0 w 1923097"/>
                <a:gd name="connsiteY3" fmla="*/ 0 h 1110805"/>
                <a:gd name="connsiteX4" fmla="*/ 0 w 1923097"/>
                <a:gd name="connsiteY4" fmla="*/ 513906 h 1110805"/>
                <a:gd name="connsiteX5" fmla="*/ 263906 w 1923097"/>
                <a:gd name="connsiteY5" fmla="*/ 812356 h 1110805"/>
                <a:gd name="connsiteX6" fmla="*/ 0 w 1923097"/>
                <a:gd name="connsiteY6" fmla="*/ 1110806 h 1110805"/>
                <a:gd name="connsiteX7" fmla="*/ 1659128 w 1923097"/>
                <a:gd name="connsiteY7" fmla="*/ 1110806 h 1110805"/>
                <a:gd name="connsiteX8" fmla="*/ 1923098 w 1923097"/>
                <a:gd name="connsiteY8" fmla="*/ 812356 h 1110805"/>
                <a:gd name="connsiteX9" fmla="*/ 1659128 w 1923097"/>
                <a:gd name="connsiteY9" fmla="*/ 513906 h 111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3097" h="1110805">
                  <a:moveTo>
                    <a:pt x="1659128" y="513906"/>
                  </a:moveTo>
                  <a:lnTo>
                    <a:pt x="38100" y="513906"/>
                  </a:lnTo>
                  <a:lnTo>
                    <a:pt x="38100" y="0"/>
                  </a:lnTo>
                  <a:lnTo>
                    <a:pt x="0" y="0"/>
                  </a:lnTo>
                  <a:lnTo>
                    <a:pt x="0" y="513906"/>
                  </a:lnTo>
                  <a:lnTo>
                    <a:pt x="263906" y="812356"/>
                  </a:lnTo>
                  <a:lnTo>
                    <a:pt x="0" y="1110806"/>
                  </a:lnTo>
                  <a:lnTo>
                    <a:pt x="1659128" y="1110806"/>
                  </a:lnTo>
                  <a:lnTo>
                    <a:pt x="1923098" y="812356"/>
                  </a:lnTo>
                  <a:lnTo>
                    <a:pt x="1659128" y="513906"/>
                  </a:lnTo>
                  <a:close/>
                </a:path>
              </a:pathLst>
            </a:custGeom>
            <a:grpFill/>
            <a:ln w="6350" cap="flat">
              <a:noFill/>
              <a:prstDash val="solid"/>
              <a:miter/>
            </a:ln>
          </p:spPr>
          <p:txBody>
            <a:bodyPr rtlCol="0" anchor="ctr"/>
            <a:lstStyle/>
            <a:p>
              <a:endParaRPr lang="en-US" dirty="0">
                <a:latin typeface="+mj-lt"/>
              </a:endParaRPr>
            </a:p>
          </p:txBody>
        </p:sp>
      </p:grpSp>
      <p:grpSp>
        <p:nvGrpSpPr>
          <p:cNvPr id="7" name="Group 6">
            <a:extLst>
              <a:ext uri="{FF2B5EF4-FFF2-40B4-BE49-F238E27FC236}">
                <a16:creationId xmlns:a16="http://schemas.microsoft.com/office/drawing/2014/main" id="{2EBB48D4-172C-4CDD-B2D4-FA837E801593}"/>
              </a:ext>
            </a:extLst>
          </p:cNvPr>
          <p:cNvGrpSpPr/>
          <p:nvPr userDrawn="1"/>
        </p:nvGrpSpPr>
        <p:grpSpPr>
          <a:xfrm>
            <a:off x="2469774" y="3531536"/>
            <a:ext cx="2030793" cy="1349565"/>
            <a:chOff x="3337623" y="3130740"/>
            <a:chExt cx="2030793" cy="1349565"/>
          </a:xfrm>
          <a:solidFill>
            <a:schemeClr val="accent2"/>
          </a:solidFill>
        </p:grpSpPr>
        <p:sp>
          <p:nvSpPr>
            <p:cNvPr id="8" name="Freeform: Shape 7">
              <a:extLst>
                <a:ext uri="{FF2B5EF4-FFF2-40B4-BE49-F238E27FC236}">
                  <a16:creationId xmlns:a16="http://schemas.microsoft.com/office/drawing/2014/main" id="{D2673FC9-CCAE-4290-8BFB-394376E922AB}"/>
                </a:ext>
              </a:extLst>
            </p:cNvPr>
            <p:cNvSpPr/>
            <p:nvPr/>
          </p:nvSpPr>
          <p:spPr>
            <a:xfrm>
              <a:off x="3337623" y="4226814"/>
              <a:ext cx="253492" cy="253491"/>
            </a:xfrm>
            <a:custGeom>
              <a:avLst/>
              <a:gdLst>
                <a:gd name="connsiteX0" fmla="*/ 253492 w 253492"/>
                <a:gd name="connsiteY0" fmla="*/ 126746 h 253491"/>
                <a:gd name="connsiteX1" fmla="*/ 126746 w 253492"/>
                <a:gd name="connsiteY1" fmla="*/ 253492 h 253491"/>
                <a:gd name="connsiteX2" fmla="*/ 0 w 253492"/>
                <a:gd name="connsiteY2" fmla="*/ 126746 h 253491"/>
                <a:gd name="connsiteX3" fmla="*/ 126746 w 253492"/>
                <a:gd name="connsiteY3" fmla="*/ 0 h 253491"/>
                <a:gd name="connsiteX4" fmla="*/ 253492 w 253492"/>
                <a:gd name="connsiteY4" fmla="*/ 126746 h 2534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492" h="253491">
                  <a:moveTo>
                    <a:pt x="253492" y="126746"/>
                  </a:moveTo>
                  <a:cubicBezTo>
                    <a:pt x="253492" y="196746"/>
                    <a:pt x="196746" y="253492"/>
                    <a:pt x="126746" y="253492"/>
                  </a:cubicBezTo>
                  <a:cubicBezTo>
                    <a:pt x="56746" y="253492"/>
                    <a:pt x="0" y="196746"/>
                    <a:pt x="0" y="126746"/>
                  </a:cubicBezTo>
                  <a:cubicBezTo>
                    <a:pt x="0" y="56746"/>
                    <a:pt x="56746" y="0"/>
                    <a:pt x="126746" y="0"/>
                  </a:cubicBezTo>
                  <a:cubicBezTo>
                    <a:pt x="196746" y="0"/>
                    <a:pt x="253492" y="56746"/>
                    <a:pt x="253492" y="126746"/>
                  </a:cubicBezTo>
                  <a:close/>
                </a:path>
              </a:pathLst>
            </a:custGeom>
            <a:grpFill/>
            <a:ln w="6350" cap="flat">
              <a:noFill/>
              <a:prstDash val="solid"/>
              <a:miter/>
            </a:ln>
          </p:spPr>
          <p:txBody>
            <a:bodyPr rtlCol="0" anchor="ctr"/>
            <a:lstStyle/>
            <a:p>
              <a:endParaRPr lang="en-US" dirty="0">
                <a:latin typeface="+mj-lt"/>
              </a:endParaRPr>
            </a:p>
          </p:txBody>
        </p:sp>
        <p:sp>
          <p:nvSpPr>
            <p:cNvPr id="9" name="Freeform: Shape 8">
              <a:extLst>
                <a:ext uri="{FF2B5EF4-FFF2-40B4-BE49-F238E27FC236}">
                  <a16:creationId xmlns:a16="http://schemas.microsoft.com/office/drawing/2014/main" id="{D5B98755-EB2F-43B1-8937-925059D4DF73}"/>
                </a:ext>
              </a:extLst>
            </p:cNvPr>
            <p:cNvSpPr/>
            <p:nvPr/>
          </p:nvSpPr>
          <p:spPr>
            <a:xfrm>
              <a:off x="3380295" y="4269486"/>
              <a:ext cx="168147" cy="168147"/>
            </a:xfrm>
            <a:custGeom>
              <a:avLst/>
              <a:gdLst>
                <a:gd name="connsiteX0" fmla="*/ 0 w 168147"/>
                <a:gd name="connsiteY0" fmla="*/ 83699 h 168147"/>
                <a:gd name="connsiteX1" fmla="*/ 84074 w 168147"/>
                <a:gd name="connsiteY1" fmla="*/ -374 h 168147"/>
                <a:gd name="connsiteX2" fmla="*/ 168148 w 168147"/>
                <a:gd name="connsiteY2" fmla="*/ 83699 h 168147"/>
                <a:gd name="connsiteX3" fmla="*/ 84074 w 168147"/>
                <a:gd name="connsiteY3" fmla="*/ 167773 h 168147"/>
                <a:gd name="connsiteX4" fmla="*/ 0 w 168147"/>
                <a:gd name="connsiteY4" fmla="*/ 83699 h 168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147" h="168147">
                  <a:moveTo>
                    <a:pt x="0" y="83699"/>
                  </a:moveTo>
                  <a:cubicBezTo>
                    <a:pt x="0" y="37268"/>
                    <a:pt x="37643" y="-374"/>
                    <a:pt x="84074" y="-374"/>
                  </a:cubicBezTo>
                  <a:cubicBezTo>
                    <a:pt x="130505" y="-374"/>
                    <a:pt x="168148" y="37268"/>
                    <a:pt x="168148" y="83699"/>
                  </a:cubicBezTo>
                  <a:cubicBezTo>
                    <a:pt x="168148" y="130131"/>
                    <a:pt x="130505" y="167773"/>
                    <a:pt x="84074" y="167773"/>
                  </a:cubicBezTo>
                  <a:cubicBezTo>
                    <a:pt x="37643" y="167773"/>
                    <a:pt x="0" y="130131"/>
                    <a:pt x="0" y="83699"/>
                  </a:cubicBezTo>
                  <a:close/>
                </a:path>
              </a:pathLst>
            </a:custGeom>
            <a:solidFill>
              <a:schemeClr val="bg1"/>
            </a:solidFill>
            <a:ln w="6350" cap="flat">
              <a:noFill/>
              <a:prstDash val="solid"/>
              <a:miter/>
            </a:ln>
          </p:spPr>
          <p:txBody>
            <a:bodyPr rtlCol="0" anchor="ctr"/>
            <a:lstStyle/>
            <a:p>
              <a:endParaRPr lang="en-US" dirty="0">
                <a:latin typeface="+mj-lt"/>
              </a:endParaRPr>
            </a:p>
          </p:txBody>
        </p:sp>
        <p:sp>
          <p:nvSpPr>
            <p:cNvPr id="10" name="Freeform: Shape 9">
              <a:extLst>
                <a:ext uri="{FF2B5EF4-FFF2-40B4-BE49-F238E27FC236}">
                  <a16:creationId xmlns:a16="http://schemas.microsoft.com/office/drawing/2014/main" id="{73D0767C-F33C-42CA-9DA5-C059440B4609}"/>
                </a:ext>
              </a:extLst>
            </p:cNvPr>
            <p:cNvSpPr/>
            <p:nvPr/>
          </p:nvSpPr>
          <p:spPr>
            <a:xfrm>
              <a:off x="3445319" y="3130740"/>
              <a:ext cx="1923097" cy="1110742"/>
            </a:xfrm>
            <a:custGeom>
              <a:avLst/>
              <a:gdLst>
                <a:gd name="connsiteX0" fmla="*/ 1659191 w 1923097"/>
                <a:gd name="connsiteY0" fmla="*/ 596900 h 1110742"/>
                <a:gd name="connsiteX1" fmla="*/ 38100 w 1923097"/>
                <a:gd name="connsiteY1" fmla="*/ 596900 h 1110742"/>
                <a:gd name="connsiteX2" fmla="*/ 38100 w 1923097"/>
                <a:gd name="connsiteY2" fmla="*/ 1110742 h 1110742"/>
                <a:gd name="connsiteX3" fmla="*/ 0 w 1923097"/>
                <a:gd name="connsiteY3" fmla="*/ 1110742 h 1110742"/>
                <a:gd name="connsiteX4" fmla="*/ 0 w 1923097"/>
                <a:gd name="connsiteY4" fmla="*/ 596900 h 1110742"/>
                <a:gd name="connsiteX5" fmla="*/ 263970 w 1923097"/>
                <a:gd name="connsiteY5" fmla="*/ 298450 h 1110742"/>
                <a:gd name="connsiteX6" fmla="*/ 0 w 1923097"/>
                <a:gd name="connsiteY6" fmla="*/ 0 h 1110742"/>
                <a:gd name="connsiteX7" fmla="*/ 1659191 w 1923097"/>
                <a:gd name="connsiteY7" fmla="*/ 0 h 1110742"/>
                <a:gd name="connsiteX8" fmla="*/ 1923097 w 1923097"/>
                <a:gd name="connsiteY8" fmla="*/ 298450 h 1110742"/>
                <a:gd name="connsiteX9" fmla="*/ 1659191 w 1923097"/>
                <a:gd name="connsiteY9" fmla="*/ 596900 h 1110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3097" h="1110742">
                  <a:moveTo>
                    <a:pt x="1659191" y="596900"/>
                  </a:moveTo>
                  <a:lnTo>
                    <a:pt x="38100" y="596900"/>
                  </a:lnTo>
                  <a:lnTo>
                    <a:pt x="38100" y="1110742"/>
                  </a:lnTo>
                  <a:lnTo>
                    <a:pt x="0" y="1110742"/>
                  </a:lnTo>
                  <a:lnTo>
                    <a:pt x="0" y="596900"/>
                  </a:lnTo>
                  <a:lnTo>
                    <a:pt x="263970" y="298450"/>
                  </a:lnTo>
                  <a:lnTo>
                    <a:pt x="0" y="0"/>
                  </a:lnTo>
                  <a:lnTo>
                    <a:pt x="1659191" y="0"/>
                  </a:lnTo>
                  <a:lnTo>
                    <a:pt x="1923097" y="298450"/>
                  </a:lnTo>
                  <a:lnTo>
                    <a:pt x="1659191" y="596900"/>
                  </a:lnTo>
                  <a:close/>
                </a:path>
              </a:pathLst>
            </a:custGeom>
            <a:grpFill/>
            <a:ln w="6350" cap="flat">
              <a:noFill/>
              <a:prstDash val="solid"/>
              <a:miter/>
            </a:ln>
          </p:spPr>
          <p:txBody>
            <a:bodyPr rtlCol="0" anchor="ctr"/>
            <a:lstStyle/>
            <a:p>
              <a:endParaRPr lang="en-US" dirty="0">
                <a:latin typeface="+mj-lt"/>
              </a:endParaRPr>
            </a:p>
          </p:txBody>
        </p:sp>
      </p:grpSp>
      <p:grpSp>
        <p:nvGrpSpPr>
          <p:cNvPr id="11" name="Group 10">
            <a:extLst>
              <a:ext uri="{FF2B5EF4-FFF2-40B4-BE49-F238E27FC236}">
                <a16:creationId xmlns:a16="http://schemas.microsoft.com/office/drawing/2014/main" id="{87DFD74B-580A-4EE3-9C87-AD84B5A8163B}"/>
              </a:ext>
            </a:extLst>
          </p:cNvPr>
          <p:cNvGrpSpPr/>
          <p:nvPr userDrawn="1"/>
        </p:nvGrpSpPr>
        <p:grpSpPr>
          <a:xfrm>
            <a:off x="4212786" y="2778871"/>
            <a:ext cx="2030792" cy="1349564"/>
            <a:chOff x="5079365" y="2378075"/>
            <a:chExt cx="2030792" cy="1349564"/>
          </a:xfrm>
          <a:solidFill>
            <a:schemeClr val="accent3"/>
          </a:solidFill>
        </p:grpSpPr>
        <p:sp>
          <p:nvSpPr>
            <p:cNvPr id="12" name="Freeform: Shape 11">
              <a:extLst>
                <a:ext uri="{FF2B5EF4-FFF2-40B4-BE49-F238E27FC236}">
                  <a16:creationId xmlns:a16="http://schemas.microsoft.com/office/drawing/2014/main" id="{97F55160-0AEF-4303-8B65-1F2E9DA8D8AD}"/>
                </a:ext>
              </a:extLst>
            </p:cNvPr>
            <p:cNvSpPr/>
            <p:nvPr/>
          </p:nvSpPr>
          <p:spPr>
            <a:xfrm>
              <a:off x="5079365" y="2378075"/>
              <a:ext cx="253492" cy="253492"/>
            </a:xfrm>
            <a:custGeom>
              <a:avLst/>
              <a:gdLst>
                <a:gd name="connsiteX0" fmla="*/ 253492 w 253492"/>
                <a:gd name="connsiteY0" fmla="*/ 126746 h 253492"/>
                <a:gd name="connsiteX1" fmla="*/ 126746 w 253492"/>
                <a:gd name="connsiteY1" fmla="*/ 253492 h 253492"/>
                <a:gd name="connsiteX2" fmla="*/ 0 w 253492"/>
                <a:gd name="connsiteY2" fmla="*/ 126746 h 253492"/>
                <a:gd name="connsiteX3" fmla="*/ 126746 w 253492"/>
                <a:gd name="connsiteY3" fmla="*/ 0 h 253492"/>
                <a:gd name="connsiteX4" fmla="*/ 253492 w 253492"/>
                <a:gd name="connsiteY4" fmla="*/ 126746 h 253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492" h="253492">
                  <a:moveTo>
                    <a:pt x="253492" y="126746"/>
                  </a:moveTo>
                  <a:cubicBezTo>
                    <a:pt x="253492" y="196746"/>
                    <a:pt x="196746" y="253492"/>
                    <a:pt x="126746" y="253492"/>
                  </a:cubicBezTo>
                  <a:cubicBezTo>
                    <a:pt x="56746" y="253492"/>
                    <a:pt x="0" y="196746"/>
                    <a:pt x="0" y="126746"/>
                  </a:cubicBezTo>
                  <a:cubicBezTo>
                    <a:pt x="0" y="56746"/>
                    <a:pt x="56746" y="0"/>
                    <a:pt x="126746" y="0"/>
                  </a:cubicBezTo>
                  <a:cubicBezTo>
                    <a:pt x="196746" y="0"/>
                    <a:pt x="253492" y="56746"/>
                    <a:pt x="253492" y="126746"/>
                  </a:cubicBezTo>
                  <a:close/>
                </a:path>
              </a:pathLst>
            </a:custGeom>
            <a:solidFill>
              <a:schemeClr val="accent5"/>
            </a:solidFill>
            <a:ln w="6350" cap="flat">
              <a:noFill/>
              <a:prstDash val="solid"/>
              <a:miter/>
            </a:ln>
          </p:spPr>
          <p:txBody>
            <a:bodyPr rtlCol="0" anchor="ctr"/>
            <a:lstStyle/>
            <a:p>
              <a:endParaRPr lang="en-US" dirty="0">
                <a:latin typeface="+mj-lt"/>
              </a:endParaRPr>
            </a:p>
          </p:txBody>
        </p:sp>
        <p:sp>
          <p:nvSpPr>
            <p:cNvPr id="13" name="Freeform: Shape 12">
              <a:extLst>
                <a:ext uri="{FF2B5EF4-FFF2-40B4-BE49-F238E27FC236}">
                  <a16:creationId xmlns:a16="http://schemas.microsoft.com/office/drawing/2014/main" id="{9B2EF1F7-71C2-4187-B75E-128A9BA304CA}"/>
                </a:ext>
              </a:extLst>
            </p:cNvPr>
            <p:cNvSpPr/>
            <p:nvPr/>
          </p:nvSpPr>
          <p:spPr>
            <a:xfrm>
              <a:off x="5122036" y="2420747"/>
              <a:ext cx="168147" cy="168148"/>
            </a:xfrm>
            <a:custGeom>
              <a:avLst/>
              <a:gdLst>
                <a:gd name="connsiteX0" fmla="*/ 0 w 168147"/>
                <a:gd name="connsiteY0" fmla="*/ 83699 h 168148"/>
                <a:gd name="connsiteX1" fmla="*/ 84074 w 168147"/>
                <a:gd name="connsiteY1" fmla="*/ -374 h 168148"/>
                <a:gd name="connsiteX2" fmla="*/ 168148 w 168147"/>
                <a:gd name="connsiteY2" fmla="*/ 83699 h 168148"/>
                <a:gd name="connsiteX3" fmla="*/ 84074 w 168147"/>
                <a:gd name="connsiteY3" fmla="*/ 167774 h 168148"/>
                <a:gd name="connsiteX4" fmla="*/ 0 w 168147"/>
                <a:gd name="connsiteY4" fmla="*/ 83699 h 168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147" h="168148">
                  <a:moveTo>
                    <a:pt x="0" y="83699"/>
                  </a:moveTo>
                  <a:cubicBezTo>
                    <a:pt x="0" y="37268"/>
                    <a:pt x="37643" y="-374"/>
                    <a:pt x="84074" y="-374"/>
                  </a:cubicBezTo>
                  <a:cubicBezTo>
                    <a:pt x="130505" y="-374"/>
                    <a:pt x="168148" y="37268"/>
                    <a:pt x="168148" y="83699"/>
                  </a:cubicBezTo>
                  <a:cubicBezTo>
                    <a:pt x="168148" y="130131"/>
                    <a:pt x="130505" y="167774"/>
                    <a:pt x="84074" y="167774"/>
                  </a:cubicBezTo>
                  <a:cubicBezTo>
                    <a:pt x="37643" y="167774"/>
                    <a:pt x="0" y="130131"/>
                    <a:pt x="0" y="83699"/>
                  </a:cubicBezTo>
                  <a:close/>
                </a:path>
              </a:pathLst>
            </a:custGeom>
            <a:solidFill>
              <a:schemeClr val="bg1"/>
            </a:solidFill>
            <a:ln w="6350" cap="flat">
              <a:noFill/>
              <a:prstDash val="solid"/>
              <a:miter/>
            </a:ln>
          </p:spPr>
          <p:txBody>
            <a:bodyPr rtlCol="0" anchor="ctr"/>
            <a:lstStyle/>
            <a:p>
              <a:endParaRPr lang="en-US" dirty="0">
                <a:latin typeface="+mj-lt"/>
              </a:endParaRPr>
            </a:p>
          </p:txBody>
        </p:sp>
        <p:sp>
          <p:nvSpPr>
            <p:cNvPr id="14" name="Freeform: Shape 13">
              <a:extLst>
                <a:ext uri="{FF2B5EF4-FFF2-40B4-BE49-F238E27FC236}">
                  <a16:creationId xmlns:a16="http://schemas.microsoft.com/office/drawing/2014/main" id="{1D11EA0A-FFDD-4E80-B18F-024E664515EB}"/>
                </a:ext>
              </a:extLst>
            </p:cNvPr>
            <p:cNvSpPr/>
            <p:nvPr/>
          </p:nvSpPr>
          <p:spPr>
            <a:xfrm>
              <a:off x="5187060" y="2616834"/>
              <a:ext cx="1923097" cy="1110805"/>
            </a:xfrm>
            <a:custGeom>
              <a:avLst/>
              <a:gdLst>
                <a:gd name="connsiteX0" fmla="*/ 1659128 w 1923097"/>
                <a:gd name="connsiteY0" fmla="*/ 513906 h 1110805"/>
                <a:gd name="connsiteX1" fmla="*/ 38100 w 1923097"/>
                <a:gd name="connsiteY1" fmla="*/ 513906 h 1110805"/>
                <a:gd name="connsiteX2" fmla="*/ 38100 w 1923097"/>
                <a:gd name="connsiteY2" fmla="*/ 0 h 1110805"/>
                <a:gd name="connsiteX3" fmla="*/ 0 w 1923097"/>
                <a:gd name="connsiteY3" fmla="*/ 0 h 1110805"/>
                <a:gd name="connsiteX4" fmla="*/ 0 w 1923097"/>
                <a:gd name="connsiteY4" fmla="*/ 513906 h 1110805"/>
                <a:gd name="connsiteX5" fmla="*/ 263906 w 1923097"/>
                <a:gd name="connsiteY5" fmla="*/ 812356 h 1110805"/>
                <a:gd name="connsiteX6" fmla="*/ 0 w 1923097"/>
                <a:gd name="connsiteY6" fmla="*/ 1110806 h 1110805"/>
                <a:gd name="connsiteX7" fmla="*/ 1659128 w 1923097"/>
                <a:gd name="connsiteY7" fmla="*/ 1110806 h 1110805"/>
                <a:gd name="connsiteX8" fmla="*/ 1923097 w 1923097"/>
                <a:gd name="connsiteY8" fmla="*/ 812356 h 1110805"/>
                <a:gd name="connsiteX9" fmla="*/ 1659128 w 1923097"/>
                <a:gd name="connsiteY9" fmla="*/ 513906 h 111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3097" h="1110805">
                  <a:moveTo>
                    <a:pt x="1659128" y="513906"/>
                  </a:moveTo>
                  <a:lnTo>
                    <a:pt x="38100" y="513906"/>
                  </a:lnTo>
                  <a:lnTo>
                    <a:pt x="38100" y="0"/>
                  </a:lnTo>
                  <a:lnTo>
                    <a:pt x="0" y="0"/>
                  </a:lnTo>
                  <a:lnTo>
                    <a:pt x="0" y="513906"/>
                  </a:lnTo>
                  <a:lnTo>
                    <a:pt x="263906" y="812356"/>
                  </a:lnTo>
                  <a:lnTo>
                    <a:pt x="0" y="1110806"/>
                  </a:lnTo>
                  <a:lnTo>
                    <a:pt x="1659128" y="1110806"/>
                  </a:lnTo>
                  <a:lnTo>
                    <a:pt x="1923097" y="812356"/>
                  </a:lnTo>
                  <a:lnTo>
                    <a:pt x="1659128" y="513906"/>
                  </a:lnTo>
                  <a:close/>
                </a:path>
              </a:pathLst>
            </a:custGeom>
            <a:solidFill>
              <a:schemeClr val="accent5"/>
            </a:solidFill>
            <a:ln w="6350" cap="flat">
              <a:noFill/>
              <a:prstDash val="solid"/>
              <a:miter/>
            </a:ln>
          </p:spPr>
          <p:txBody>
            <a:bodyPr rtlCol="0" anchor="ctr"/>
            <a:lstStyle/>
            <a:p>
              <a:endParaRPr lang="en-US" dirty="0">
                <a:latin typeface="+mj-lt"/>
              </a:endParaRPr>
            </a:p>
          </p:txBody>
        </p:sp>
      </p:grpSp>
      <p:grpSp>
        <p:nvGrpSpPr>
          <p:cNvPr id="15" name="Group 14">
            <a:extLst>
              <a:ext uri="{FF2B5EF4-FFF2-40B4-BE49-F238E27FC236}">
                <a16:creationId xmlns:a16="http://schemas.microsoft.com/office/drawing/2014/main" id="{E4C8EC0E-3E6C-464B-A9B6-27B98F34C17B}"/>
              </a:ext>
            </a:extLst>
          </p:cNvPr>
          <p:cNvGrpSpPr/>
          <p:nvPr userDrawn="1"/>
        </p:nvGrpSpPr>
        <p:grpSpPr>
          <a:xfrm>
            <a:off x="5955797" y="3531536"/>
            <a:ext cx="2030793" cy="1349565"/>
            <a:chOff x="6821043" y="3130740"/>
            <a:chExt cx="2030793" cy="1349565"/>
          </a:xfrm>
          <a:solidFill>
            <a:schemeClr val="accent4"/>
          </a:solidFill>
        </p:grpSpPr>
        <p:sp>
          <p:nvSpPr>
            <p:cNvPr id="16" name="Freeform: Shape 15">
              <a:extLst>
                <a:ext uri="{FF2B5EF4-FFF2-40B4-BE49-F238E27FC236}">
                  <a16:creationId xmlns:a16="http://schemas.microsoft.com/office/drawing/2014/main" id="{2D7DA1F8-BDD2-426B-9148-55FE36835253}"/>
                </a:ext>
              </a:extLst>
            </p:cNvPr>
            <p:cNvSpPr/>
            <p:nvPr/>
          </p:nvSpPr>
          <p:spPr>
            <a:xfrm>
              <a:off x="6821043" y="4226814"/>
              <a:ext cx="253492" cy="253491"/>
            </a:xfrm>
            <a:custGeom>
              <a:avLst/>
              <a:gdLst>
                <a:gd name="connsiteX0" fmla="*/ 253492 w 253492"/>
                <a:gd name="connsiteY0" fmla="*/ 126746 h 253491"/>
                <a:gd name="connsiteX1" fmla="*/ 126746 w 253492"/>
                <a:gd name="connsiteY1" fmla="*/ 253492 h 253491"/>
                <a:gd name="connsiteX2" fmla="*/ 0 w 253492"/>
                <a:gd name="connsiteY2" fmla="*/ 126746 h 253491"/>
                <a:gd name="connsiteX3" fmla="*/ 126746 w 253492"/>
                <a:gd name="connsiteY3" fmla="*/ 0 h 253491"/>
                <a:gd name="connsiteX4" fmla="*/ 253492 w 253492"/>
                <a:gd name="connsiteY4" fmla="*/ 126746 h 2534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492" h="253491">
                  <a:moveTo>
                    <a:pt x="253492" y="126746"/>
                  </a:moveTo>
                  <a:cubicBezTo>
                    <a:pt x="253492" y="196746"/>
                    <a:pt x="196746" y="253492"/>
                    <a:pt x="126746" y="253492"/>
                  </a:cubicBezTo>
                  <a:cubicBezTo>
                    <a:pt x="56746" y="253492"/>
                    <a:pt x="0" y="196746"/>
                    <a:pt x="0" y="126746"/>
                  </a:cubicBezTo>
                  <a:cubicBezTo>
                    <a:pt x="0" y="56746"/>
                    <a:pt x="56746" y="0"/>
                    <a:pt x="126746" y="0"/>
                  </a:cubicBezTo>
                  <a:cubicBezTo>
                    <a:pt x="196746" y="0"/>
                    <a:pt x="253492" y="56746"/>
                    <a:pt x="253492" y="126746"/>
                  </a:cubicBezTo>
                  <a:close/>
                </a:path>
              </a:pathLst>
            </a:custGeom>
            <a:grpFill/>
            <a:ln w="6350" cap="flat">
              <a:noFill/>
              <a:prstDash val="solid"/>
              <a:miter/>
            </a:ln>
          </p:spPr>
          <p:txBody>
            <a:bodyPr rtlCol="0" anchor="ctr"/>
            <a:lstStyle/>
            <a:p>
              <a:endParaRPr lang="en-US" dirty="0">
                <a:latin typeface="+mj-lt"/>
              </a:endParaRPr>
            </a:p>
          </p:txBody>
        </p:sp>
        <p:sp>
          <p:nvSpPr>
            <p:cNvPr id="17" name="Freeform: Shape 16">
              <a:extLst>
                <a:ext uri="{FF2B5EF4-FFF2-40B4-BE49-F238E27FC236}">
                  <a16:creationId xmlns:a16="http://schemas.microsoft.com/office/drawing/2014/main" id="{099D729D-493A-460F-9431-677A4224C2A9}"/>
                </a:ext>
              </a:extLst>
            </p:cNvPr>
            <p:cNvSpPr/>
            <p:nvPr/>
          </p:nvSpPr>
          <p:spPr>
            <a:xfrm>
              <a:off x="6863715" y="4269486"/>
              <a:ext cx="168147" cy="168147"/>
            </a:xfrm>
            <a:custGeom>
              <a:avLst/>
              <a:gdLst>
                <a:gd name="connsiteX0" fmla="*/ 0 w 168147"/>
                <a:gd name="connsiteY0" fmla="*/ 83699 h 168147"/>
                <a:gd name="connsiteX1" fmla="*/ 84074 w 168147"/>
                <a:gd name="connsiteY1" fmla="*/ -374 h 168147"/>
                <a:gd name="connsiteX2" fmla="*/ 168148 w 168147"/>
                <a:gd name="connsiteY2" fmla="*/ 83699 h 168147"/>
                <a:gd name="connsiteX3" fmla="*/ 84074 w 168147"/>
                <a:gd name="connsiteY3" fmla="*/ 167773 h 168147"/>
                <a:gd name="connsiteX4" fmla="*/ 0 w 168147"/>
                <a:gd name="connsiteY4" fmla="*/ 83699 h 168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147" h="168147">
                  <a:moveTo>
                    <a:pt x="0" y="83699"/>
                  </a:moveTo>
                  <a:cubicBezTo>
                    <a:pt x="0" y="37268"/>
                    <a:pt x="37655" y="-374"/>
                    <a:pt x="84074" y="-374"/>
                  </a:cubicBezTo>
                  <a:cubicBezTo>
                    <a:pt x="130492" y="-374"/>
                    <a:pt x="168148" y="37268"/>
                    <a:pt x="168148" y="83699"/>
                  </a:cubicBezTo>
                  <a:cubicBezTo>
                    <a:pt x="168148" y="130131"/>
                    <a:pt x="130492" y="167773"/>
                    <a:pt x="84074" y="167773"/>
                  </a:cubicBezTo>
                  <a:cubicBezTo>
                    <a:pt x="37655" y="167773"/>
                    <a:pt x="0" y="130131"/>
                    <a:pt x="0" y="83699"/>
                  </a:cubicBezTo>
                  <a:close/>
                </a:path>
              </a:pathLst>
            </a:custGeom>
            <a:solidFill>
              <a:schemeClr val="bg1"/>
            </a:solidFill>
            <a:ln w="6350" cap="flat">
              <a:noFill/>
              <a:prstDash val="solid"/>
              <a:miter/>
            </a:ln>
          </p:spPr>
          <p:txBody>
            <a:bodyPr rtlCol="0" anchor="ctr"/>
            <a:lstStyle/>
            <a:p>
              <a:endParaRPr lang="en-US" dirty="0">
                <a:latin typeface="+mj-lt"/>
              </a:endParaRPr>
            </a:p>
          </p:txBody>
        </p:sp>
        <p:sp>
          <p:nvSpPr>
            <p:cNvPr id="18" name="Freeform: Shape 17">
              <a:extLst>
                <a:ext uri="{FF2B5EF4-FFF2-40B4-BE49-F238E27FC236}">
                  <a16:creationId xmlns:a16="http://schemas.microsoft.com/office/drawing/2014/main" id="{2B4DF004-F911-462D-A2DC-416EF5E26D51}"/>
                </a:ext>
              </a:extLst>
            </p:cNvPr>
            <p:cNvSpPr/>
            <p:nvPr/>
          </p:nvSpPr>
          <p:spPr>
            <a:xfrm>
              <a:off x="6928739" y="3130740"/>
              <a:ext cx="1923097" cy="1110742"/>
            </a:xfrm>
            <a:custGeom>
              <a:avLst/>
              <a:gdLst>
                <a:gd name="connsiteX0" fmla="*/ 1659192 w 1923097"/>
                <a:gd name="connsiteY0" fmla="*/ 596900 h 1110742"/>
                <a:gd name="connsiteX1" fmla="*/ 38100 w 1923097"/>
                <a:gd name="connsiteY1" fmla="*/ 596900 h 1110742"/>
                <a:gd name="connsiteX2" fmla="*/ 38100 w 1923097"/>
                <a:gd name="connsiteY2" fmla="*/ 1110742 h 1110742"/>
                <a:gd name="connsiteX3" fmla="*/ 0 w 1923097"/>
                <a:gd name="connsiteY3" fmla="*/ 1110742 h 1110742"/>
                <a:gd name="connsiteX4" fmla="*/ 0 w 1923097"/>
                <a:gd name="connsiteY4" fmla="*/ 596900 h 1110742"/>
                <a:gd name="connsiteX5" fmla="*/ 263969 w 1923097"/>
                <a:gd name="connsiteY5" fmla="*/ 298450 h 1110742"/>
                <a:gd name="connsiteX6" fmla="*/ 0 w 1923097"/>
                <a:gd name="connsiteY6" fmla="*/ 0 h 1110742"/>
                <a:gd name="connsiteX7" fmla="*/ 1659192 w 1923097"/>
                <a:gd name="connsiteY7" fmla="*/ 0 h 1110742"/>
                <a:gd name="connsiteX8" fmla="*/ 1923097 w 1923097"/>
                <a:gd name="connsiteY8" fmla="*/ 298450 h 1110742"/>
                <a:gd name="connsiteX9" fmla="*/ 1659192 w 1923097"/>
                <a:gd name="connsiteY9" fmla="*/ 596900 h 1110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3097" h="1110742">
                  <a:moveTo>
                    <a:pt x="1659192" y="596900"/>
                  </a:moveTo>
                  <a:lnTo>
                    <a:pt x="38100" y="596900"/>
                  </a:lnTo>
                  <a:lnTo>
                    <a:pt x="38100" y="1110742"/>
                  </a:lnTo>
                  <a:lnTo>
                    <a:pt x="0" y="1110742"/>
                  </a:lnTo>
                  <a:lnTo>
                    <a:pt x="0" y="596900"/>
                  </a:lnTo>
                  <a:lnTo>
                    <a:pt x="263969" y="298450"/>
                  </a:lnTo>
                  <a:lnTo>
                    <a:pt x="0" y="0"/>
                  </a:lnTo>
                  <a:lnTo>
                    <a:pt x="1659192" y="0"/>
                  </a:lnTo>
                  <a:lnTo>
                    <a:pt x="1923097" y="298450"/>
                  </a:lnTo>
                  <a:lnTo>
                    <a:pt x="1659192" y="596900"/>
                  </a:lnTo>
                  <a:close/>
                </a:path>
              </a:pathLst>
            </a:custGeom>
            <a:grpFill/>
            <a:ln w="6350" cap="flat">
              <a:noFill/>
              <a:prstDash val="solid"/>
              <a:miter/>
            </a:ln>
          </p:spPr>
          <p:txBody>
            <a:bodyPr rtlCol="0" anchor="ctr"/>
            <a:lstStyle/>
            <a:p>
              <a:endParaRPr lang="en-US" dirty="0">
                <a:latin typeface="+mj-lt"/>
              </a:endParaRPr>
            </a:p>
          </p:txBody>
        </p:sp>
      </p:grpSp>
      <p:grpSp>
        <p:nvGrpSpPr>
          <p:cNvPr id="19" name="Group 18">
            <a:extLst>
              <a:ext uri="{FF2B5EF4-FFF2-40B4-BE49-F238E27FC236}">
                <a16:creationId xmlns:a16="http://schemas.microsoft.com/office/drawing/2014/main" id="{A7BED944-A359-46C1-9BD8-36116E187582}"/>
              </a:ext>
            </a:extLst>
          </p:cNvPr>
          <p:cNvGrpSpPr/>
          <p:nvPr userDrawn="1"/>
        </p:nvGrpSpPr>
        <p:grpSpPr>
          <a:xfrm>
            <a:off x="7698809" y="2778871"/>
            <a:ext cx="2030793" cy="1349564"/>
            <a:chOff x="8562784" y="2378075"/>
            <a:chExt cx="2030793" cy="1349564"/>
          </a:xfrm>
          <a:solidFill>
            <a:schemeClr val="accent5"/>
          </a:solidFill>
        </p:grpSpPr>
        <p:sp>
          <p:nvSpPr>
            <p:cNvPr id="20" name="Freeform: Shape 19">
              <a:extLst>
                <a:ext uri="{FF2B5EF4-FFF2-40B4-BE49-F238E27FC236}">
                  <a16:creationId xmlns:a16="http://schemas.microsoft.com/office/drawing/2014/main" id="{AF8EE813-A07A-4BAE-9AF3-D71D537577C8}"/>
                </a:ext>
              </a:extLst>
            </p:cNvPr>
            <p:cNvSpPr/>
            <p:nvPr/>
          </p:nvSpPr>
          <p:spPr>
            <a:xfrm>
              <a:off x="8562784" y="2378075"/>
              <a:ext cx="253492" cy="253492"/>
            </a:xfrm>
            <a:custGeom>
              <a:avLst/>
              <a:gdLst>
                <a:gd name="connsiteX0" fmla="*/ 253492 w 253492"/>
                <a:gd name="connsiteY0" fmla="*/ 126746 h 253492"/>
                <a:gd name="connsiteX1" fmla="*/ 126746 w 253492"/>
                <a:gd name="connsiteY1" fmla="*/ 253492 h 253492"/>
                <a:gd name="connsiteX2" fmla="*/ 1 w 253492"/>
                <a:gd name="connsiteY2" fmla="*/ 126746 h 253492"/>
                <a:gd name="connsiteX3" fmla="*/ 126746 w 253492"/>
                <a:gd name="connsiteY3" fmla="*/ 0 h 253492"/>
                <a:gd name="connsiteX4" fmla="*/ 253492 w 253492"/>
                <a:gd name="connsiteY4" fmla="*/ 126746 h 253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492" h="253492">
                  <a:moveTo>
                    <a:pt x="253492" y="126746"/>
                  </a:moveTo>
                  <a:cubicBezTo>
                    <a:pt x="253492" y="196746"/>
                    <a:pt x="196746" y="253492"/>
                    <a:pt x="126746" y="253492"/>
                  </a:cubicBezTo>
                  <a:cubicBezTo>
                    <a:pt x="56747" y="253492"/>
                    <a:pt x="1" y="196746"/>
                    <a:pt x="1" y="126746"/>
                  </a:cubicBezTo>
                  <a:cubicBezTo>
                    <a:pt x="1" y="56746"/>
                    <a:pt x="56747" y="0"/>
                    <a:pt x="126746" y="0"/>
                  </a:cubicBezTo>
                  <a:cubicBezTo>
                    <a:pt x="196746" y="0"/>
                    <a:pt x="253492" y="56746"/>
                    <a:pt x="253492" y="126746"/>
                  </a:cubicBezTo>
                  <a:close/>
                </a:path>
              </a:pathLst>
            </a:custGeom>
            <a:solidFill>
              <a:schemeClr val="accent3"/>
            </a:solidFill>
            <a:ln w="6350" cap="flat">
              <a:noFill/>
              <a:prstDash val="solid"/>
              <a:miter/>
            </a:ln>
          </p:spPr>
          <p:txBody>
            <a:bodyPr rtlCol="0" anchor="ctr"/>
            <a:lstStyle/>
            <a:p>
              <a:endParaRPr lang="en-US" dirty="0">
                <a:latin typeface="+mj-lt"/>
              </a:endParaRPr>
            </a:p>
          </p:txBody>
        </p:sp>
        <p:sp>
          <p:nvSpPr>
            <p:cNvPr id="21" name="Freeform: Shape 20">
              <a:extLst>
                <a:ext uri="{FF2B5EF4-FFF2-40B4-BE49-F238E27FC236}">
                  <a16:creationId xmlns:a16="http://schemas.microsoft.com/office/drawing/2014/main" id="{6D12CA73-487B-472D-ABF6-7E6F1956F4F7}"/>
                </a:ext>
              </a:extLst>
            </p:cNvPr>
            <p:cNvSpPr/>
            <p:nvPr/>
          </p:nvSpPr>
          <p:spPr>
            <a:xfrm>
              <a:off x="8605456" y="2420747"/>
              <a:ext cx="168148" cy="168148"/>
            </a:xfrm>
            <a:custGeom>
              <a:avLst/>
              <a:gdLst>
                <a:gd name="connsiteX0" fmla="*/ 0 w 168148"/>
                <a:gd name="connsiteY0" fmla="*/ 83699 h 168148"/>
                <a:gd name="connsiteX1" fmla="*/ 84075 w 168148"/>
                <a:gd name="connsiteY1" fmla="*/ -374 h 168148"/>
                <a:gd name="connsiteX2" fmla="*/ 168149 w 168148"/>
                <a:gd name="connsiteY2" fmla="*/ 83699 h 168148"/>
                <a:gd name="connsiteX3" fmla="*/ 84075 w 168148"/>
                <a:gd name="connsiteY3" fmla="*/ 167774 h 168148"/>
                <a:gd name="connsiteX4" fmla="*/ 0 w 168148"/>
                <a:gd name="connsiteY4" fmla="*/ 83699 h 168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148" h="168148">
                  <a:moveTo>
                    <a:pt x="0" y="83699"/>
                  </a:moveTo>
                  <a:cubicBezTo>
                    <a:pt x="0" y="37268"/>
                    <a:pt x="37656" y="-374"/>
                    <a:pt x="84075" y="-374"/>
                  </a:cubicBezTo>
                  <a:cubicBezTo>
                    <a:pt x="130493" y="-374"/>
                    <a:pt x="168149" y="37268"/>
                    <a:pt x="168149" y="83699"/>
                  </a:cubicBezTo>
                  <a:cubicBezTo>
                    <a:pt x="168149" y="130131"/>
                    <a:pt x="130493" y="167774"/>
                    <a:pt x="84075" y="167774"/>
                  </a:cubicBezTo>
                  <a:cubicBezTo>
                    <a:pt x="37656" y="167774"/>
                    <a:pt x="0" y="130131"/>
                    <a:pt x="0" y="83699"/>
                  </a:cubicBezTo>
                  <a:close/>
                </a:path>
              </a:pathLst>
            </a:custGeom>
            <a:solidFill>
              <a:schemeClr val="bg1"/>
            </a:solidFill>
            <a:ln w="6350" cap="flat">
              <a:solidFill>
                <a:schemeClr val="accent4">
                  <a:lumMod val="20000"/>
                  <a:lumOff val="80000"/>
                </a:schemeClr>
              </a:solidFill>
              <a:prstDash val="solid"/>
              <a:miter/>
            </a:ln>
          </p:spPr>
          <p:txBody>
            <a:bodyPr rtlCol="0" anchor="ctr"/>
            <a:lstStyle/>
            <a:p>
              <a:endParaRPr lang="en-US" dirty="0">
                <a:latin typeface="+mj-lt"/>
              </a:endParaRPr>
            </a:p>
          </p:txBody>
        </p:sp>
        <p:sp>
          <p:nvSpPr>
            <p:cNvPr id="22" name="Freeform: Shape 21">
              <a:extLst>
                <a:ext uri="{FF2B5EF4-FFF2-40B4-BE49-F238E27FC236}">
                  <a16:creationId xmlns:a16="http://schemas.microsoft.com/office/drawing/2014/main" id="{50122428-1F7C-45EB-A4A3-1C155D4A1D04}"/>
                </a:ext>
              </a:extLst>
            </p:cNvPr>
            <p:cNvSpPr/>
            <p:nvPr/>
          </p:nvSpPr>
          <p:spPr>
            <a:xfrm>
              <a:off x="8670480" y="2616834"/>
              <a:ext cx="1923097" cy="1110805"/>
            </a:xfrm>
            <a:custGeom>
              <a:avLst/>
              <a:gdLst>
                <a:gd name="connsiteX0" fmla="*/ 1659127 w 1923097"/>
                <a:gd name="connsiteY0" fmla="*/ 513906 h 1110805"/>
                <a:gd name="connsiteX1" fmla="*/ 38100 w 1923097"/>
                <a:gd name="connsiteY1" fmla="*/ 513906 h 1110805"/>
                <a:gd name="connsiteX2" fmla="*/ 38100 w 1923097"/>
                <a:gd name="connsiteY2" fmla="*/ 0 h 1110805"/>
                <a:gd name="connsiteX3" fmla="*/ 0 w 1923097"/>
                <a:gd name="connsiteY3" fmla="*/ 0 h 1110805"/>
                <a:gd name="connsiteX4" fmla="*/ 0 w 1923097"/>
                <a:gd name="connsiteY4" fmla="*/ 513906 h 1110805"/>
                <a:gd name="connsiteX5" fmla="*/ 263906 w 1923097"/>
                <a:gd name="connsiteY5" fmla="*/ 812356 h 1110805"/>
                <a:gd name="connsiteX6" fmla="*/ 0 w 1923097"/>
                <a:gd name="connsiteY6" fmla="*/ 1110806 h 1110805"/>
                <a:gd name="connsiteX7" fmla="*/ 1659127 w 1923097"/>
                <a:gd name="connsiteY7" fmla="*/ 1110806 h 1110805"/>
                <a:gd name="connsiteX8" fmla="*/ 1923097 w 1923097"/>
                <a:gd name="connsiteY8" fmla="*/ 812356 h 1110805"/>
                <a:gd name="connsiteX9" fmla="*/ 1659127 w 1923097"/>
                <a:gd name="connsiteY9" fmla="*/ 513906 h 111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3097" h="1110805">
                  <a:moveTo>
                    <a:pt x="1659127" y="513906"/>
                  </a:moveTo>
                  <a:lnTo>
                    <a:pt x="38100" y="513906"/>
                  </a:lnTo>
                  <a:lnTo>
                    <a:pt x="38100" y="0"/>
                  </a:lnTo>
                  <a:lnTo>
                    <a:pt x="0" y="0"/>
                  </a:lnTo>
                  <a:lnTo>
                    <a:pt x="0" y="513906"/>
                  </a:lnTo>
                  <a:lnTo>
                    <a:pt x="263906" y="812356"/>
                  </a:lnTo>
                  <a:lnTo>
                    <a:pt x="0" y="1110806"/>
                  </a:lnTo>
                  <a:lnTo>
                    <a:pt x="1659127" y="1110806"/>
                  </a:lnTo>
                  <a:lnTo>
                    <a:pt x="1923097" y="812356"/>
                  </a:lnTo>
                  <a:lnTo>
                    <a:pt x="1659127" y="513906"/>
                  </a:lnTo>
                  <a:close/>
                </a:path>
              </a:pathLst>
            </a:custGeom>
            <a:solidFill>
              <a:schemeClr val="accent3"/>
            </a:solidFill>
            <a:ln w="6350" cap="flat">
              <a:noFill/>
              <a:prstDash val="solid"/>
              <a:miter/>
            </a:ln>
          </p:spPr>
          <p:txBody>
            <a:bodyPr rtlCol="0" anchor="ctr"/>
            <a:lstStyle/>
            <a:p>
              <a:endParaRPr lang="en-US" dirty="0">
                <a:latin typeface="+mj-lt"/>
              </a:endParaRPr>
            </a:p>
          </p:txBody>
        </p:sp>
      </p:grpSp>
      <p:sp>
        <p:nvSpPr>
          <p:cNvPr id="30" name="Text Placeholder 4">
            <a:extLst>
              <a:ext uri="{FF2B5EF4-FFF2-40B4-BE49-F238E27FC236}">
                <a16:creationId xmlns:a16="http://schemas.microsoft.com/office/drawing/2014/main" id="{1E7725B7-D809-490D-88FF-F69FC6DE0E1D}"/>
              </a:ext>
            </a:extLst>
          </p:cNvPr>
          <p:cNvSpPr>
            <a:spLocks noGrp="1"/>
          </p:cNvSpPr>
          <p:nvPr>
            <p:ph type="body" sz="quarter" idx="10"/>
          </p:nvPr>
        </p:nvSpPr>
        <p:spPr>
          <a:xfrm>
            <a:off x="620050" y="1696466"/>
            <a:ext cx="2564607" cy="963026"/>
          </a:xfrm>
        </p:spPr>
        <p:txBody>
          <a:bodyPr anchor="b"/>
          <a:lstStyle>
            <a:lvl1pPr marL="0" indent="0" algn="l">
              <a:spcBef>
                <a:spcPts val="0"/>
              </a:spcBef>
              <a:buNone/>
              <a:defRPr sz="1800"/>
            </a:lvl1pPr>
          </a:lstStyle>
          <a:p>
            <a:pPr lvl="0"/>
            <a:r>
              <a:rPr lang="en-US" dirty="0"/>
              <a:t>Click to edit Master text styles</a:t>
            </a:r>
          </a:p>
        </p:txBody>
      </p:sp>
      <p:sp>
        <p:nvSpPr>
          <p:cNvPr id="31" name="Text Placeholder 4">
            <a:extLst>
              <a:ext uri="{FF2B5EF4-FFF2-40B4-BE49-F238E27FC236}">
                <a16:creationId xmlns:a16="http://schemas.microsoft.com/office/drawing/2014/main" id="{C6943422-8647-4C5E-8949-1AFDF92B87DB}"/>
              </a:ext>
            </a:extLst>
          </p:cNvPr>
          <p:cNvSpPr>
            <a:spLocks noGrp="1"/>
          </p:cNvSpPr>
          <p:nvPr>
            <p:ph type="body" sz="quarter" idx="11"/>
          </p:nvPr>
        </p:nvSpPr>
        <p:spPr>
          <a:xfrm>
            <a:off x="4094770" y="1696466"/>
            <a:ext cx="2564607" cy="963026"/>
          </a:xfrm>
        </p:spPr>
        <p:txBody>
          <a:bodyPr anchor="b"/>
          <a:lstStyle>
            <a:lvl1pPr marL="0" indent="0" algn="l">
              <a:spcBef>
                <a:spcPts val="0"/>
              </a:spcBef>
              <a:buNone/>
              <a:defRPr sz="1800"/>
            </a:lvl1pPr>
          </a:lstStyle>
          <a:p>
            <a:pPr lvl="0"/>
            <a:r>
              <a:rPr lang="en-US" dirty="0"/>
              <a:t>Click to edit Master text styles</a:t>
            </a:r>
          </a:p>
        </p:txBody>
      </p:sp>
      <p:sp>
        <p:nvSpPr>
          <p:cNvPr id="32" name="Text Placeholder 4">
            <a:extLst>
              <a:ext uri="{FF2B5EF4-FFF2-40B4-BE49-F238E27FC236}">
                <a16:creationId xmlns:a16="http://schemas.microsoft.com/office/drawing/2014/main" id="{09157776-421D-4220-8573-AF9871A813D1}"/>
              </a:ext>
            </a:extLst>
          </p:cNvPr>
          <p:cNvSpPr>
            <a:spLocks noGrp="1"/>
          </p:cNvSpPr>
          <p:nvPr>
            <p:ph type="body" sz="quarter" idx="12"/>
          </p:nvPr>
        </p:nvSpPr>
        <p:spPr>
          <a:xfrm>
            <a:off x="7584730" y="1696466"/>
            <a:ext cx="2564607" cy="963026"/>
          </a:xfrm>
        </p:spPr>
        <p:txBody>
          <a:bodyPr anchor="b"/>
          <a:lstStyle>
            <a:lvl1pPr marL="0" indent="0" algn="l">
              <a:spcBef>
                <a:spcPts val="0"/>
              </a:spcBef>
              <a:buNone/>
              <a:defRPr sz="1800"/>
            </a:lvl1pPr>
          </a:lstStyle>
          <a:p>
            <a:pPr lvl="0"/>
            <a:r>
              <a:rPr lang="en-US" dirty="0"/>
              <a:t>Click to edit Master text styles</a:t>
            </a:r>
          </a:p>
        </p:txBody>
      </p:sp>
      <p:sp>
        <p:nvSpPr>
          <p:cNvPr id="33" name="Text Placeholder 4">
            <a:extLst>
              <a:ext uri="{FF2B5EF4-FFF2-40B4-BE49-F238E27FC236}">
                <a16:creationId xmlns:a16="http://schemas.microsoft.com/office/drawing/2014/main" id="{3F8FC57F-AF42-4796-BD9C-0058A6B6E90E}"/>
              </a:ext>
            </a:extLst>
          </p:cNvPr>
          <p:cNvSpPr>
            <a:spLocks noGrp="1"/>
          </p:cNvSpPr>
          <p:nvPr>
            <p:ph type="body" sz="quarter" idx="13"/>
          </p:nvPr>
        </p:nvSpPr>
        <p:spPr>
          <a:xfrm>
            <a:off x="2365030" y="4984273"/>
            <a:ext cx="2564607" cy="963026"/>
          </a:xfrm>
        </p:spPr>
        <p:txBody>
          <a:bodyPr anchor="t"/>
          <a:lstStyle>
            <a:lvl1pPr marL="0" indent="0" algn="l">
              <a:spcBef>
                <a:spcPts val="0"/>
              </a:spcBef>
              <a:buNone/>
              <a:defRPr sz="1800"/>
            </a:lvl1pPr>
          </a:lstStyle>
          <a:p>
            <a:pPr lvl="0"/>
            <a:r>
              <a:rPr lang="en-US" dirty="0"/>
              <a:t>Click to edit Master text styles</a:t>
            </a:r>
          </a:p>
        </p:txBody>
      </p:sp>
      <p:sp>
        <p:nvSpPr>
          <p:cNvPr id="34" name="Text Placeholder 4">
            <a:extLst>
              <a:ext uri="{FF2B5EF4-FFF2-40B4-BE49-F238E27FC236}">
                <a16:creationId xmlns:a16="http://schemas.microsoft.com/office/drawing/2014/main" id="{D2051B20-626A-47EC-843C-81C7471A677B}"/>
              </a:ext>
            </a:extLst>
          </p:cNvPr>
          <p:cNvSpPr>
            <a:spLocks noGrp="1"/>
          </p:cNvSpPr>
          <p:nvPr>
            <p:ph type="body" sz="quarter" idx="14"/>
          </p:nvPr>
        </p:nvSpPr>
        <p:spPr>
          <a:xfrm>
            <a:off x="5854990" y="4984273"/>
            <a:ext cx="2564607" cy="963026"/>
          </a:xfrm>
        </p:spPr>
        <p:txBody>
          <a:bodyPr anchor="t"/>
          <a:lstStyle>
            <a:lvl1pPr marL="0" indent="0" algn="l">
              <a:spcBef>
                <a:spcPts val="0"/>
              </a:spcBef>
              <a:buNone/>
              <a:defRPr sz="1800"/>
            </a:lvl1pPr>
          </a:lstStyle>
          <a:p>
            <a:pPr lvl="0"/>
            <a:r>
              <a:rPr lang="en-US" dirty="0"/>
              <a:t>Click to edit Master text styles</a:t>
            </a:r>
          </a:p>
        </p:txBody>
      </p:sp>
      <p:sp>
        <p:nvSpPr>
          <p:cNvPr id="37" name="Text Placeholder 4">
            <a:extLst>
              <a:ext uri="{FF2B5EF4-FFF2-40B4-BE49-F238E27FC236}">
                <a16:creationId xmlns:a16="http://schemas.microsoft.com/office/drawing/2014/main" id="{240A1E84-D27A-4780-8CF9-3CF38A6A9DDF}"/>
              </a:ext>
            </a:extLst>
          </p:cNvPr>
          <p:cNvSpPr>
            <a:spLocks noGrp="1"/>
          </p:cNvSpPr>
          <p:nvPr>
            <p:ph type="body" sz="quarter" idx="15" hasCustomPrompt="1"/>
          </p:nvPr>
        </p:nvSpPr>
        <p:spPr>
          <a:xfrm>
            <a:off x="1054558" y="3628969"/>
            <a:ext cx="1495299" cy="391681"/>
          </a:xfrm>
        </p:spPr>
        <p:txBody>
          <a:bodyPr anchor="ctr"/>
          <a:lstStyle>
            <a:lvl1pPr marL="0" indent="0" algn="ctr">
              <a:spcBef>
                <a:spcPts val="0"/>
              </a:spcBef>
              <a:buNone/>
              <a:defRPr sz="1400" b="1" cap="all" baseline="0">
                <a:solidFill>
                  <a:schemeClr val="bg1"/>
                </a:solidFill>
              </a:defRPr>
            </a:lvl1pPr>
          </a:lstStyle>
          <a:p>
            <a:pPr lvl="0"/>
            <a:r>
              <a:rPr lang="en-US" dirty="0"/>
              <a:t>DATE</a:t>
            </a:r>
          </a:p>
        </p:txBody>
      </p:sp>
      <p:sp>
        <p:nvSpPr>
          <p:cNvPr id="38" name="Text Placeholder 4">
            <a:extLst>
              <a:ext uri="{FF2B5EF4-FFF2-40B4-BE49-F238E27FC236}">
                <a16:creationId xmlns:a16="http://schemas.microsoft.com/office/drawing/2014/main" id="{A3CD5205-48B0-45F6-9E28-A457A2192288}"/>
              </a:ext>
            </a:extLst>
          </p:cNvPr>
          <p:cNvSpPr>
            <a:spLocks noGrp="1"/>
          </p:cNvSpPr>
          <p:nvPr>
            <p:ph type="body" sz="quarter" idx="16" hasCustomPrompt="1"/>
          </p:nvPr>
        </p:nvSpPr>
        <p:spPr>
          <a:xfrm>
            <a:off x="2830824" y="3628969"/>
            <a:ext cx="1495299" cy="391681"/>
          </a:xfrm>
        </p:spPr>
        <p:txBody>
          <a:bodyPr anchor="ctr"/>
          <a:lstStyle>
            <a:lvl1pPr marL="0" indent="0" algn="ctr">
              <a:spcBef>
                <a:spcPts val="0"/>
              </a:spcBef>
              <a:buNone/>
              <a:defRPr sz="1400" b="1" cap="all" baseline="0">
                <a:solidFill>
                  <a:schemeClr val="bg1"/>
                </a:solidFill>
              </a:defRPr>
            </a:lvl1pPr>
          </a:lstStyle>
          <a:p>
            <a:pPr lvl="0"/>
            <a:r>
              <a:rPr lang="en-US" dirty="0"/>
              <a:t>DATE</a:t>
            </a:r>
          </a:p>
        </p:txBody>
      </p:sp>
      <p:sp>
        <p:nvSpPr>
          <p:cNvPr id="39" name="Text Placeholder 4">
            <a:extLst>
              <a:ext uri="{FF2B5EF4-FFF2-40B4-BE49-F238E27FC236}">
                <a16:creationId xmlns:a16="http://schemas.microsoft.com/office/drawing/2014/main" id="{E3F16232-B135-49FC-9325-9C6686E40F73}"/>
              </a:ext>
            </a:extLst>
          </p:cNvPr>
          <p:cNvSpPr>
            <a:spLocks noGrp="1"/>
          </p:cNvSpPr>
          <p:nvPr>
            <p:ph type="body" sz="quarter" idx="17" hasCustomPrompt="1"/>
          </p:nvPr>
        </p:nvSpPr>
        <p:spPr>
          <a:xfrm>
            <a:off x="4562119" y="3628969"/>
            <a:ext cx="1495299" cy="391681"/>
          </a:xfrm>
        </p:spPr>
        <p:txBody>
          <a:bodyPr anchor="ctr"/>
          <a:lstStyle>
            <a:lvl1pPr marL="0" indent="0" algn="ctr">
              <a:spcBef>
                <a:spcPts val="0"/>
              </a:spcBef>
              <a:buNone/>
              <a:defRPr sz="1400" b="1" cap="all" baseline="0">
                <a:solidFill>
                  <a:schemeClr val="bg1"/>
                </a:solidFill>
              </a:defRPr>
            </a:lvl1pPr>
          </a:lstStyle>
          <a:p>
            <a:pPr lvl="0"/>
            <a:r>
              <a:rPr lang="en-US" dirty="0"/>
              <a:t>DATE</a:t>
            </a:r>
          </a:p>
        </p:txBody>
      </p:sp>
      <p:sp>
        <p:nvSpPr>
          <p:cNvPr id="40" name="Text Placeholder 4">
            <a:extLst>
              <a:ext uri="{FF2B5EF4-FFF2-40B4-BE49-F238E27FC236}">
                <a16:creationId xmlns:a16="http://schemas.microsoft.com/office/drawing/2014/main" id="{BFE3F190-FEE7-4528-9DCB-8C4C8053F5E7}"/>
              </a:ext>
            </a:extLst>
          </p:cNvPr>
          <p:cNvSpPr>
            <a:spLocks noGrp="1"/>
          </p:cNvSpPr>
          <p:nvPr>
            <p:ph type="body" sz="quarter" idx="18" hasCustomPrompt="1"/>
          </p:nvPr>
        </p:nvSpPr>
        <p:spPr>
          <a:xfrm>
            <a:off x="6313746" y="3628969"/>
            <a:ext cx="1495299" cy="391681"/>
          </a:xfrm>
        </p:spPr>
        <p:txBody>
          <a:bodyPr anchor="ctr"/>
          <a:lstStyle>
            <a:lvl1pPr marL="0" indent="0" algn="ctr">
              <a:spcBef>
                <a:spcPts val="0"/>
              </a:spcBef>
              <a:buNone/>
              <a:defRPr sz="1400" b="1" cap="all" baseline="0">
                <a:solidFill>
                  <a:schemeClr val="bg1"/>
                </a:solidFill>
              </a:defRPr>
            </a:lvl1pPr>
          </a:lstStyle>
          <a:p>
            <a:pPr lvl="0"/>
            <a:r>
              <a:rPr lang="en-US" dirty="0"/>
              <a:t>DATE</a:t>
            </a:r>
          </a:p>
        </p:txBody>
      </p:sp>
      <p:sp>
        <p:nvSpPr>
          <p:cNvPr id="41" name="Text Placeholder 4">
            <a:extLst>
              <a:ext uri="{FF2B5EF4-FFF2-40B4-BE49-F238E27FC236}">
                <a16:creationId xmlns:a16="http://schemas.microsoft.com/office/drawing/2014/main" id="{35529AE6-C577-460E-B059-C4422CE29C6B}"/>
              </a:ext>
            </a:extLst>
          </p:cNvPr>
          <p:cNvSpPr>
            <a:spLocks noGrp="1"/>
          </p:cNvSpPr>
          <p:nvPr>
            <p:ph type="body" sz="quarter" idx="19" hasCustomPrompt="1"/>
          </p:nvPr>
        </p:nvSpPr>
        <p:spPr>
          <a:xfrm>
            <a:off x="8119383" y="3628969"/>
            <a:ext cx="1495299" cy="391681"/>
          </a:xfrm>
        </p:spPr>
        <p:txBody>
          <a:bodyPr anchor="ctr"/>
          <a:lstStyle>
            <a:lvl1pPr marL="0" indent="0" algn="ctr">
              <a:spcBef>
                <a:spcPts val="0"/>
              </a:spcBef>
              <a:buNone/>
              <a:defRPr sz="1400" b="1" cap="all" baseline="0">
                <a:solidFill>
                  <a:schemeClr val="bg1"/>
                </a:solidFill>
              </a:defRPr>
            </a:lvl1pPr>
          </a:lstStyle>
          <a:p>
            <a:pPr lvl="0"/>
            <a:r>
              <a:rPr lang="en-US" dirty="0"/>
              <a:t>DATE</a:t>
            </a:r>
          </a:p>
        </p:txBody>
      </p:sp>
      <p:grpSp>
        <p:nvGrpSpPr>
          <p:cNvPr id="46" name="Group 45">
            <a:extLst>
              <a:ext uri="{FF2B5EF4-FFF2-40B4-BE49-F238E27FC236}">
                <a16:creationId xmlns:a16="http://schemas.microsoft.com/office/drawing/2014/main" id="{3662612D-DED2-44DA-B0A6-89A4C9BCC9E3}"/>
              </a:ext>
            </a:extLst>
          </p:cNvPr>
          <p:cNvGrpSpPr/>
          <p:nvPr userDrawn="1"/>
        </p:nvGrpSpPr>
        <p:grpSpPr>
          <a:xfrm>
            <a:off x="9441820" y="3531536"/>
            <a:ext cx="2030793" cy="1349565"/>
            <a:chOff x="6821043" y="3130740"/>
            <a:chExt cx="2030793" cy="1349565"/>
          </a:xfrm>
          <a:solidFill>
            <a:schemeClr val="accent6"/>
          </a:solidFill>
        </p:grpSpPr>
        <p:sp>
          <p:nvSpPr>
            <p:cNvPr id="47" name="Freeform: Shape 46">
              <a:extLst>
                <a:ext uri="{FF2B5EF4-FFF2-40B4-BE49-F238E27FC236}">
                  <a16:creationId xmlns:a16="http://schemas.microsoft.com/office/drawing/2014/main" id="{8C311F88-5009-4E92-81BE-7D81780609D6}"/>
                </a:ext>
              </a:extLst>
            </p:cNvPr>
            <p:cNvSpPr/>
            <p:nvPr/>
          </p:nvSpPr>
          <p:spPr>
            <a:xfrm>
              <a:off x="6821043" y="4226814"/>
              <a:ext cx="253492" cy="253491"/>
            </a:xfrm>
            <a:custGeom>
              <a:avLst/>
              <a:gdLst>
                <a:gd name="connsiteX0" fmla="*/ 253492 w 253492"/>
                <a:gd name="connsiteY0" fmla="*/ 126746 h 253491"/>
                <a:gd name="connsiteX1" fmla="*/ 126746 w 253492"/>
                <a:gd name="connsiteY1" fmla="*/ 253492 h 253491"/>
                <a:gd name="connsiteX2" fmla="*/ 0 w 253492"/>
                <a:gd name="connsiteY2" fmla="*/ 126746 h 253491"/>
                <a:gd name="connsiteX3" fmla="*/ 126746 w 253492"/>
                <a:gd name="connsiteY3" fmla="*/ 0 h 253491"/>
                <a:gd name="connsiteX4" fmla="*/ 253492 w 253492"/>
                <a:gd name="connsiteY4" fmla="*/ 126746 h 2534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492" h="253491">
                  <a:moveTo>
                    <a:pt x="253492" y="126746"/>
                  </a:moveTo>
                  <a:cubicBezTo>
                    <a:pt x="253492" y="196746"/>
                    <a:pt x="196746" y="253492"/>
                    <a:pt x="126746" y="253492"/>
                  </a:cubicBezTo>
                  <a:cubicBezTo>
                    <a:pt x="56746" y="253492"/>
                    <a:pt x="0" y="196746"/>
                    <a:pt x="0" y="126746"/>
                  </a:cubicBezTo>
                  <a:cubicBezTo>
                    <a:pt x="0" y="56746"/>
                    <a:pt x="56746" y="0"/>
                    <a:pt x="126746" y="0"/>
                  </a:cubicBezTo>
                  <a:cubicBezTo>
                    <a:pt x="196746" y="0"/>
                    <a:pt x="253492" y="56746"/>
                    <a:pt x="253492" y="126746"/>
                  </a:cubicBezTo>
                  <a:close/>
                </a:path>
              </a:pathLst>
            </a:custGeom>
            <a:grpFill/>
            <a:ln w="6350" cap="flat">
              <a:noFill/>
              <a:prstDash val="solid"/>
              <a:miter/>
            </a:ln>
          </p:spPr>
          <p:txBody>
            <a:bodyPr rtlCol="0" anchor="ctr"/>
            <a:lstStyle/>
            <a:p>
              <a:endParaRPr lang="en-US" dirty="0">
                <a:latin typeface="+mj-lt"/>
              </a:endParaRPr>
            </a:p>
          </p:txBody>
        </p:sp>
        <p:sp>
          <p:nvSpPr>
            <p:cNvPr id="48" name="Freeform: Shape 47">
              <a:extLst>
                <a:ext uri="{FF2B5EF4-FFF2-40B4-BE49-F238E27FC236}">
                  <a16:creationId xmlns:a16="http://schemas.microsoft.com/office/drawing/2014/main" id="{7D152395-D397-4DA0-9530-CCE6594B93F3}"/>
                </a:ext>
              </a:extLst>
            </p:cNvPr>
            <p:cNvSpPr/>
            <p:nvPr/>
          </p:nvSpPr>
          <p:spPr>
            <a:xfrm>
              <a:off x="6863715" y="4269486"/>
              <a:ext cx="168147" cy="168147"/>
            </a:xfrm>
            <a:custGeom>
              <a:avLst/>
              <a:gdLst>
                <a:gd name="connsiteX0" fmla="*/ 0 w 168147"/>
                <a:gd name="connsiteY0" fmla="*/ 83699 h 168147"/>
                <a:gd name="connsiteX1" fmla="*/ 84074 w 168147"/>
                <a:gd name="connsiteY1" fmla="*/ -374 h 168147"/>
                <a:gd name="connsiteX2" fmla="*/ 168148 w 168147"/>
                <a:gd name="connsiteY2" fmla="*/ 83699 h 168147"/>
                <a:gd name="connsiteX3" fmla="*/ 84074 w 168147"/>
                <a:gd name="connsiteY3" fmla="*/ 167773 h 168147"/>
                <a:gd name="connsiteX4" fmla="*/ 0 w 168147"/>
                <a:gd name="connsiteY4" fmla="*/ 83699 h 168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147" h="168147">
                  <a:moveTo>
                    <a:pt x="0" y="83699"/>
                  </a:moveTo>
                  <a:cubicBezTo>
                    <a:pt x="0" y="37268"/>
                    <a:pt x="37655" y="-374"/>
                    <a:pt x="84074" y="-374"/>
                  </a:cubicBezTo>
                  <a:cubicBezTo>
                    <a:pt x="130492" y="-374"/>
                    <a:pt x="168148" y="37268"/>
                    <a:pt x="168148" y="83699"/>
                  </a:cubicBezTo>
                  <a:cubicBezTo>
                    <a:pt x="168148" y="130131"/>
                    <a:pt x="130492" y="167773"/>
                    <a:pt x="84074" y="167773"/>
                  </a:cubicBezTo>
                  <a:cubicBezTo>
                    <a:pt x="37655" y="167773"/>
                    <a:pt x="0" y="130131"/>
                    <a:pt x="0" y="83699"/>
                  </a:cubicBezTo>
                  <a:close/>
                </a:path>
              </a:pathLst>
            </a:custGeom>
            <a:solidFill>
              <a:schemeClr val="bg1"/>
            </a:solidFill>
            <a:ln w="6350" cap="flat">
              <a:noFill/>
              <a:prstDash val="solid"/>
              <a:miter/>
            </a:ln>
          </p:spPr>
          <p:txBody>
            <a:bodyPr rtlCol="0" anchor="ctr"/>
            <a:lstStyle/>
            <a:p>
              <a:endParaRPr lang="en-US" dirty="0">
                <a:latin typeface="+mj-lt"/>
              </a:endParaRPr>
            </a:p>
          </p:txBody>
        </p:sp>
        <p:sp>
          <p:nvSpPr>
            <p:cNvPr id="49" name="Freeform: Shape 48">
              <a:extLst>
                <a:ext uri="{FF2B5EF4-FFF2-40B4-BE49-F238E27FC236}">
                  <a16:creationId xmlns:a16="http://schemas.microsoft.com/office/drawing/2014/main" id="{501B3DEE-A586-4F9D-93B6-10AD3E24AC5A}"/>
                </a:ext>
              </a:extLst>
            </p:cNvPr>
            <p:cNvSpPr/>
            <p:nvPr/>
          </p:nvSpPr>
          <p:spPr>
            <a:xfrm>
              <a:off x="6928739" y="3130740"/>
              <a:ext cx="1923097" cy="1110742"/>
            </a:xfrm>
            <a:custGeom>
              <a:avLst/>
              <a:gdLst>
                <a:gd name="connsiteX0" fmla="*/ 1659192 w 1923097"/>
                <a:gd name="connsiteY0" fmla="*/ 596900 h 1110742"/>
                <a:gd name="connsiteX1" fmla="*/ 38100 w 1923097"/>
                <a:gd name="connsiteY1" fmla="*/ 596900 h 1110742"/>
                <a:gd name="connsiteX2" fmla="*/ 38100 w 1923097"/>
                <a:gd name="connsiteY2" fmla="*/ 1110742 h 1110742"/>
                <a:gd name="connsiteX3" fmla="*/ 0 w 1923097"/>
                <a:gd name="connsiteY3" fmla="*/ 1110742 h 1110742"/>
                <a:gd name="connsiteX4" fmla="*/ 0 w 1923097"/>
                <a:gd name="connsiteY4" fmla="*/ 596900 h 1110742"/>
                <a:gd name="connsiteX5" fmla="*/ 263969 w 1923097"/>
                <a:gd name="connsiteY5" fmla="*/ 298450 h 1110742"/>
                <a:gd name="connsiteX6" fmla="*/ 0 w 1923097"/>
                <a:gd name="connsiteY6" fmla="*/ 0 h 1110742"/>
                <a:gd name="connsiteX7" fmla="*/ 1659192 w 1923097"/>
                <a:gd name="connsiteY7" fmla="*/ 0 h 1110742"/>
                <a:gd name="connsiteX8" fmla="*/ 1923097 w 1923097"/>
                <a:gd name="connsiteY8" fmla="*/ 298450 h 1110742"/>
                <a:gd name="connsiteX9" fmla="*/ 1659192 w 1923097"/>
                <a:gd name="connsiteY9" fmla="*/ 596900 h 1110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3097" h="1110742">
                  <a:moveTo>
                    <a:pt x="1659192" y="596900"/>
                  </a:moveTo>
                  <a:lnTo>
                    <a:pt x="38100" y="596900"/>
                  </a:lnTo>
                  <a:lnTo>
                    <a:pt x="38100" y="1110742"/>
                  </a:lnTo>
                  <a:lnTo>
                    <a:pt x="0" y="1110742"/>
                  </a:lnTo>
                  <a:lnTo>
                    <a:pt x="0" y="596900"/>
                  </a:lnTo>
                  <a:lnTo>
                    <a:pt x="263969" y="298450"/>
                  </a:lnTo>
                  <a:lnTo>
                    <a:pt x="0" y="0"/>
                  </a:lnTo>
                  <a:lnTo>
                    <a:pt x="1659192" y="0"/>
                  </a:lnTo>
                  <a:lnTo>
                    <a:pt x="1923097" y="298450"/>
                  </a:lnTo>
                  <a:lnTo>
                    <a:pt x="1659192" y="596900"/>
                  </a:lnTo>
                  <a:close/>
                </a:path>
              </a:pathLst>
            </a:custGeom>
            <a:grpFill/>
            <a:ln w="6350" cap="flat">
              <a:noFill/>
              <a:prstDash val="solid"/>
              <a:miter/>
            </a:ln>
          </p:spPr>
          <p:txBody>
            <a:bodyPr rtlCol="0" anchor="ctr"/>
            <a:lstStyle/>
            <a:p>
              <a:endParaRPr lang="en-US" dirty="0">
                <a:latin typeface="+mj-lt"/>
              </a:endParaRPr>
            </a:p>
          </p:txBody>
        </p:sp>
      </p:grpSp>
      <p:sp>
        <p:nvSpPr>
          <p:cNvPr id="50" name="Text Placeholder 4">
            <a:extLst>
              <a:ext uri="{FF2B5EF4-FFF2-40B4-BE49-F238E27FC236}">
                <a16:creationId xmlns:a16="http://schemas.microsoft.com/office/drawing/2014/main" id="{4B57ABB5-38C6-42CD-93D3-8B51CBFFAF9D}"/>
              </a:ext>
            </a:extLst>
          </p:cNvPr>
          <p:cNvSpPr>
            <a:spLocks noGrp="1"/>
          </p:cNvSpPr>
          <p:nvPr>
            <p:ph type="body" sz="quarter" idx="20"/>
          </p:nvPr>
        </p:nvSpPr>
        <p:spPr>
          <a:xfrm>
            <a:off x="9344950" y="4984273"/>
            <a:ext cx="2564607" cy="963026"/>
          </a:xfrm>
        </p:spPr>
        <p:txBody>
          <a:bodyPr anchor="t"/>
          <a:lstStyle>
            <a:lvl1pPr marL="0" indent="0" algn="l">
              <a:spcBef>
                <a:spcPts val="0"/>
              </a:spcBef>
              <a:buNone/>
              <a:defRPr sz="1800"/>
            </a:lvl1pPr>
          </a:lstStyle>
          <a:p>
            <a:pPr lvl="0"/>
            <a:r>
              <a:rPr lang="en-US" dirty="0"/>
              <a:t>Click to edit Master text styles</a:t>
            </a:r>
          </a:p>
        </p:txBody>
      </p:sp>
      <p:sp>
        <p:nvSpPr>
          <p:cNvPr id="51" name="Text Placeholder 4">
            <a:extLst>
              <a:ext uri="{FF2B5EF4-FFF2-40B4-BE49-F238E27FC236}">
                <a16:creationId xmlns:a16="http://schemas.microsoft.com/office/drawing/2014/main" id="{9CEB4556-7F8F-4EB6-B2CE-C4143F68531E}"/>
              </a:ext>
            </a:extLst>
          </p:cNvPr>
          <p:cNvSpPr>
            <a:spLocks noGrp="1"/>
          </p:cNvSpPr>
          <p:nvPr>
            <p:ph type="body" sz="quarter" idx="21" hasCustomPrompt="1"/>
          </p:nvPr>
        </p:nvSpPr>
        <p:spPr>
          <a:xfrm>
            <a:off x="9803706" y="3628969"/>
            <a:ext cx="1495299" cy="391681"/>
          </a:xfrm>
        </p:spPr>
        <p:txBody>
          <a:bodyPr anchor="ctr"/>
          <a:lstStyle>
            <a:lvl1pPr marL="0" indent="0" algn="ctr">
              <a:spcBef>
                <a:spcPts val="0"/>
              </a:spcBef>
              <a:buNone/>
              <a:defRPr sz="1400" b="1" cap="all" baseline="0">
                <a:solidFill>
                  <a:schemeClr val="bg1"/>
                </a:solidFill>
              </a:defRPr>
            </a:lvl1pPr>
          </a:lstStyle>
          <a:p>
            <a:pPr lvl="0"/>
            <a:r>
              <a:rPr lang="en-US" dirty="0"/>
              <a:t>DATE</a:t>
            </a:r>
          </a:p>
        </p:txBody>
      </p:sp>
      <p:sp>
        <p:nvSpPr>
          <p:cNvPr id="23" name="Title 3">
            <a:extLst>
              <a:ext uri="{FF2B5EF4-FFF2-40B4-BE49-F238E27FC236}">
                <a16:creationId xmlns:a16="http://schemas.microsoft.com/office/drawing/2014/main" id="{D32B6DBD-6C82-E584-1E64-899DD21F9C0F}"/>
              </a:ext>
            </a:extLst>
          </p:cNvPr>
          <p:cNvSpPr>
            <a:spLocks noGrp="1"/>
          </p:cNvSpPr>
          <p:nvPr>
            <p:ph type="title"/>
          </p:nvPr>
        </p:nvSpPr>
        <p:spPr>
          <a:xfrm>
            <a:off x="353616" y="396076"/>
            <a:ext cx="11484769" cy="630076"/>
          </a:xfrm>
          <a:prstGeom prst="rect">
            <a:avLst/>
          </a:prstGeom>
        </p:spPr>
        <p:txBody>
          <a:bodyPr/>
          <a:lstStyle/>
          <a:p>
            <a:r>
              <a:rPr lang="en-US" dirty="0"/>
              <a:t>Click to edit Master title style</a:t>
            </a:r>
          </a:p>
        </p:txBody>
      </p:sp>
      <p:sp>
        <p:nvSpPr>
          <p:cNvPr id="2" name="Footer Placeholder 4">
            <a:extLst>
              <a:ext uri="{FF2B5EF4-FFF2-40B4-BE49-F238E27FC236}">
                <a16:creationId xmlns:a16="http://schemas.microsoft.com/office/drawing/2014/main" id="{7512D451-5F70-0DFD-DB3C-E716FA2FDC81}"/>
              </a:ext>
            </a:extLst>
          </p:cNvPr>
          <p:cNvSpPr>
            <a:spLocks noGrp="1"/>
          </p:cNvSpPr>
          <p:nvPr>
            <p:ph type="ftr" sz="quarter" idx="3"/>
          </p:nvPr>
        </p:nvSpPr>
        <p:spPr>
          <a:xfrm>
            <a:off x="672734" y="6337453"/>
            <a:ext cx="4114800" cy="365125"/>
          </a:xfrm>
          <a:prstGeom prst="rect">
            <a:avLst/>
          </a:prstGeom>
          <a:noFill/>
        </p:spPr>
        <p:txBody>
          <a:bodyPr vert="horz" lIns="0" tIns="45720" rIns="182880" bIns="45720" rtlCol="0" anchor="ctr"/>
          <a:lstStyle>
            <a:lvl1pPr algn="l">
              <a:defRPr sz="900">
                <a:solidFill>
                  <a:schemeClr val="tx1">
                    <a:lumMod val="75000"/>
                    <a:lumOff val="25000"/>
                  </a:schemeClr>
                </a:solidFill>
              </a:defRPr>
            </a:lvl1pPr>
          </a:lstStyle>
          <a:p>
            <a:r>
              <a:rPr lang="en-US" dirty="0"/>
              <a:t>|  </a:t>
            </a:r>
            <a:r>
              <a:rPr lang="en-US" dirty="0" err="1"/>
              <a:t>Airia</a:t>
            </a:r>
            <a:endParaRPr lang="en-US" dirty="0"/>
          </a:p>
        </p:txBody>
      </p:sp>
      <p:sp>
        <p:nvSpPr>
          <p:cNvPr id="24" name="Slide Number Placeholder 5">
            <a:extLst>
              <a:ext uri="{FF2B5EF4-FFF2-40B4-BE49-F238E27FC236}">
                <a16:creationId xmlns:a16="http://schemas.microsoft.com/office/drawing/2014/main" id="{11F34BD4-923C-65FC-2665-34AD128026EA}"/>
              </a:ext>
            </a:extLst>
          </p:cNvPr>
          <p:cNvSpPr>
            <a:spLocks noGrp="1"/>
          </p:cNvSpPr>
          <p:nvPr>
            <p:ph type="sldNum" sz="quarter" idx="4"/>
          </p:nvPr>
        </p:nvSpPr>
        <p:spPr>
          <a:xfrm>
            <a:off x="248206" y="6337453"/>
            <a:ext cx="334801" cy="365125"/>
          </a:xfrm>
          <a:prstGeom prst="rect">
            <a:avLst/>
          </a:prstGeom>
          <a:noFill/>
        </p:spPr>
        <p:txBody>
          <a:bodyPr vert="horz" wrap="none" lIns="0" tIns="45720" rIns="0" bIns="45720" rtlCol="0" anchor="ctr"/>
          <a:lstStyle>
            <a:lvl1pPr algn="r">
              <a:defRPr sz="800">
                <a:solidFill>
                  <a:schemeClr val="tx1">
                    <a:lumMod val="75000"/>
                    <a:lumOff val="25000"/>
                  </a:schemeClr>
                </a:solidFill>
              </a:defRPr>
            </a:lvl1pPr>
          </a:lstStyle>
          <a:p>
            <a:fld id="{6DEBB7FB-BA25-4EF9-BA52-2B8D79D1F7CA}" type="slidenum">
              <a:rPr lang="en-US" smtClean="0"/>
              <a:pPr/>
              <a:t>‹#›</a:t>
            </a:fld>
            <a:endParaRPr lang="en-US" dirty="0"/>
          </a:p>
        </p:txBody>
      </p:sp>
    </p:spTree>
    <p:extLst>
      <p:ext uri="{BB962C8B-B14F-4D97-AF65-F5344CB8AC3E}">
        <p14:creationId xmlns:p14="http://schemas.microsoft.com/office/powerpoint/2010/main" val="40303568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3" name="Text Placeholder 7">
            <a:extLst>
              <a:ext uri="{FF2B5EF4-FFF2-40B4-BE49-F238E27FC236}">
                <a16:creationId xmlns:a16="http://schemas.microsoft.com/office/drawing/2014/main" id="{DF8BD61C-8121-4961-BEA0-4DACE59B4AB2}"/>
              </a:ext>
            </a:extLst>
          </p:cNvPr>
          <p:cNvSpPr>
            <a:spLocks noGrp="1"/>
          </p:cNvSpPr>
          <p:nvPr>
            <p:ph type="body" sz="quarter" idx="10"/>
          </p:nvPr>
        </p:nvSpPr>
        <p:spPr>
          <a:xfrm>
            <a:off x="353616" y="992271"/>
            <a:ext cx="11484768" cy="385869"/>
          </a:xfrm>
          <a:prstGeom prst="rect">
            <a:avLst/>
          </a:prstGeom>
        </p:spPr>
        <p:txBody>
          <a:bodyPr>
            <a:noAutofit/>
          </a:bodyPr>
          <a:lstStyle>
            <a:lvl1pPr marL="0" indent="0">
              <a:buNone/>
              <a:defRPr sz="2000">
                <a:solidFill>
                  <a:schemeClr val="accent4"/>
                </a:solidFill>
              </a:defRPr>
            </a:lvl1pPr>
          </a:lstStyle>
          <a:p>
            <a:pPr lvl="0"/>
            <a:r>
              <a:rPr lang="en-US" dirty="0"/>
              <a:t>Click to edit Master text styles</a:t>
            </a:r>
          </a:p>
        </p:txBody>
      </p:sp>
      <p:sp>
        <p:nvSpPr>
          <p:cNvPr id="4" name="Title 3">
            <a:extLst>
              <a:ext uri="{FF2B5EF4-FFF2-40B4-BE49-F238E27FC236}">
                <a16:creationId xmlns:a16="http://schemas.microsoft.com/office/drawing/2014/main" id="{BF964E36-9199-48D9-AE21-0D187E8CE130}"/>
              </a:ext>
            </a:extLst>
          </p:cNvPr>
          <p:cNvSpPr>
            <a:spLocks noGrp="1"/>
          </p:cNvSpPr>
          <p:nvPr>
            <p:ph type="title"/>
          </p:nvPr>
        </p:nvSpPr>
        <p:spPr>
          <a:xfrm>
            <a:off x="353616" y="396076"/>
            <a:ext cx="11484769" cy="630076"/>
          </a:xfrm>
          <a:prstGeom prst="rect">
            <a:avLst/>
          </a:prstGeom>
        </p:spPr>
        <p:txBody>
          <a:bodyPr/>
          <a:lstStyle/>
          <a:p>
            <a:r>
              <a:rPr lang="en-US" dirty="0"/>
              <a:t>Click to edit Master title style</a:t>
            </a:r>
          </a:p>
        </p:txBody>
      </p:sp>
      <p:sp>
        <p:nvSpPr>
          <p:cNvPr id="5" name="Content Placeholder 2">
            <a:extLst>
              <a:ext uri="{FF2B5EF4-FFF2-40B4-BE49-F238E27FC236}">
                <a16:creationId xmlns:a16="http://schemas.microsoft.com/office/drawing/2014/main" id="{3678C05A-52BC-4DB8-B896-662647B48A39}"/>
              </a:ext>
            </a:extLst>
          </p:cNvPr>
          <p:cNvSpPr>
            <a:spLocks noGrp="1"/>
          </p:cNvSpPr>
          <p:nvPr>
            <p:ph idx="1"/>
          </p:nvPr>
        </p:nvSpPr>
        <p:spPr>
          <a:xfrm>
            <a:off x="353616" y="1656212"/>
            <a:ext cx="11484768" cy="4478367"/>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4">
            <a:extLst>
              <a:ext uri="{FF2B5EF4-FFF2-40B4-BE49-F238E27FC236}">
                <a16:creationId xmlns:a16="http://schemas.microsoft.com/office/drawing/2014/main" id="{AC0F054B-4DB6-AFA2-8D22-ACCB99FBE49C}"/>
              </a:ext>
            </a:extLst>
          </p:cNvPr>
          <p:cNvSpPr>
            <a:spLocks noGrp="1"/>
          </p:cNvSpPr>
          <p:nvPr>
            <p:ph type="ftr" sz="quarter" idx="3"/>
          </p:nvPr>
        </p:nvSpPr>
        <p:spPr>
          <a:xfrm>
            <a:off x="672734" y="6337453"/>
            <a:ext cx="4114800" cy="365125"/>
          </a:xfrm>
          <a:prstGeom prst="rect">
            <a:avLst/>
          </a:prstGeom>
        </p:spPr>
        <p:txBody>
          <a:bodyPr vert="horz" lIns="0" tIns="45720" rIns="182880" bIns="45720" rtlCol="0" anchor="ctr"/>
          <a:lstStyle>
            <a:lvl1pPr algn="l">
              <a:defRPr sz="900">
                <a:solidFill>
                  <a:schemeClr val="tx1">
                    <a:lumMod val="75000"/>
                    <a:lumOff val="25000"/>
                  </a:schemeClr>
                </a:solidFill>
              </a:defRPr>
            </a:lvl1pPr>
          </a:lstStyle>
          <a:p>
            <a:r>
              <a:rPr lang="en-US" dirty="0"/>
              <a:t>|  </a:t>
            </a:r>
            <a:r>
              <a:rPr lang="en-US" dirty="0" err="1"/>
              <a:t>Airia</a:t>
            </a:r>
            <a:endParaRPr lang="en-US" dirty="0"/>
          </a:p>
        </p:txBody>
      </p:sp>
      <p:sp>
        <p:nvSpPr>
          <p:cNvPr id="7" name="Slide Number Placeholder 5">
            <a:extLst>
              <a:ext uri="{FF2B5EF4-FFF2-40B4-BE49-F238E27FC236}">
                <a16:creationId xmlns:a16="http://schemas.microsoft.com/office/drawing/2014/main" id="{94DA91AE-EBD7-31F9-9656-B88AE782D712}"/>
              </a:ext>
            </a:extLst>
          </p:cNvPr>
          <p:cNvSpPr>
            <a:spLocks noGrp="1"/>
          </p:cNvSpPr>
          <p:nvPr>
            <p:ph type="sldNum" sz="quarter" idx="4"/>
          </p:nvPr>
        </p:nvSpPr>
        <p:spPr>
          <a:xfrm>
            <a:off x="248206" y="6337453"/>
            <a:ext cx="334801" cy="365125"/>
          </a:xfrm>
          <a:prstGeom prst="rect">
            <a:avLst/>
          </a:prstGeom>
        </p:spPr>
        <p:txBody>
          <a:bodyPr vert="horz" wrap="none" lIns="0" tIns="45720" rIns="0" bIns="45720" rtlCol="0" anchor="ctr"/>
          <a:lstStyle>
            <a:lvl1pPr algn="r">
              <a:defRPr sz="800">
                <a:solidFill>
                  <a:schemeClr val="tx1">
                    <a:lumMod val="75000"/>
                    <a:lumOff val="25000"/>
                  </a:schemeClr>
                </a:solidFill>
              </a:defRPr>
            </a:lvl1pPr>
          </a:lstStyle>
          <a:p>
            <a:fld id="{6DEBB7FB-BA25-4EF9-BA52-2B8D79D1F7CA}" type="slidenum">
              <a:rPr lang="en-US" smtClean="0"/>
              <a:pPr/>
              <a:t>‹#›</a:t>
            </a:fld>
            <a:endParaRPr lang="en-US" dirty="0"/>
          </a:p>
        </p:txBody>
      </p:sp>
    </p:spTree>
    <p:extLst>
      <p:ext uri="{BB962C8B-B14F-4D97-AF65-F5344CB8AC3E}">
        <p14:creationId xmlns:p14="http://schemas.microsoft.com/office/powerpoint/2010/main" val="173259708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Percentage Circles">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F964E36-9199-48D9-AE21-0D187E8CE130}"/>
              </a:ext>
            </a:extLst>
          </p:cNvPr>
          <p:cNvSpPr>
            <a:spLocks noGrp="1"/>
          </p:cNvSpPr>
          <p:nvPr>
            <p:ph type="title" hasCustomPrompt="1"/>
          </p:nvPr>
        </p:nvSpPr>
        <p:spPr>
          <a:xfrm>
            <a:off x="353616" y="396076"/>
            <a:ext cx="11484769" cy="630076"/>
          </a:xfrm>
          <a:prstGeom prst="rect">
            <a:avLst/>
          </a:prstGeom>
        </p:spPr>
        <p:txBody>
          <a:bodyPr/>
          <a:lstStyle/>
          <a:p>
            <a:r>
              <a:rPr lang="en-US" dirty="0"/>
              <a:t>Percentages</a:t>
            </a:r>
          </a:p>
        </p:txBody>
      </p:sp>
      <p:grpSp>
        <p:nvGrpSpPr>
          <p:cNvPr id="2" name="Group 1">
            <a:extLst>
              <a:ext uri="{FF2B5EF4-FFF2-40B4-BE49-F238E27FC236}">
                <a16:creationId xmlns:a16="http://schemas.microsoft.com/office/drawing/2014/main" id="{8CD3C845-8553-51FD-FE51-3F4CA5376FBF}"/>
              </a:ext>
            </a:extLst>
          </p:cNvPr>
          <p:cNvGrpSpPr/>
          <p:nvPr userDrawn="1"/>
        </p:nvGrpSpPr>
        <p:grpSpPr>
          <a:xfrm>
            <a:off x="353611" y="595615"/>
            <a:ext cx="10465801" cy="5458782"/>
            <a:chOff x="353611" y="595615"/>
            <a:chExt cx="10465801" cy="5458782"/>
          </a:xfrm>
        </p:grpSpPr>
        <p:grpSp>
          <p:nvGrpSpPr>
            <p:cNvPr id="3" name="Graphic 630">
              <a:extLst>
                <a:ext uri="{FF2B5EF4-FFF2-40B4-BE49-F238E27FC236}">
                  <a16:creationId xmlns:a16="http://schemas.microsoft.com/office/drawing/2014/main" id="{CE975883-C037-105B-B640-404BB8E1F81D}"/>
                </a:ext>
              </a:extLst>
            </p:cNvPr>
            <p:cNvGrpSpPr/>
            <p:nvPr/>
          </p:nvGrpSpPr>
          <p:grpSpPr>
            <a:xfrm>
              <a:off x="4639707" y="595615"/>
              <a:ext cx="6144732" cy="89962"/>
              <a:chOff x="4639707" y="595615"/>
              <a:chExt cx="6144732" cy="89962"/>
            </a:xfrm>
            <a:solidFill>
              <a:srgbClr val="000000"/>
            </a:solidFill>
          </p:grpSpPr>
          <p:grpSp>
            <p:nvGrpSpPr>
              <p:cNvPr id="384" name="Graphic 630">
                <a:extLst>
                  <a:ext uri="{FF2B5EF4-FFF2-40B4-BE49-F238E27FC236}">
                    <a16:creationId xmlns:a16="http://schemas.microsoft.com/office/drawing/2014/main" id="{AE1EFF39-C07B-808A-5966-59CF1ACD3D26}"/>
                  </a:ext>
                </a:extLst>
              </p:cNvPr>
              <p:cNvGrpSpPr/>
              <p:nvPr/>
            </p:nvGrpSpPr>
            <p:grpSpPr>
              <a:xfrm>
                <a:off x="4639707" y="595615"/>
                <a:ext cx="148766" cy="89962"/>
                <a:chOff x="4639707" y="595615"/>
                <a:chExt cx="148766" cy="89962"/>
              </a:xfrm>
              <a:solidFill>
                <a:srgbClr val="000000"/>
              </a:solidFill>
            </p:grpSpPr>
            <p:sp>
              <p:nvSpPr>
                <p:cNvPr id="416" name="Freeform 415">
                  <a:extLst>
                    <a:ext uri="{FF2B5EF4-FFF2-40B4-BE49-F238E27FC236}">
                      <a16:creationId xmlns:a16="http://schemas.microsoft.com/office/drawing/2014/main" id="{54348AC4-CAE6-1725-B214-9308499AE085}"/>
                    </a:ext>
                  </a:extLst>
                </p:cNvPr>
                <p:cNvSpPr/>
                <p:nvPr/>
              </p:nvSpPr>
              <p:spPr>
                <a:xfrm>
                  <a:off x="4639707" y="595668"/>
                  <a:ext cx="57290" cy="89909"/>
                </a:xfrm>
                <a:custGeom>
                  <a:avLst/>
                  <a:gdLst>
                    <a:gd name="connsiteX0" fmla="*/ 57264 w 57290"/>
                    <a:gd name="connsiteY0" fmla="*/ 51861 h 89909"/>
                    <a:gd name="connsiteX1" fmla="*/ 50202 w 57290"/>
                    <a:gd name="connsiteY1" fmla="*/ 80325 h 89909"/>
                    <a:gd name="connsiteX2" fmla="*/ 28724 w 57290"/>
                    <a:gd name="connsiteY2" fmla="*/ 89910 h 89909"/>
                    <a:gd name="connsiteX3" fmla="*/ 7352 w 57290"/>
                    <a:gd name="connsiteY3" fmla="*/ 80562 h 89909"/>
                    <a:gd name="connsiteX4" fmla="*/ 0 w 57290"/>
                    <a:gd name="connsiteY4" fmla="*/ 52885 h 89909"/>
                    <a:gd name="connsiteX5" fmla="*/ 0 w 57290"/>
                    <a:gd name="connsiteY5" fmla="*/ 37734 h 89909"/>
                    <a:gd name="connsiteX6" fmla="*/ 7063 w 57290"/>
                    <a:gd name="connsiteY6" fmla="*/ 9427 h 89909"/>
                    <a:gd name="connsiteX7" fmla="*/ 28619 w 57290"/>
                    <a:gd name="connsiteY7" fmla="*/ 0 h 89909"/>
                    <a:gd name="connsiteX8" fmla="*/ 50044 w 57290"/>
                    <a:gd name="connsiteY8" fmla="*/ 9191 h 89909"/>
                    <a:gd name="connsiteX9" fmla="*/ 57291 w 57290"/>
                    <a:gd name="connsiteY9" fmla="*/ 36710 h 89909"/>
                    <a:gd name="connsiteX10" fmla="*/ 57291 w 57290"/>
                    <a:gd name="connsiteY10" fmla="*/ 51861 h 89909"/>
                    <a:gd name="connsiteX11" fmla="*/ 42666 w 57290"/>
                    <a:gd name="connsiteY11" fmla="*/ 35528 h 89909"/>
                    <a:gd name="connsiteX12" fmla="*/ 39305 w 57290"/>
                    <a:gd name="connsiteY12" fmla="*/ 17462 h 89909"/>
                    <a:gd name="connsiteX13" fmla="*/ 28619 w 57290"/>
                    <a:gd name="connsiteY13" fmla="*/ 11711 h 89909"/>
                    <a:gd name="connsiteX14" fmla="*/ 18090 w 57290"/>
                    <a:gd name="connsiteY14" fmla="*/ 17147 h 89909"/>
                    <a:gd name="connsiteX15" fmla="*/ 14546 w 57290"/>
                    <a:gd name="connsiteY15" fmla="*/ 34136 h 89909"/>
                    <a:gd name="connsiteX16" fmla="*/ 14546 w 57290"/>
                    <a:gd name="connsiteY16" fmla="*/ 53962 h 89909"/>
                    <a:gd name="connsiteX17" fmla="*/ 17959 w 57290"/>
                    <a:gd name="connsiteY17" fmla="*/ 72238 h 89909"/>
                    <a:gd name="connsiteX18" fmla="*/ 28724 w 57290"/>
                    <a:gd name="connsiteY18" fmla="*/ 78251 h 89909"/>
                    <a:gd name="connsiteX19" fmla="*/ 39121 w 57290"/>
                    <a:gd name="connsiteY19" fmla="*/ 72684 h 89909"/>
                    <a:gd name="connsiteX20" fmla="*/ 42666 w 57290"/>
                    <a:gd name="connsiteY20" fmla="*/ 55274 h 89909"/>
                    <a:gd name="connsiteX21" fmla="*/ 42666 w 57290"/>
                    <a:gd name="connsiteY21" fmla="*/ 35502 h 8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7290" h="89909">
                      <a:moveTo>
                        <a:pt x="57264" y="51861"/>
                      </a:moveTo>
                      <a:cubicBezTo>
                        <a:pt x="57264" y="64439"/>
                        <a:pt x="54901" y="73918"/>
                        <a:pt x="50202" y="80325"/>
                      </a:cubicBezTo>
                      <a:cubicBezTo>
                        <a:pt x="45502" y="86706"/>
                        <a:pt x="38334" y="89910"/>
                        <a:pt x="28724" y="89910"/>
                      </a:cubicBezTo>
                      <a:cubicBezTo>
                        <a:pt x="19114" y="89910"/>
                        <a:pt x="12157" y="86785"/>
                        <a:pt x="7352" y="80562"/>
                      </a:cubicBezTo>
                      <a:cubicBezTo>
                        <a:pt x="2573" y="74338"/>
                        <a:pt x="105" y="65095"/>
                        <a:pt x="0" y="52885"/>
                      </a:cubicBezTo>
                      <a:lnTo>
                        <a:pt x="0" y="37734"/>
                      </a:lnTo>
                      <a:cubicBezTo>
                        <a:pt x="0" y="25156"/>
                        <a:pt x="2363" y="15729"/>
                        <a:pt x="7063" y="9427"/>
                      </a:cubicBezTo>
                      <a:cubicBezTo>
                        <a:pt x="11763" y="3125"/>
                        <a:pt x="18957" y="0"/>
                        <a:pt x="28619" y="0"/>
                      </a:cubicBezTo>
                      <a:cubicBezTo>
                        <a:pt x="38281" y="0"/>
                        <a:pt x="45344" y="3072"/>
                        <a:pt x="50044" y="9191"/>
                      </a:cubicBezTo>
                      <a:cubicBezTo>
                        <a:pt x="54744" y="15309"/>
                        <a:pt x="57159" y="24499"/>
                        <a:pt x="57291" y="36710"/>
                      </a:cubicBezTo>
                      <a:lnTo>
                        <a:pt x="57291" y="51861"/>
                      </a:lnTo>
                      <a:close/>
                      <a:moveTo>
                        <a:pt x="42666" y="35528"/>
                      </a:moveTo>
                      <a:cubicBezTo>
                        <a:pt x="42666" y="27309"/>
                        <a:pt x="41537" y="21296"/>
                        <a:pt x="39305" y="17462"/>
                      </a:cubicBezTo>
                      <a:cubicBezTo>
                        <a:pt x="37074" y="13628"/>
                        <a:pt x="33503" y="11711"/>
                        <a:pt x="28619" y="11711"/>
                      </a:cubicBezTo>
                      <a:cubicBezTo>
                        <a:pt x="23735" y="11711"/>
                        <a:pt x="20348" y="13523"/>
                        <a:pt x="18090" y="17147"/>
                      </a:cubicBezTo>
                      <a:cubicBezTo>
                        <a:pt x="15858" y="20771"/>
                        <a:pt x="14677" y="26442"/>
                        <a:pt x="14546" y="34136"/>
                      </a:cubicBezTo>
                      <a:lnTo>
                        <a:pt x="14546" y="53962"/>
                      </a:lnTo>
                      <a:cubicBezTo>
                        <a:pt x="14546" y="62128"/>
                        <a:pt x="15675" y="68220"/>
                        <a:pt x="17959" y="72238"/>
                      </a:cubicBezTo>
                      <a:cubicBezTo>
                        <a:pt x="20243" y="76255"/>
                        <a:pt x="23840" y="78251"/>
                        <a:pt x="28724" y="78251"/>
                      </a:cubicBezTo>
                      <a:cubicBezTo>
                        <a:pt x="33608" y="78251"/>
                        <a:pt x="36863" y="76386"/>
                        <a:pt x="39121" y="72684"/>
                      </a:cubicBezTo>
                      <a:cubicBezTo>
                        <a:pt x="41353" y="68982"/>
                        <a:pt x="42535" y="63178"/>
                        <a:pt x="42666" y="55274"/>
                      </a:cubicBezTo>
                      <a:lnTo>
                        <a:pt x="42666" y="35502"/>
                      </a:lnTo>
                      <a:close/>
                    </a:path>
                  </a:pathLst>
                </a:custGeom>
                <a:solidFill>
                  <a:srgbClr val="000000"/>
                </a:solidFill>
                <a:ln w="0" cap="flat">
                  <a:noFill/>
                  <a:prstDash val="solid"/>
                  <a:miter/>
                </a:ln>
              </p:spPr>
              <p:txBody>
                <a:bodyPr rtlCol="0" anchor="ctr"/>
                <a:lstStyle/>
                <a:p>
                  <a:endParaRPr lang="en-US"/>
                </a:p>
              </p:txBody>
            </p:sp>
            <p:sp>
              <p:nvSpPr>
                <p:cNvPr id="417" name="Freeform 416">
                  <a:extLst>
                    <a:ext uri="{FF2B5EF4-FFF2-40B4-BE49-F238E27FC236}">
                      <a16:creationId xmlns:a16="http://schemas.microsoft.com/office/drawing/2014/main" id="{8C702862-53E4-CAC0-C306-1DFE520DE251}"/>
                    </a:ext>
                  </a:extLst>
                </p:cNvPr>
                <p:cNvSpPr/>
                <p:nvPr/>
              </p:nvSpPr>
              <p:spPr>
                <a:xfrm>
                  <a:off x="4709286" y="595615"/>
                  <a:ext cx="79188" cy="89962"/>
                </a:xfrm>
                <a:custGeom>
                  <a:avLst/>
                  <a:gdLst>
                    <a:gd name="connsiteX0" fmla="*/ 0 w 79188"/>
                    <a:gd name="connsiteY0" fmla="*/ 18092 h 89962"/>
                    <a:gd name="connsiteX1" fmla="*/ 5120 w 79188"/>
                    <a:gd name="connsiteY1" fmla="*/ 5068 h 89962"/>
                    <a:gd name="connsiteX2" fmla="*/ 18510 w 79188"/>
                    <a:gd name="connsiteY2" fmla="*/ 0 h 89962"/>
                    <a:gd name="connsiteX3" fmla="*/ 32006 w 79188"/>
                    <a:gd name="connsiteY3" fmla="*/ 5068 h 89962"/>
                    <a:gd name="connsiteX4" fmla="*/ 37074 w 79188"/>
                    <a:gd name="connsiteY4" fmla="*/ 18381 h 89962"/>
                    <a:gd name="connsiteX5" fmla="*/ 37074 w 79188"/>
                    <a:gd name="connsiteY5" fmla="*/ 22714 h 89962"/>
                    <a:gd name="connsiteX6" fmla="*/ 32006 w 79188"/>
                    <a:gd name="connsiteY6" fmla="*/ 35633 h 89962"/>
                    <a:gd name="connsiteX7" fmla="*/ 18642 w 79188"/>
                    <a:gd name="connsiteY7" fmla="*/ 40675 h 89962"/>
                    <a:gd name="connsiteX8" fmla="*/ 5277 w 79188"/>
                    <a:gd name="connsiteY8" fmla="*/ 35712 h 89962"/>
                    <a:gd name="connsiteX9" fmla="*/ 26 w 79188"/>
                    <a:gd name="connsiteY9" fmla="*/ 22346 h 89962"/>
                    <a:gd name="connsiteX10" fmla="*/ 26 w 79188"/>
                    <a:gd name="connsiteY10" fmla="*/ 18066 h 89962"/>
                    <a:gd name="connsiteX11" fmla="*/ 10214 w 79188"/>
                    <a:gd name="connsiteY11" fmla="*/ 22687 h 89962"/>
                    <a:gd name="connsiteX12" fmla="*/ 12524 w 79188"/>
                    <a:gd name="connsiteY12" fmla="*/ 29410 h 89962"/>
                    <a:gd name="connsiteX13" fmla="*/ 18615 w 79188"/>
                    <a:gd name="connsiteY13" fmla="*/ 31983 h 89962"/>
                    <a:gd name="connsiteX14" fmla="*/ 24628 w 79188"/>
                    <a:gd name="connsiteY14" fmla="*/ 29410 h 89962"/>
                    <a:gd name="connsiteX15" fmla="*/ 26912 w 79188"/>
                    <a:gd name="connsiteY15" fmla="*/ 22451 h 89962"/>
                    <a:gd name="connsiteX16" fmla="*/ 26912 w 79188"/>
                    <a:gd name="connsiteY16" fmla="*/ 18040 h 89962"/>
                    <a:gd name="connsiteX17" fmla="*/ 24602 w 79188"/>
                    <a:gd name="connsiteY17" fmla="*/ 11291 h 89962"/>
                    <a:gd name="connsiteX18" fmla="*/ 18510 w 79188"/>
                    <a:gd name="connsiteY18" fmla="*/ 8692 h 89962"/>
                    <a:gd name="connsiteX19" fmla="*/ 12472 w 79188"/>
                    <a:gd name="connsiteY19" fmla="*/ 11317 h 89962"/>
                    <a:gd name="connsiteX20" fmla="*/ 10214 w 79188"/>
                    <a:gd name="connsiteY20" fmla="*/ 18224 h 89962"/>
                    <a:gd name="connsiteX21" fmla="*/ 10214 w 79188"/>
                    <a:gd name="connsiteY21" fmla="*/ 22687 h 89962"/>
                    <a:gd name="connsiteX22" fmla="*/ 21635 w 79188"/>
                    <a:gd name="connsiteY22" fmla="*/ 82216 h 89962"/>
                    <a:gd name="connsiteX23" fmla="*/ 14126 w 79188"/>
                    <a:gd name="connsiteY23" fmla="*/ 77883 h 89962"/>
                    <a:gd name="connsiteX24" fmla="*/ 56844 w 79188"/>
                    <a:gd name="connsiteY24" fmla="*/ 9479 h 89962"/>
                    <a:gd name="connsiteX25" fmla="*/ 64354 w 79188"/>
                    <a:gd name="connsiteY25" fmla="*/ 13812 h 89962"/>
                    <a:gd name="connsiteX26" fmla="*/ 21635 w 79188"/>
                    <a:gd name="connsiteY26" fmla="*/ 82216 h 89962"/>
                    <a:gd name="connsiteX27" fmla="*/ 42062 w 79188"/>
                    <a:gd name="connsiteY27" fmla="*/ 67301 h 89962"/>
                    <a:gd name="connsiteX28" fmla="*/ 47287 w 79188"/>
                    <a:gd name="connsiteY28" fmla="*/ 54250 h 89962"/>
                    <a:gd name="connsiteX29" fmla="*/ 60625 w 79188"/>
                    <a:gd name="connsiteY29" fmla="*/ 49261 h 89962"/>
                    <a:gd name="connsiteX30" fmla="*/ 73989 w 79188"/>
                    <a:gd name="connsiteY30" fmla="*/ 54250 h 89962"/>
                    <a:gd name="connsiteX31" fmla="*/ 79188 w 79188"/>
                    <a:gd name="connsiteY31" fmla="*/ 67721 h 89962"/>
                    <a:gd name="connsiteX32" fmla="*/ 79188 w 79188"/>
                    <a:gd name="connsiteY32" fmla="*/ 72001 h 89962"/>
                    <a:gd name="connsiteX33" fmla="*/ 74173 w 79188"/>
                    <a:gd name="connsiteY33" fmla="*/ 84894 h 89962"/>
                    <a:gd name="connsiteX34" fmla="*/ 60730 w 79188"/>
                    <a:gd name="connsiteY34" fmla="*/ 89962 h 89962"/>
                    <a:gd name="connsiteX35" fmla="*/ 47182 w 79188"/>
                    <a:gd name="connsiteY35" fmla="*/ 84947 h 89962"/>
                    <a:gd name="connsiteX36" fmla="*/ 42036 w 79188"/>
                    <a:gd name="connsiteY36" fmla="*/ 71686 h 89962"/>
                    <a:gd name="connsiteX37" fmla="*/ 42036 w 79188"/>
                    <a:gd name="connsiteY37" fmla="*/ 67301 h 89962"/>
                    <a:gd name="connsiteX38" fmla="*/ 52302 w 79188"/>
                    <a:gd name="connsiteY38" fmla="*/ 71922 h 89962"/>
                    <a:gd name="connsiteX39" fmla="*/ 54665 w 79188"/>
                    <a:gd name="connsiteY39" fmla="*/ 78618 h 89962"/>
                    <a:gd name="connsiteX40" fmla="*/ 60757 w 79188"/>
                    <a:gd name="connsiteY40" fmla="*/ 81244 h 89962"/>
                    <a:gd name="connsiteX41" fmla="*/ 66795 w 79188"/>
                    <a:gd name="connsiteY41" fmla="*/ 78750 h 89962"/>
                    <a:gd name="connsiteX42" fmla="*/ 69001 w 79188"/>
                    <a:gd name="connsiteY42" fmla="*/ 71739 h 89962"/>
                    <a:gd name="connsiteX43" fmla="*/ 69001 w 79188"/>
                    <a:gd name="connsiteY43" fmla="*/ 67222 h 89962"/>
                    <a:gd name="connsiteX44" fmla="*/ 66664 w 79188"/>
                    <a:gd name="connsiteY44" fmla="*/ 60500 h 89962"/>
                    <a:gd name="connsiteX45" fmla="*/ 60651 w 79188"/>
                    <a:gd name="connsiteY45" fmla="*/ 57979 h 89962"/>
                    <a:gd name="connsiteX46" fmla="*/ 54612 w 79188"/>
                    <a:gd name="connsiteY46" fmla="*/ 60500 h 89962"/>
                    <a:gd name="connsiteX47" fmla="*/ 52302 w 79188"/>
                    <a:gd name="connsiteY47" fmla="*/ 67485 h 89962"/>
                    <a:gd name="connsiteX48" fmla="*/ 52302 w 79188"/>
                    <a:gd name="connsiteY48" fmla="*/ 71922 h 8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62">
                      <a:moveTo>
                        <a:pt x="0" y="18092"/>
                      </a:moveTo>
                      <a:cubicBezTo>
                        <a:pt x="0" y="12814"/>
                        <a:pt x="1706" y="8455"/>
                        <a:pt x="5120" y="5068"/>
                      </a:cubicBezTo>
                      <a:cubicBezTo>
                        <a:pt x="8533" y="1681"/>
                        <a:pt x="12997" y="0"/>
                        <a:pt x="18510" y="0"/>
                      </a:cubicBezTo>
                      <a:cubicBezTo>
                        <a:pt x="24024" y="0"/>
                        <a:pt x="28619" y="1681"/>
                        <a:pt x="32006" y="5068"/>
                      </a:cubicBezTo>
                      <a:cubicBezTo>
                        <a:pt x="35393" y="8455"/>
                        <a:pt x="37074" y="12893"/>
                        <a:pt x="37074" y="18381"/>
                      </a:cubicBezTo>
                      <a:lnTo>
                        <a:pt x="37074" y="22714"/>
                      </a:lnTo>
                      <a:cubicBezTo>
                        <a:pt x="37074" y="27965"/>
                        <a:pt x="35393" y="32272"/>
                        <a:pt x="32006" y="35633"/>
                      </a:cubicBezTo>
                      <a:cubicBezTo>
                        <a:pt x="28619" y="38994"/>
                        <a:pt x="24155" y="40675"/>
                        <a:pt x="18642" y="40675"/>
                      </a:cubicBezTo>
                      <a:cubicBezTo>
                        <a:pt x="13128" y="40675"/>
                        <a:pt x="8769" y="39020"/>
                        <a:pt x="5277" y="35712"/>
                      </a:cubicBezTo>
                      <a:cubicBezTo>
                        <a:pt x="1759" y="32403"/>
                        <a:pt x="26" y="27939"/>
                        <a:pt x="26" y="22346"/>
                      </a:cubicBezTo>
                      <a:lnTo>
                        <a:pt x="26" y="18066"/>
                      </a:lnTo>
                      <a:close/>
                      <a:moveTo>
                        <a:pt x="10214" y="22687"/>
                      </a:moveTo>
                      <a:cubicBezTo>
                        <a:pt x="10214" y="25471"/>
                        <a:pt x="10975" y="27703"/>
                        <a:pt x="12524" y="29410"/>
                      </a:cubicBezTo>
                      <a:cubicBezTo>
                        <a:pt x="14073" y="31117"/>
                        <a:pt x="16095" y="31983"/>
                        <a:pt x="18615" y="31983"/>
                      </a:cubicBezTo>
                      <a:cubicBezTo>
                        <a:pt x="21136" y="31983"/>
                        <a:pt x="23105" y="31117"/>
                        <a:pt x="24628" y="29410"/>
                      </a:cubicBezTo>
                      <a:cubicBezTo>
                        <a:pt x="26151" y="27703"/>
                        <a:pt x="26912" y="25392"/>
                        <a:pt x="26912" y="22451"/>
                      </a:cubicBezTo>
                      <a:lnTo>
                        <a:pt x="26912" y="18040"/>
                      </a:lnTo>
                      <a:cubicBezTo>
                        <a:pt x="26912" y="15256"/>
                        <a:pt x="26151" y="13024"/>
                        <a:pt x="24602" y="11291"/>
                      </a:cubicBezTo>
                      <a:cubicBezTo>
                        <a:pt x="23053" y="9558"/>
                        <a:pt x="21031" y="8692"/>
                        <a:pt x="18510" y="8692"/>
                      </a:cubicBezTo>
                      <a:cubicBezTo>
                        <a:pt x="15990" y="8692"/>
                        <a:pt x="13968" y="9558"/>
                        <a:pt x="12472" y="11317"/>
                      </a:cubicBezTo>
                      <a:cubicBezTo>
                        <a:pt x="10975" y="13077"/>
                        <a:pt x="10214" y="15361"/>
                        <a:pt x="10214" y="18224"/>
                      </a:cubicBezTo>
                      <a:lnTo>
                        <a:pt x="10214" y="22687"/>
                      </a:lnTo>
                      <a:close/>
                      <a:moveTo>
                        <a:pt x="21635" y="82216"/>
                      </a:moveTo>
                      <a:lnTo>
                        <a:pt x="14126" y="77883"/>
                      </a:lnTo>
                      <a:lnTo>
                        <a:pt x="56844" y="9479"/>
                      </a:lnTo>
                      <a:lnTo>
                        <a:pt x="64354" y="13812"/>
                      </a:lnTo>
                      <a:lnTo>
                        <a:pt x="21635" y="82216"/>
                      </a:lnTo>
                      <a:close/>
                      <a:moveTo>
                        <a:pt x="42062" y="67301"/>
                      </a:moveTo>
                      <a:cubicBezTo>
                        <a:pt x="42062" y="61944"/>
                        <a:pt x="43795" y="57585"/>
                        <a:pt x="47287" y="54250"/>
                      </a:cubicBezTo>
                      <a:cubicBezTo>
                        <a:pt x="50779" y="50916"/>
                        <a:pt x="55216" y="49261"/>
                        <a:pt x="60625" y="49261"/>
                      </a:cubicBezTo>
                      <a:cubicBezTo>
                        <a:pt x="66034" y="49261"/>
                        <a:pt x="70524" y="50916"/>
                        <a:pt x="73989" y="54250"/>
                      </a:cubicBezTo>
                      <a:cubicBezTo>
                        <a:pt x="77455" y="57585"/>
                        <a:pt x="79188" y="62075"/>
                        <a:pt x="79188" y="67721"/>
                      </a:cubicBezTo>
                      <a:lnTo>
                        <a:pt x="79188" y="72001"/>
                      </a:lnTo>
                      <a:cubicBezTo>
                        <a:pt x="79188" y="77200"/>
                        <a:pt x="77508" y="81507"/>
                        <a:pt x="74173" y="84894"/>
                      </a:cubicBezTo>
                      <a:cubicBezTo>
                        <a:pt x="70839" y="88282"/>
                        <a:pt x="66349" y="89962"/>
                        <a:pt x="60730" y="89962"/>
                      </a:cubicBezTo>
                      <a:cubicBezTo>
                        <a:pt x="55111" y="89962"/>
                        <a:pt x="50595" y="88282"/>
                        <a:pt x="47182" y="84947"/>
                      </a:cubicBezTo>
                      <a:cubicBezTo>
                        <a:pt x="43769" y="81612"/>
                        <a:pt x="42036" y="77174"/>
                        <a:pt x="42036" y="71686"/>
                      </a:cubicBezTo>
                      <a:lnTo>
                        <a:pt x="42036" y="67301"/>
                      </a:lnTo>
                      <a:close/>
                      <a:moveTo>
                        <a:pt x="52302" y="71922"/>
                      </a:moveTo>
                      <a:cubicBezTo>
                        <a:pt x="52302" y="74653"/>
                        <a:pt x="53090" y="76885"/>
                        <a:pt x="54665" y="78618"/>
                      </a:cubicBezTo>
                      <a:cubicBezTo>
                        <a:pt x="56240" y="80352"/>
                        <a:pt x="58288" y="81244"/>
                        <a:pt x="60757" y="81244"/>
                      </a:cubicBezTo>
                      <a:cubicBezTo>
                        <a:pt x="63224" y="81244"/>
                        <a:pt x="65325" y="80404"/>
                        <a:pt x="66795" y="78750"/>
                      </a:cubicBezTo>
                      <a:cubicBezTo>
                        <a:pt x="68266" y="77095"/>
                        <a:pt x="69001" y="74758"/>
                        <a:pt x="69001" y="71739"/>
                      </a:cubicBezTo>
                      <a:lnTo>
                        <a:pt x="69001" y="67222"/>
                      </a:lnTo>
                      <a:cubicBezTo>
                        <a:pt x="69001" y="64413"/>
                        <a:pt x="68213" y="62181"/>
                        <a:pt x="66664" y="60500"/>
                      </a:cubicBezTo>
                      <a:cubicBezTo>
                        <a:pt x="65089" y="58819"/>
                        <a:pt x="63093" y="57979"/>
                        <a:pt x="60651" y="57979"/>
                      </a:cubicBezTo>
                      <a:cubicBezTo>
                        <a:pt x="58209" y="57979"/>
                        <a:pt x="56162" y="58819"/>
                        <a:pt x="54612" y="60500"/>
                      </a:cubicBezTo>
                      <a:cubicBezTo>
                        <a:pt x="53063" y="62181"/>
                        <a:pt x="52302" y="64518"/>
                        <a:pt x="52302" y="67485"/>
                      </a:cubicBezTo>
                      <a:lnTo>
                        <a:pt x="52302" y="71922"/>
                      </a:lnTo>
                      <a:close/>
                    </a:path>
                  </a:pathLst>
                </a:custGeom>
                <a:solidFill>
                  <a:srgbClr val="000000"/>
                </a:solidFill>
                <a:ln w="0" cap="flat">
                  <a:noFill/>
                  <a:prstDash val="solid"/>
                  <a:miter/>
                </a:ln>
              </p:spPr>
              <p:txBody>
                <a:bodyPr rtlCol="0" anchor="ctr"/>
                <a:lstStyle/>
                <a:p>
                  <a:endParaRPr lang="en-US"/>
                </a:p>
              </p:txBody>
            </p:sp>
          </p:grpSp>
          <p:grpSp>
            <p:nvGrpSpPr>
              <p:cNvPr id="385" name="Graphic 630">
                <a:extLst>
                  <a:ext uri="{FF2B5EF4-FFF2-40B4-BE49-F238E27FC236}">
                    <a16:creationId xmlns:a16="http://schemas.microsoft.com/office/drawing/2014/main" id="{4BE99B80-F5B5-B396-FBA2-51714BC39CF3}"/>
                  </a:ext>
                </a:extLst>
              </p:cNvPr>
              <p:cNvGrpSpPr/>
              <p:nvPr/>
            </p:nvGrpSpPr>
            <p:grpSpPr>
              <a:xfrm>
                <a:off x="5239579" y="595615"/>
                <a:ext cx="145012" cy="89962"/>
                <a:chOff x="5239579" y="595615"/>
                <a:chExt cx="145012" cy="89962"/>
              </a:xfrm>
              <a:solidFill>
                <a:srgbClr val="000000"/>
              </a:solidFill>
            </p:grpSpPr>
            <p:sp>
              <p:nvSpPr>
                <p:cNvPr id="414" name="Freeform 413">
                  <a:extLst>
                    <a:ext uri="{FF2B5EF4-FFF2-40B4-BE49-F238E27FC236}">
                      <a16:creationId xmlns:a16="http://schemas.microsoft.com/office/drawing/2014/main" id="{C3C3BAC7-F20E-128B-61BE-DEE5444DEBF1}"/>
                    </a:ext>
                  </a:extLst>
                </p:cNvPr>
                <p:cNvSpPr/>
                <p:nvPr/>
              </p:nvSpPr>
              <p:spPr>
                <a:xfrm>
                  <a:off x="5239579" y="596587"/>
                  <a:ext cx="35996" cy="87808"/>
                </a:xfrm>
                <a:custGeom>
                  <a:avLst/>
                  <a:gdLst>
                    <a:gd name="connsiteX0" fmla="*/ 35997 w 35996"/>
                    <a:gd name="connsiteY0" fmla="*/ 87783 h 87808"/>
                    <a:gd name="connsiteX1" fmla="*/ 21451 w 35996"/>
                    <a:gd name="connsiteY1" fmla="*/ 87783 h 87808"/>
                    <a:gd name="connsiteX2" fmla="*/ 21451 w 35996"/>
                    <a:gd name="connsiteY2" fmla="*/ 17488 h 87808"/>
                    <a:gd name="connsiteX3" fmla="*/ 0 w 35996"/>
                    <a:gd name="connsiteY3" fmla="*/ 24814 h 87808"/>
                    <a:gd name="connsiteX4" fmla="*/ 0 w 35996"/>
                    <a:gd name="connsiteY4" fmla="*/ 12552 h 87808"/>
                    <a:gd name="connsiteX5" fmla="*/ 34133 w 35996"/>
                    <a:gd name="connsiteY5" fmla="*/ 0 h 87808"/>
                    <a:gd name="connsiteX6" fmla="*/ 35997 w 35996"/>
                    <a:gd name="connsiteY6" fmla="*/ 0 h 87808"/>
                    <a:gd name="connsiteX7" fmla="*/ 35997 w 35996"/>
                    <a:gd name="connsiteY7" fmla="*/ 87809 h 87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996" h="87808">
                      <a:moveTo>
                        <a:pt x="35997" y="87783"/>
                      </a:moveTo>
                      <a:lnTo>
                        <a:pt x="21451" y="87783"/>
                      </a:lnTo>
                      <a:lnTo>
                        <a:pt x="21451" y="17488"/>
                      </a:lnTo>
                      <a:lnTo>
                        <a:pt x="0" y="24814"/>
                      </a:lnTo>
                      <a:lnTo>
                        <a:pt x="0" y="12552"/>
                      </a:lnTo>
                      <a:lnTo>
                        <a:pt x="34133" y="0"/>
                      </a:lnTo>
                      <a:lnTo>
                        <a:pt x="35997" y="0"/>
                      </a:lnTo>
                      <a:lnTo>
                        <a:pt x="35997" y="87809"/>
                      </a:lnTo>
                      <a:close/>
                    </a:path>
                  </a:pathLst>
                </a:custGeom>
                <a:solidFill>
                  <a:srgbClr val="000000"/>
                </a:solidFill>
                <a:ln w="0" cap="flat">
                  <a:noFill/>
                  <a:prstDash val="solid"/>
                  <a:miter/>
                </a:ln>
              </p:spPr>
              <p:txBody>
                <a:bodyPr rtlCol="0" anchor="ctr"/>
                <a:lstStyle/>
                <a:p>
                  <a:endParaRPr lang="en-US"/>
                </a:p>
              </p:txBody>
            </p:sp>
            <p:sp>
              <p:nvSpPr>
                <p:cNvPr id="415" name="Freeform 414">
                  <a:extLst>
                    <a:ext uri="{FF2B5EF4-FFF2-40B4-BE49-F238E27FC236}">
                      <a16:creationId xmlns:a16="http://schemas.microsoft.com/office/drawing/2014/main" id="{D376222D-9702-D649-5BC6-5CC5BD2E7FA6}"/>
                    </a:ext>
                  </a:extLst>
                </p:cNvPr>
                <p:cNvSpPr/>
                <p:nvPr/>
              </p:nvSpPr>
              <p:spPr>
                <a:xfrm>
                  <a:off x="5305403" y="595615"/>
                  <a:ext cx="79188" cy="89962"/>
                </a:xfrm>
                <a:custGeom>
                  <a:avLst/>
                  <a:gdLst>
                    <a:gd name="connsiteX0" fmla="*/ 0 w 79188"/>
                    <a:gd name="connsiteY0" fmla="*/ 18092 h 89962"/>
                    <a:gd name="connsiteX1" fmla="*/ 5120 w 79188"/>
                    <a:gd name="connsiteY1" fmla="*/ 5068 h 89962"/>
                    <a:gd name="connsiteX2" fmla="*/ 18511 w 79188"/>
                    <a:gd name="connsiteY2" fmla="*/ 0 h 89962"/>
                    <a:gd name="connsiteX3" fmla="*/ 32006 w 79188"/>
                    <a:gd name="connsiteY3" fmla="*/ 5068 h 89962"/>
                    <a:gd name="connsiteX4" fmla="*/ 37074 w 79188"/>
                    <a:gd name="connsiteY4" fmla="*/ 18381 h 89962"/>
                    <a:gd name="connsiteX5" fmla="*/ 37074 w 79188"/>
                    <a:gd name="connsiteY5" fmla="*/ 22714 h 89962"/>
                    <a:gd name="connsiteX6" fmla="*/ 32006 w 79188"/>
                    <a:gd name="connsiteY6" fmla="*/ 35633 h 89962"/>
                    <a:gd name="connsiteX7" fmla="*/ 18642 w 79188"/>
                    <a:gd name="connsiteY7" fmla="*/ 40675 h 89962"/>
                    <a:gd name="connsiteX8" fmla="*/ 5277 w 79188"/>
                    <a:gd name="connsiteY8" fmla="*/ 35712 h 89962"/>
                    <a:gd name="connsiteX9" fmla="*/ 26 w 79188"/>
                    <a:gd name="connsiteY9" fmla="*/ 22346 h 89962"/>
                    <a:gd name="connsiteX10" fmla="*/ 26 w 79188"/>
                    <a:gd name="connsiteY10" fmla="*/ 18066 h 89962"/>
                    <a:gd name="connsiteX11" fmla="*/ 10214 w 79188"/>
                    <a:gd name="connsiteY11" fmla="*/ 22687 h 89962"/>
                    <a:gd name="connsiteX12" fmla="*/ 12524 w 79188"/>
                    <a:gd name="connsiteY12" fmla="*/ 29410 h 89962"/>
                    <a:gd name="connsiteX13" fmla="*/ 18616 w 79188"/>
                    <a:gd name="connsiteY13" fmla="*/ 31983 h 89962"/>
                    <a:gd name="connsiteX14" fmla="*/ 24628 w 79188"/>
                    <a:gd name="connsiteY14" fmla="*/ 29410 h 89962"/>
                    <a:gd name="connsiteX15" fmla="*/ 26912 w 79188"/>
                    <a:gd name="connsiteY15" fmla="*/ 22451 h 89962"/>
                    <a:gd name="connsiteX16" fmla="*/ 26912 w 79188"/>
                    <a:gd name="connsiteY16" fmla="*/ 18040 h 89962"/>
                    <a:gd name="connsiteX17" fmla="*/ 24602 w 79188"/>
                    <a:gd name="connsiteY17" fmla="*/ 11291 h 89962"/>
                    <a:gd name="connsiteX18" fmla="*/ 18511 w 79188"/>
                    <a:gd name="connsiteY18" fmla="*/ 8692 h 89962"/>
                    <a:gd name="connsiteX19" fmla="*/ 12472 w 79188"/>
                    <a:gd name="connsiteY19" fmla="*/ 11317 h 89962"/>
                    <a:gd name="connsiteX20" fmla="*/ 10214 w 79188"/>
                    <a:gd name="connsiteY20" fmla="*/ 18224 h 89962"/>
                    <a:gd name="connsiteX21" fmla="*/ 10214 w 79188"/>
                    <a:gd name="connsiteY21" fmla="*/ 22687 h 89962"/>
                    <a:gd name="connsiteX22" fmla="*/ 21635 w 79188"/>
                    <a:gd name="connsiteY22" fmla="*/ 82216 h 89962"/>
                    <a:gd name="connsiteX23" fmla="*/ 14126 w 79188"/>
                    <a:gd name="connsiteY23" fmla="*/ 77883 h 89962"/>
                    <a:gd name="connsiteX24" fmla="*/ 56844 w 79188"/>
                    <a:gd name="connsiteY24" fmla="*/ 9479 h 89962"/>
                    <a:gd name="connsiteX25" fmla="*/ 64354 w 79188"/>
                    <a:gd name="connsiteY25" fmla="*/ 13812 h 89962"/>
                    <a:gd name="connsiteX26" fmla="*/ 21635 w 79188"/>
                    <a:gd name="connsiteY26" fmla="*/ 82216 h 89962"/>
                    <a:gd name="connsiteX27" fmla="*/ 42062 w 79188"/>
                    <a:gd name="connsiteY27" fmla="*/ 67301 h 89962"/>
                    <a:gd name="connsiteX28" fmla="*/ 47287 w 79188"/>
                    <a:gd name="connsiteY28" fmla="*/ 54250 h 89962"/>
                    <a:gd name="connsiteX29" fmla="*/ 60625 w 79188"/>
                    <a:gd name="connsiteY29" fmla="*/ 49261 h 89962"/>
                    <a:gd name="connsiteX30" fmla="*/ 73990 w 79188"/>
                    <a:gd name="connsiteY30" fmla="*/ 54250 h 89962"/>
                    <a:gd name="connsiteX31" fmla="*/ 79188 w 79188"/>
                    <a:gd name="connsiteY31" fmla="*/ 67721 h 89962"/>
                    <a:gd name="connsiteX32" fmla="*/ 79188 w 79188"/>
                    <a:gd name="connsiteY32" fmla="*/ 72001 h 89962"/>
                    <a:gd name="connsiteX33" fmla="*/ 74173 w 79188"/>
                    <a:gd name="connsiteY33" fmla="*/ 84894 h 89962"/>
                    <a:gd name="connsiteX34" fmla="*/ 60730 w 79188"/>
                    <a:gd name="connsiteY34" fmla="*/ 89962 h 89962"/>
                    <a:gd name="connsiteX35" fmla="*/ 47182 w 79188"/>
                    <a:gd name="connsiteY35" fmla="*/ 84947 h 89962"/>
                    <a:gd name="connsiteX36" fmla="*/ 42036 w 79188"/>
                    <a:gd name="connsiteY36" fmla="*/ 71686 h 89962"/>
                    <a:gd name="connsiteX37" fmla="*/ 42036 w 79188"/>
                    <a:gd name="connsiteY37" fmla="*/ 67301 h 89962"/>
                    <a:gd name="connsiteX38" fmla="*/ 52276 w 79188"/>
                    <a:gd name="connsiteY38" fmla="*/ 71922 h 89962"/>
                    <a:gd name="connsiteX39" fmla="*/ 54639 w 79188"/>
                    <a:gd name="connsiteY39" fmla="*/ 78618 h 89962"/>
                    <a:gd name="connsiteX40" fmla="*/ 60730 w 79188"/>
                    <a:gd name="connsiteY40" fmla="*/ 81244 h 89962"/>
                    <a:gd name="connsiteX41" fmla="*/ 66769 w 79188"/>
                    <a:gd name="connsiteY41" fmla="*/ 78750 h 89962"/>
                    <a:gd name="connsiteX42" fmla="*/ 68975 w 79188"/>
                    <a:gd name="connsiteY42" fmla="*/ 71739 h 89962"/>
                    <a:gd name="connsiteX43" fmla="*/ 68975 w 79188"/>
                    <a:gd name="connsiteY43" fmla="*/ 67222 h 89962"/>
                    <a:gd name="connsiteX44" fmla="*/ 66638 w 79188"/>
                    <a:gd name="connsiteY44" fmla="*/ 60500 h 89962"/>
                    <a:gd name="connsiteX45" fmla="*/ 60625 w 79188"/>
                    <a:gd name="connsiteY45" fmla="*/ 57979 h 89962"/>
                    <a:gd name="connsiteX46" fmla="*/ 54586 w 79188"/>
                    <a:gd name="connsiteY46" fmla="*/ 60500 h 89962"/>
                    <a:gd name="connsiteX47" fmla="*/ 52276 w 79188"/>
                    <a:gd name="connsiteY47" fmla="*/ 67485 h 89962"/>
                    <a:gd name="connsiteX48" fmla="*/ 52276 w 79188"/>
                    <a:gd name="connsiteY48" fmla="*/ 71922 h 8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62">
                      <a:moveTo>
                        <a:pt x="0" y="18092"/>
                      </a:moveTo>
                      <a:cubicBezTo>
                        <a:pt x="0" y="12814"/>
                        <a:pt x="1707" y="8455"/>
                        <a:pt x="5120" y="5068"/>
                      </a:cubicBezTo>
                      <a:cubicBezTo>
                        <a:pt x="8533" y="1681"/>
                        <a:pt x="12997" y="0"/>
                        <a:pt x="18511" y="0"/>
                      </a:cubicBezTo>
                      <a:cubicBezTo>
                        <a:pt x="24024" y="0"/>
                        <a:pt x="28619" y="1681"/>
                        <a:pt x="32006" y="5068"/>
                      </a:cubicBezTo>
                      <a:cubicBezTo>
                        <a:pt x="35393" y="8455"/>
                        <a:pt x="37074" y="12893"/>
                        <a:pt x="37074" y="18381"/>
                      </a:cubicBezTo>
                      <a:lnTo>
                        <a:pt x="37074" y="22714"/>
                      </a:lnTo>
                      <a:cubicBezTo>
                        <a:pt x="37074" y="27965"/>
                        <a:pt x="35393" y="32272"/>
                        <a:pt x="32006" y="35633"/>
                      </a:cubicBezTo>
                      <a:cubicBezTo>
                        <a:pt x="28619" y="38994"/>
                        <a:pt x="24156" y="40675"/>
                        <a:pt x="18642" y="40675"/>
                      </a:cubicBezTo>
                      <a:cubicBezTo>
                        <a:pt x="13128" y="40675"/>
                        <a:pt x="8770" y="39020"/>
                        <a:pt x="5277" y="35712"/>
                      </a:cubicBezTo>
                      <a:cubicBezTo>
                        <a:pt x="1759" y="32403"/>
                        <a:pt x="26" y="27939"/>
                        <a:pt x="26" y="22346"/>
                      </a:cubicBezTo>
                      <a:lnTo>
                        <a:pt x="26" y="18066"/>
                      </a:lnTo>
                      <a:close/>
                      <a:moveTo>
                        <a:pt x="10214" y="22687"/>
                      </a:moveTo>
                      <a:cubicBezTo>
                        <a:pt x="10214" y="25471"/>
                        <a:pt x="10975" y="27703"/>
                        <a:pt x="12524" y="29410"/>
                      </a:cubicBezTo>
                      <a:cubicBezTo>
                        <a:pt x="14073" y="31117"/>
                        <a:pt x="16095" y="31983"/>
                        <a:pt x="18616" y="31983"/>
                      </a:cubicBezTo>
                      <a:cubicBezTo>
                        <a:pt x="21136" y="31983"/>
                        <a:pt x="23105" y="31117"/>
                        <a:pt x="24628" y="29410"/>
                      </a:cubicBezTo>
                      <a:cubicBezTo>
                        <a:pt x="26151" y="27703"/>
                        <a:pt x="26912" y="25392"/>
                        <a:pt x="26912" y="22451"/>
                      </a:cubicBezTo>
                      <a:lnTo>
                        <a:pt x="26912" y="18040"/>
                      </a:lnTo>
                      <a:cubicBezTo>
                        <a:pt x="26912" y="15256"/>
                        <a:pt x="26151" y="13024"/>
                        <a:pt x="24602" y="11291"/>
                      </a:cubicBezTo>
                      <a:cubicBezTo>
                        <a:pt x="23053" y="9558"/>
                        <a:pt x="21031" y="8692"/>
                        <a:pt x="18511" y="8692"/>
                      </a:cubicBezTo>
                      <a:cubicBezTo>
                        <a:pt x="15990" y="8692"/>
                        <a:pt x="13968" y="9558"/>
                        <a:pt x="12472" y="11317"/>
                      </a:cubicBezTo>
                      <a:cubicBezTo>
                        <a:pt x="10975" y="13077"/>
                        <a:pt x="10214" y="15361"/>
                        <a:pt x="10214" y="18224"/>
                      </a:cubicBezTo>
                      <a:lnTo>
                        <a:pt x="10214" y="22687"/>
                      </a:lnTo>
                      <a:close/>
                      <a:moveTo>
                        <a:pt x="21635" y="82216"/>
                      </a:moveTo>
                      <a:lnTo>
                        <a:pt x="14126" y="77883"/>
                      </a:lnTo>
                      <a:lnTo>
                        <a:pt x="56844" y="9479"/>
                      </a:lnTo>
                      <a:lnTo>
                        <a:pt x="64354" y="13812"/>
                      </a:lnTo>
                      <a:lnTo>
                        <a:pt x="21635" y="82216"/>
                      </a:lnTo>
                      <a:close/>
                      <a:moveTo>
                        <a:pt x="42062" y="67301"/>
                      </a:moveTo>
                      <a:cubicBezTo>
                        <a:pt x="42062" y="61944"/>
                        <a:pt x="43795" y="57585"/>
                        <a:pt x="47287" y="54250"/>
                      </a:cubicBezTo>
                      <a:cubicBezTo>
                        <a:pt x="50779" y="50916"/>
                        <a:pt x="55217" y="49261"/>
                        <a:pt x="60625" y="49261"/>
                      </a:cubicBezTo>
                      <a:cubicBezTo>
                        <a:pt x="66034" y="49261"/>
                        <a:pt x="70524" y="50916"/>
                        <a:pt x="73990" y="54250"/>
                      </a:cubicBezTo>
                      <a:cubicBezTo>
                        <a:pt x="77455" y="57585"/>
                        <a:pt x="79188" y="62075"/>
                        <a:pt x="79188" y="67721"/>
                      </a:cubicBezTo>
                      <a:lnTo>
                        <a:pt x="79188" y="72001"/>
                      </a:lnTo>
                      <a:cubicBezTo>
                        <a:pt x="79188" y="77200"/>
                        <a:pt x="77508" y="81507"/>
                        <a:pt x="74173" y="84894"/>
                      </a:cubicBezTo>
                      <a:cubicBezTo>
                        <a:pt x="70839" y="88282"/>
                        <a:pt x="66349" y="89962"/>
                        <a:pt x="60730" y="89962"/>
                      </a:cubicBezTo>
                      <a:cubicBezTo>
                        <a:pt x="55111" y="89962"/>
                        <a:pt x="50595" y="88282"/>
                        <a:pt x="47182" y="84947"/>
                      </a:cubicBezTo>
                      <a:cubicBezTo>
                        <a:pt x="43769" y="81612"/>
                        <a:pt x="42036" y="77174"/>
                        <a:pt x="42036" y="71686"/>
                      </a:cubicBezTo>
                      <a:lnTo>
                        <a:pt x="42036" y="67301"/>
                      </a:lnTo>
                      <a:close/>
                      <a:moveTo>
                        <a:pt x="52276" y="71922"/>
                      </a:moveTo>
                      <a:cubicBezTo>
                        <a:pt x="52276" y="74653"/>
                        <a:pt x="53064" y="76885"/>
                        <a:pt x="54639" y="78618"/>
                      </a:cubicBezTo>
                      <a:cubicBezTo>
                        <a:pt x="56214" y="80352"/>
                        <a:pt x="58262" y="81244"/>
                        <a:pt x="60730" y="81244"/>
                      </a:cubicBezTo>
                      <a:cubicBezTo>
                        <a:pt x="63199" y="81244"/>
                        <a:pt x="65299" y="80404"/>
                        <a:pt x="66769" y="78750"/>
                      </a:cubicBezTo>
                      <a:cubicBezTo>
                        <a:pt x="68239" y="77095"/>
                        <a:pt x="68975" y="74758"/>
                        <a:pt x="68975" y="71739"/>
                      </a:cubicBezTo>
                      <a:lnTo>
                        <a:pt x="68975" y="67222"/>
                      </a:lnTo>
                      <a:cubicBezTo>
                        <a:pt x="68975" y="64413"/>
                        <a:pt x="68187" y="62181"/>
                        <a:pt x="66638" y="60500"/>
                      </a:cubicBezTo>
                      <a:cubicBezTo>
                        <a:pt x="65063" y="58819"/>
                        <a:pt x="63067" y="57979"/>
                        <a:pt x="60625" y="57979"/>
                      </a:cubicBezTo>
                      <a:cubicBezTo>
                        <a:pt x="58184" y="57979"/>
                        <a:pt x="56135" y="58819"/>
                        <a:pt x="54586" y="60500"/>
                      </a:cubicBezTo>
                      <a:cubicBezTo>
                        <a:pt x="53037" y="62181"/>
                        <a:pt x="52276" y="64518"/>
                        <a:pt x="52276" y="67485"/>
                      </a:cubicBezTo>
                      <a:lnTo>
                        <a:pt x="52276" y="71922"/>
                      </a:lnTo>
                      <a:close/>
                    </a:path>
                  </a:pathLst>
                </a:custGeom>
                <a:solidFill>
                  <a:srgbClr val="000000"/>
                </a:solidFill>
                <a:ln w="0" cap="flat">
                  <a:noFill/>
                  <a:prstDash val="solid"/>
                  <a:miter/>
                </a:ln>
              </p:spPr>
              <p:txBody>
                <a:bodyPr rtlCol="0" anchor="ctr"/>
                <a:lstStyle/>
                <a:p>
                  <a:endParaRPr lang="en-US"/>
                </a:p>
              </p:txBody>
            </p:sp>
          </p:grpSp>
          <p:grpSp>
            <p:nvGrpSpPr>
              <p:cNvPr id="386" name="Graphic 630">
                <a:extLst>
                  <a:ext uri="{FF2B5EF4-FFF2-40B4-BE49-F238E27FC236}">
                    <a16:creationId xmlns:a16="http://schemas.microsoft.com/office/drawing/2014/main" id="{D71891F6-29D1-2669-DA16-5A59B12D9A18}"/>
                  </a:ext>
                </a:extLst>
              </p:cNvPr>
              <p:cNvGrpSpPr/>
              <p:nvPr/>
            </p:nvGrpSpPr>
            <p:grpSpPr>
              <a:xfrm>
                <a:off x="5830446" y="595615"/>
                <a:ext cx="150237" cy="89962"/>
                <a:chOff x="5830446" y="595615"/>
                <a:chExt cx="150237" cy="89962"/>
              </a:xfrm>
              <a:solidFill>
                <a:srgbClr val="000000"/>
              </a:solidFill>
            </p:grpSpPr>
            <p:sp>
              <p:nvSpPr>
                <p:cNvPr id="412" name="Freeform 411">
                  <a:extLst>
                    <a:ext uri="{FF2B5EF4-FFF2-40B4-BE49-F238E27FC236}">
                      <a16:creationId xmlns:a16="http://schemas.microsoft.com/office/drawing/2014/main" id="{D36A69D3-A357-E27B-23CA-13AF176030F7}"/>
                    </a:ext>
                  </a:extLst>
                </p:cNvPr>
                <p:cNvSpPr/>
                <p:nvPr/>
              </p:nvSpPr>
              <p:spPr>
                <a:xfrm>
                  <a:off x="5830446" y="595694"/>
                  <a:ext cx="60520" cy="88701"/>
                </a:xfrm>
                <a:custGeom>
                  <a:avLst/>
                  <a:gdLst>
                    <a:gd name="connsiteX0" fmla="*/ 60520 w 60520"/>
                    <a:gd name="connsiteY0" fmla="*/ 88676 h 88701"/>
                    <a:gd name="connsiteX1" fmla="*/ 1681 w 60520"/>
                    <a:gd name="connsiteY1" fmla="*/ 88676 h 88701"/>
                    <a:gd name="connsiteX2" fmla="*/ 1681 w 60520"/>
                    <a:gd name="connsiteY2" fmla="*/ 78645 h 88701"/>
                    <a:gd name="connsiteX3" fmla="*/ 30825 w 60520"/>
                    <a:gd name="connsiteY3" fmla="*/ 46845 h 88701"/>
                    <a:gd name="connsiteX4" fmla="*/ 39805 w 60520"/>
                    <a:gd name="connsiteY4" fmla="*/ 35108 h 88701"/>
                    <a:gd name="connsiteX5" fmla="*/ 42483 w 60520"/>
                    <a:gd name="connsiteY5" fmla="*/ 25655 h 88701"/>
                    <a:gd name="connsiteX6" fmla="*/ 38964 w 60520"/>
                    <a:gd name="connsiteY6" fmla="*/ 15545 h 88701"/>
                    <a:gd name="connsiteX7" fmla="*/ 29512 w 60520"/>
                    <a:gd name="connsiteY7" fmla="*/ 11711 h 88701"/>
                    <a:gd name="connsiteX8" fmla="*/ 18511 w 60520"/>
                    <a:gd name="connsiteY8" fmla="*/ 16044 h 88701"/>
                    <a:gd name="connsiteX9" fmla="*/ 14599 w 60520"/>
                    <a:gd name="connsiteY9" fmla="*/ 27887 h 88701"/>
                    <a:gd name="connsiteX10" fmla="*/ 0 w 60520"/>
                    <a:gd name="connsiteY10" fmla="*/ 27887 h 88701"/>
                    <a:gd name="connsiteX11" fmla="*/ 3624 w 60520"/>
                    <a:gd name="connsiteY11" fmla="*/ 13497 h 88701"/>
                    <a:gd name="connsiteX12" fmla="*/ 14021 w 60520"/>
                    <a:gd name="connsiteY12" fmla="*/ 3545 h 88701"/>
                    <a:gd name="connsiteX13" fmla="*/ 29617 w 60520"/>
                    <a:gd name="connsiteY13" fmla="*/ 0 h 88701"/>
                    <a:gd name="connsiteX14" fmla="*/ 49729 w 60520"/>
                    <a:gd name="connsiteY14" fmla="*/ 6407 h 88701"/>
                    <a:gd name="connsiteX15" fmla="*/ 57081 w 60520"/>
                    <a:gd name="connsiteY15" fmla="*/ 24105 h 88701"/>
                    <a:gd name="connsiteX16" fmla="*/ 53379 w 60520"/>
                    <a:gd name="connsiteY16" fmla="*/ 37839 h 88701"/>
                    <a:gd name="connsiteX17" fmla="*/ 41274 w 60520"/>
                    <a:gd name="connsiteY17" fmla="*/ 54145 h 88701"/>
                    <a:gd name="connsiteX18" fmla="*/ 19876 w 60520"/>
                    <a:gd name="connsiteY18" fmla="*/ 77043 h 88701"/>
                    <a:gd name="connsiteX19" fmla="*/ 60494 w 60520"/>
                    <a:gd name="connsiteY19" fmla="*/ 77043 h 88701"/>
                    <a:gd name="connsiteX20" fmla="*/ 60494 w 60520"/>
                    <a:gd name="connsiteY20" fmla="*/ 88702 h 88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520" h="88701">
                      <a:moveTo>
                        <a:pt x="60520" y="88676"/>
                      </a:moveTo>
                      <a:lnTo>
                        <a:pt x="1681" y="88676"/>
                      </a:lnTo>
                      <a:lnTo>
                        <a:pt x="1681" y="78645"/>
                      </a:lnTo>
                      <a:lnTo>
                        <a:pt x="30825" y="46845"/>
                      </a:lnTo>
                      <a:cubicBezTo>
                        <a:pt x="35026" y="42145"/>
                        <a:pt x="38019" y="38233"/>
                        <a:pt x="39805" y="35108"/>
                      </a:cubicBezTo>
                      <a:cubicBezTo>
                        <a:pt x="41590" y="31957"/>
                        <a:pt x="42483" y="28806"/>
                        <a:pt x="42483" y="25655"/>
                      </a:cubicBezTo>
                      <a:cubicBezTo>
                        <a:pt x="42483" y="21480"/>
                        <a:pt x="41301" y="18118"/>
                        <a:pt x="38964" y="15545"/>
                      </a:cubicBezTo>
                      <a:cubicBezTo>
                        <a:pt x="36627" y="12972"/>
                        <a:pt x="33476" y="11711"/>
                        <a:pt x="29512" y="11711"/>
                      </a:cubicBezTo>
                      <a:cubicBezTo>
                        <a:pt x="24786" y="11711"/>
                        <a:pt x="21110" y="13156"/>
                        <a:pt x="18511" y="16044"/>
                      </a:cubicBezTo>
                      <a:cubicBezTo>
                        <a:pt x="15911" y="18933"/>
                        <a:pt x="14599" y="22871"/>
                        <a:pt x="14599" y="27887"/>
                      </a:cubicBezTo>
                      <a:lnTo>
                        <a:pt x="0" y="27887"/>
                      </a:lnTo>
                      <a:cubicBezTo>
                        <a:pt x="0" y="22556"/>
                        <a:pt x="1208" y="17751"/>
                        <a:pt x="3624" y="13497"/>
                      </a:cubicBezTo>
                      <a:cubicBezTo>
                        <a:pt x="6039" y="9243"/>
                        <a:pt x="9505" y="5908"/>
                        <a:pt x="14021" y="3545"/>
                      </a:cubicBezTo>
                      <a:cubicBezTo>
                        <a:pt x="18537" y="1182"/>
                        <a:pt x="23736" y="0"/>
                        <a:pt x="29617" y="0"/>
                      </a:cubicBezTo>
                      <a:cubicBezTo>
                        <a:pt x="38098" y="0"/>
                        <a:pt x="44819" y="2127"/>
                        <a:pt x="49729" y="6407"/>
                      </a:cubicBezTo>
                      <a:cubicBezTo>
                        <a:pt x="54639" y="10687"/>
                        <a:pt x="57081" y="16569"/>
                        <a:pt x="57081" y="24105"/>
                      </a:cubicBezTo>
                      <a:cubicBezTo>
                        <a:pt x="57081" y="28464"/>
                        <a:pt x="55847" y="33060"/>
                        <a:pt x="53379" y="37839"/>
                      </a:cubicBezTo>
                      <a:cubicBezTo>
                        <a:pt x="50911" y="42618"/>
                        <a:pt x="46867" y="48053"/>
                        <a:pt x="41274" y="54145"/>
                      </a:cubicBezTo>
                      <a:lnTo>
                        <a:pt x="19876" y="77043"/>
                      </a:lnTo>
                      <a:lnTo>
                        <a:pt x="60494" y="77043"/>
                      </a:lnTo>
                      <a:lnTo>
                        <a:pt x="60494" y="88702"/>
                      </a:lnTo>
                      <a:close/>
                    </a:path>
                  </a:pathLst>
                </a:custGeom>
                <a:solidFill>
                  <a:srgbClr val="000000"/>
                </a:solidFill>
                <a:ln w="0" cap="flat">
                  <a:noFill/>
                  <a:prstDash val="solid"/>
                  <a:miter/>
                </a:ln>
              </p:spPr>
              <p:txBody>
                <a:bodyPr rtlCol="0" anchor="ctr"/>
                <a:lstStyle/>
                <a:p>
                  <a:endParaRPr lang="en-US"/>
                </a:p>
              </p:txBody>
            </p:sp>
            <p:sp>
              <p:nvSpPr>
                <p:cNvPr id="413" name="Freeform 412">
                  <a:extLst>
                    <a:ext uri="{FF2B5EF4-FFF2-40B4-BE49-F238E27FC236}">
                      <a16:creationId xmlns:a16="http://schemas.microsoft.com/office/drawing/2014/main" id="{E806FB37-06CA-7117-6466-F6AAA042DA40}"/>
                    </a:ext>
                  </a:extLst>
                </p:cNvPr>
                <p:cNvSpPr/>
                <p:nvPr/>
              </p:nvSpPr>
              <p:spPr>
                <a:xfrm>
                  <a:off x="5901495" y="595615"/>
                  <a:ext cx="79188" cy="89962"/>
                </a:xfrm>
                <a:custGeom>
                  <a:avLst/>
                  <a:gdLst>
                    <a:gd name="connsiteX0" fmla="*/ 0 w 79188"/>
                    <a:gd name="connsiteY0" fmla="*/ 18092 h 89962"/>
                    <a:gd name="connsiteX1" fmla="*/ 5120 w 79188"/>
                    <a:gd name="connsiteY1" fmla="*/ 5068 h 89962"/>
                    <a:gd name="connsiteX2" fmla="*/ 18511 w 79188"/>
                    <a:gd name="connsiteY2" fmla="*/ 0 h 89962"/>
                    <a:gd name="connsiteX3" fmla="*/ 32006 w 79188"/>
                    <a:gd name="connsiteY3" fmla="*/ 5068 h 89962"/>
                    <a:gd name="connsiteX4" fmla="*/ 37074 w 79188"/>
                    <a:gd name="connsiteY4" fmla="*/ 18381 h 89962"/>
                    <a:gd name="connsiteX5" fmla="*/ 37074 w 79188"/>
                    <a:gd name="connsiteY5" fmla="*/ 22714 h 89962"/>
                    <a:gd name="connsiteX6" fmla="*/ 32006 w 79188"/>
                    <a:gd name="connsiteY6" fmla="*/ 35633 h 89962"/>
                    <a:gd name="connsiteX7" fmla="*/ 18642 w 79188"/>
                    <a:gd name="connsiteY7" fmla="*/ 40675 h 89962"/>
                    <a:gd name="connsiteX8" fmla="*/ 5277 w 79188"/>
                    <a:gd name="connsiteY8" fmla="*/ 35712 h 89962"/>
                    <a:gd name="connsiteX9" fmla="*/ 26 w 79188"/>
                    <a:gd name="connsiteY9" fmla="*/ 22346 h 89962"/>
                    <a:gd name="connsiteX10" fmla="*/ 26 w 79188"/>
                    <a:gd name="connsiteY10" fmla="*/ 18066 h 89962"/>
                    <a:gd name="connsiteX11" fmla="*/ 10213 w 79188"/>
                    <a:gd name="connsiteY11" fmla="*/ 22687 h 89962"/>
                    <a:gd name="connsiteX12" fmla="*/ 12524 w 79188"/>
                    <a:gd name="connsiteY12" fmla="*/ 29410 h 89962"/>
                    <a:gd name="connsiteX13" fmla="*/ 18616 w 79188"/>
                    <a:gd name="connsiteY13" fmla="*/ 31983 h 89962"/>
                    <a:gd name="connsiteX14" fmla="*/ 24629 w 79188"/>
                    <a:gd name="connsiteY14" fmla="*/ 29410 h 89962"/>
                    <a:gd name="connsiteX15" fmla="*/ 26912 w 79188"/>
                    <a:gd name="connsiteY15" fmla="*/ 22451 h 89962"/>
                    <a:gd name="connsiteX16" fmla="*/ 26912 w 79188"/>
                    <a:gd name="connsiteY16" fmla="*/ 18040 h 89962"/>
                    <a:gd name="connsiteX17" fmla="*/ 24602 w 79188"/>
                    <a:gd name="connsiteY17" fmla="*/ 11291 h 89962"/>
                    <a:gd name="connsiteX18" fmla="*/ 18511 w 79188"/>
                    <a:gd name="connsiteY18" fmla="*/ 8692 h 89962"/>
                    <a:gd name="connsiteX19" fmla="*/ 12472 w 79188"/>
                    <a:gd name="connsiteY19" fmla="*/ 11317 h 89962"/>
                    <a:gd name="connsiteX20" fmla="*/ 10213 w 79188"/>
                    <a:gd name="connsiteY20" fmla="*/ 18224 h 89962"/>
                    <a:gd name="connsiteX21" fmla="*/ 10213 w 79188"/>
                    <a:gd name="connsiteY21" fmla="*/ 22687 h 89962"/>
                    <a:gd name="connsiteX22" fmla="*/ 21635 w 79188"/>
                    <a:gd name="connsiteY22" fmla="*/ 82216 h 89962"/>
                    <a:gd name="connsiteX23" fmla="*/ 14126 w 79188"/>
                    <a:gd name="connsiteY23" fmla="*/ 77883 h 89962"/>
                    <a:gd name="connsiteX24" fmla="*/ 56844 w 79188"/>
                    <a:gd name="connsiteY24" fmla="*/ 9479 h 89962"/>
                    <a:gd name="connsiteX25" fmla="*/ 64354 w 79188"/>
                    <a:gd name="connsiteY25" fmla="*/ 13812 h 89962"/>
                    <a:gd name="connsiteX26" fmla="*/ 21635 w 79188"/>
                    <a:gd name="connsiteY26" fmla="*/ 82216 h 89962"/>
                    <a:gd name="connsiteX27" fmla="*/ 42062 w 79188"/>
                    <a:gd name="connsiteY27" fmla="*/ 67301 h 89962"/>
                    <a:gd name="connsiteX28" fmla="*/ 47287 w 79188"/>
                    <a:gd name="connsiteY28" fmla="*/ 54250 h 89962"/>
                    <a:gd name="connsiteX29" fmla="*/ 60625 w 79188"/>
                    <a:gd name="connsiteY29" fmla="*/ 49261 h 89962"/>
                    <a:gd name="connsiteX30" fmla="*/ 73989 w 79188"/>
                    <a:gd name="connsiteY30" fmla="*/ 54250 h 89962"/>
                    <a:gd name="connsiteX31" fmla="*/ 79188 w 79188"/>
                    <a:gd name="connsiteY31" fmla="*/ 67721 h 89962"/>
                    <a:gd name="connsiteX32" fmla="*/ 79188 w 79188"/>
                    <a:gd name="connsiteY32" fmla="*/ 72001 h 89962"/>
                    <a:gd name="connsiteX33" fmla="*/ 74173 w 79188"/>
                    <a:gd name="connsiteY33" fmla="*/ 84894 h 89962"/>
                    <a:gd name="connsiteX34" fmla="*/ 60731 w 79188"/>
                    <a:gd name="connsiteY34" fmla="*/ 89962 h 89962"/>
                    <a:gd name="connsiteX35" fmla="*/ 47182 w 79188"/>
                    <a:gd name="connsiteY35" fmla="*/ 84947 h 89962"/>
                    <a:gd name="connsiteX36" fmla="*/ 42036 w 79188"/>
                    <a:gd name="connsiteY36" fmla="*/ 71686 h 89962"/>
                    <a:gd name="connsiteX37" fmla="*/ 42036 w 79188"/>
                    <a:gd name="connsiteY37" fmla="*/ 67301 h 89962"/>
                    <a:gd name="connsiteX38" fmla="*/ 52276 w 79188"/>
                    <a:gd name="connsiteY38" fmla="*/ 71922 h 89962"/>
                    <a:gd name="connsiteX39" fmla="*/ 54639 w 79188"/>
                    <a:gd name="connsiteY39" fmla="*/ 78618 h 89962"/>
                    <a:gd name="connsiteX40" fmla="*/ 60731 w 79188"/>
                    <a:gd name="connsiteY40" fmla="*/ 81244 h 89962"/>
                    <a:gd name="connsiteX41" fmla="*/ 66769 w 79188"/>
                    <a:gd name="connsiteY41" fmla="*/ 78750 h 89962"/>
                    <a:gd name="connsiteX42" fmla="*/ 68975 w 79188"/>
                    <a:gd name="connsiteY42" fmla="*/ 71739 h 89962"/>
                    <a:gd name="connsiteX43" fmla="*/ 68975 w 79188"/>
                    <a:gd name="connsiteY43" fmla="*/ 67222 h 89962"/>
                    <a:gd name="connsiteX44" fmla="*/ 66638 w 79188"/>
                    <a:gd name="connsiteY44" fmla="*/ 60500 h 89962"/>
                    <a:gd name="connsiteX45" fmla="*/ 60625 w 79188"/>
                    <a:gd name="connsiteY45" fmla="*/ 57979 h 89962"/>
                    <a:gd name="connsiteX46" fmla="*/ 54586 w 79188"/>
                    <a:gd name="connsiteY46" fmla="*/ 60500 h 89962"/>
                    <a:gd name="connsiteX47" fmla="*/ 52276 w 79188"/>
                    <a:gd name="connsiteY47" fmla="*/ 67485 h 89962"/>
                    <a:gd name="connsiteX48" fmla="*/ 52276 w 79188"/>
                    <a:gd name="connsiteY48" fmla="*/ 71922 h 8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62">
                      <a:moveTo>
                        <a:pt x="0" y="18092"/>
                      </a:moveTo>
                      <a:cubicBezTo>
                        <a:pt x="0" y="12814"/>
                        <a:pt x="1706" y="8455"/>
                        <a:pt x="5120" y="5068"/>
                      </a:cubicBezTo>
                      <a:cubicBezTo>
                        <a:pt x="8533" y="1681"/>
                        <a:pt x="12997" y="0"/>
                        <a:pt x="18511" y="0"/>
                      </a:cubicBezTo>
                      <a:cubicBezTo>
                        <a:pt x="24024" y="0"/>
                        <a:pt x="28619" y="1681"/>
                        <a:pt x="32006" y="5068"/>
                      </a:cubicBezTo>
                      <a:cubicBezTo>
                        <a:pt x="35393" y="8455"/>
                        <a:pt x="37074" y="12893"/>
                        <a:pt x="37074" y="18381"/>
                      </a:cubicBezTo>
                      <a:lnTo>
                        <a:pt x="37074" y="22714"/>
                      </a:lnTo>
                      <a:cubicBezTo>
                        <a:pt x="37074" y="27965"/>
                        <a:pt x="35367" y="32272"/>
                        <a:pt x="32006" y="35633"/>
                      </a:cubicBezTo>
                      <a:cubicBezTo>
                        <a:pt x="28619" y="38994"/>
                        <a:pt x="24155" y="40675"/>
                        <a:pt x="18642" y="40675"/>
                      </a:cubicBezTo>
                      <a:cubicBezTo>
                        <a:pt x="13128" y="40675"/>
                        <a:pt x="8770" y="39020"/>
                        <a:pt x="5277" y="35712"/>
                      </a:cubicBezTo>
                      <a:cubicBezTo>
                        <a:pt x="1759" y="32403"/>
                        <a:pt x="26" y="27939"/>
                        <a:pt x="26" y="22346"/>
                      </a:cubicBezTo>
                      <a:lnTo>
                        <a:pt x="26" y="18066"/>
                      </a:lnTo>
                      <a:close/>
                      <a:moveTo>
                        <a:pt x="10213" y="22687"/>
                      </a:moveTo>
                      <a:cubicBezTo>
                        <a:pt x="10213" y="25471"/>
                        <a:pt x="10975" y="27703"/>
                        <a:pt x="12524" y="29410"/>
                      </a:cubicBezTo>
                      <a:cubicBezTo>
                        <a:pt x="14074" y="31117"/>
                        <a:pt x="16095" y="31983"/>
                        <a:pt x="18616" y="31983"/>
                      </a:cubicBezTo>
                      <a:cubicBezTo>
                        <a:pt x="21136" y="31983"/>
                        <a:pt x="23105" y="31117"/>
                        <a:pt x="24629" y="29410"/>
                      </a:cubicBezTo>
                      <a:cubicBezTo>
                        <a:pt x="26151" y="27703"/>
                        <a:pt x="26912" y="25392"/>
                        <a:pt x="26912" y="22451"/>
                      </a:cubicBezTo>
                      <a:lnTo>
                        <a:pt x="26912" y="18040"/>
                      </a:lnTo>
                      <a:cubicBezTo>
                        <a:pt x="26912" y="15256"/>
                        <a:pt x="26151" y="13024"/>
                        <a:pt x="24602" y="11291"/>
                      </a:cubicBezTo>
                      <a:cubicBezTo>
                        <a:pt x="23053" y="9558"/>
                        <a:pt x="21031" y="8692"/>
                        <a:pt x="18511" y="8692"/>
                      </a:cubicBezTo>
                      <a:cubicBezTo>
                        <a:pt x="15990" y="8692"/>
                        <a:pt x="13968" y="9558"/>
                        <a:pt x="12472" y="11317"/>
                      </a:cubicBezTo>
                      <a:cubicBezTo>
                        <a:pt x="10975" y="13077"/>
                        <a:pt x="10213" y="15361"/>
                        <a:pt x="10213" y="18224"/>
                      </a:cubicBezTo>
                      <a:lnTo>
                        <a:pt x="10213" y="22687"/>
                      </a:lnTo>
                      <a:close/>
                      <a:moveTo>
                        <a:pt x="21635" y="82216"/>
                      </a:moveTo>
                      <a:lnTo>
                        <a:pt x="14126" y="77883"/>
                      </a:lnTo>
                      <a:lnTo>
                        <a:pt x="56844" y="9479"/>
                      </a:lnTo>
                      <a:lnTo>
                        <a:pt x="64354" y="13812"/>
                      </a:lnTo>
                      <a:lnTo>
                        <a:pt x="21635" y="82216"/>
                      </a:lnTo>
                      <a:close/>
                      <a:moveTo>
                        <a:pt x="42062" y="67301"/>
                      </a:moveTo>
                      <a:cubicBezTo>
                        <a:pt x="42062" y="61944"/>
                        <a:pt x="43795" y="57585"/>
                        <a:pt x="47287" y="54250"/>
                      </a:cubicBezTo>
                      <a:cubicBezTo>
                        <a:pt x="50779" y="50916"/>
                        <a:pt x="55217" y="49261"/>
                        <a:pt x="60625" y="49261"/>
                      </a:cubicBezTo>
                      <a:cubicBezTo>
                        <a:pt x="66034" y="49261"/>
                        <a:pt x="70524" y="50916"/>
                        <a:pt x="73989" y="54250"/>
                      </a:cubicBezTo>
                      <a:cubicBezTo>
                        <a:pt x="77455" y="57585"/>
                        <a:pt x="79188" y="62075"/>
                        <a:pt x="79188" y="67721"/>
                      </a:cubicBezTo>
                      <a:lnTo>
                        <a:pt x="79188" y="72001"/>
                      </a:lnTo>
                      <a:cubicBezTo>
                        <a:pt x="79188" y="77200"/>
                        <a:pt x="77508" y="81507"/>
                        <a:pt x="74173" y="84894"/>
                      </a:cubicBezTo>
                      <a:cubicBezTo>
                        <a:pt x="70839" y="88282"/>
                        <a:pt x="66349" y="89962"/>
                        <a:pt x="60731" y="89962"/>
                      </a:cubicBezTo>
                      <a:cubicBezTo>
                        <a:pt x="55111" y="89962"/>
                        <a:pt x="50595" y="88282"/>
                        <a:pt x="47182" y="84947"/>
                      </a:cubicBezTo>
                      <a:cubicBezTo>
                        <a:pt x="43769" y="81612"/>
                        <a:pt x="42036" y="77174"/>
                        <a:pt x="42036" y="71686"/>
                      </a:cubicBezTo>
                      <a:lnTo>
                        <a:pt x="42036" y="67301"/>
                      </a:lnTo>
                      <a:close/>
                      <a:moveTo>
                        <a:pt x="52276" y="71922"/>
                      </a:moveTo>
                      <a:cubicBezTo>
                        <a:pt x="52276" y="74653"/>
                        <a:pt x="53063" y="76885"/>
                        <a:pt x="54639" y="78618"/>
                      </a:cubicBezTo>
                      <a:cubicBezTo>
                        <a:pt x="56214" y="80352"/>
                        <a:pt x="58262" y="81244"/>
                        <a:pt x="60731" y="81244"/>
                      </a:cubicBezTo>
                      <a:cubicBezTo>
                        <a:pt x="63199" y="81244"/>
                        <a:pt x="65299" y="80404"/>
                        <a:pt x="66769" y="78750"/>
                      </a:cubicBezTo>
                      <a:cubicBezTo>
                        <a:pt x="68239" y="77095"/>
                        <a:pt x="68975" y="74758"/>
                        <a:pt x="68975" y="71739"/>
                      </a:cubicBezTo>
                      <a:lnTo>
                        <a:pt x="68975" y="67222"/>
                      </a:lnTo>
                      <a:cubicBezTo>
                        <a:pt x="68975" y="64413"/>
                        <a:pt x="68187" y="62181"/>
                        <a:pt x="66638" y="60500"/>
                      </a:cubicBezTo>
                      <a:cubicBezTo>
                        <a:pt x="65063" y="58819"/>
                        <a:pt x="63067" y="57979"/>
                        <a:pt x="60625" y="57979"/>
                      </a:cubicBezTo>
                      <a:cubicBezTo>
                        <a:pt x="58183" y="57979"/>
                        <a:pt x="56136" y="58819"/>
                        <a:pt x="54586" y="60500"/>
                      </a:cubicBezTo>
                      <a:cubicBezTo>
                        <a:pt x="53037" y="62181"/>
                        <a:pt x="52276" y="64518"/>
                        <a:pt x="52276" y="67485"/>
                      </a:cubicBezTo>
                      <a:lnTo>
                        <a:pt x="52276" y="71922"/>
                      </a:lnTo>
                      <a:close/>
                    </a:path>
                  </a:pathLst>
                </a:custGeom>
                <a:solidFill>
                  <a:srgbClr val="000000"/>
                </a:solidFill>
                <a:ln w="0" cap="flat">
                  <a:noFill/>
                  <a:prstDash val="solid"/>
                  <a:miter/>
                </a:ln>
              </p:spPr>
              <p:txBody>
                <a:bodyPr rtlCol="0" anchor="ctr"/>
                <a:lstStyle/>
                <a:p>
                  <a:endParaRPr lang="en-US"/>
                </a:p>
              </p:txBody>
            </p:sp>
          </p:grpSp>
          <p:grpSp>
            <p:nvGrpSpPr>
              <p:cNvPr id="387" name="Graphic 630">
                <a:extLst>
                  <a:ext uri="{FF2B5EF4-FFF2-40B4-BE49-F238E27FC236}">
                    <a16:creationId xmlns:a16="http://schemas.microsoft.com/office/drawing/2014/main" id="{E4B60436-8F16-C624-00E8-E91F375E0248}"/>
                  </a:ext>
                </a:extLst>
              </p:cNvPr>
              <p:cNvGrpSpPr/>
              <p:nvPr/>
            </p:nvGrpSpPr>
            <p:grpSpPr>
              <a:xfrm>
                <a:off x="6426458" y="595615"/>
                <a:ext cx="150315" cy="89962"/>
                <a:chOff x="6426458" y="595615"/>
                <a:chExt cx="150315" cy="89962"/>
              </a:xfrm>
              <a:solidFill>
                <a:srgbClr val="000000"/>
              </a:solidFill>
            </p:grpSpPr>
            <p:sp>
              <p:nvSpPr>
                <p:cNvPr id="410" name="Freeform 409">
                  <a:extLst>
                    <a:ext uri="{FF2B5EF4-FFF2-40B4-BE49-F238E27FC236}">
                      <a16:creationId xmlns:a16="http://schemas.microsoft.com/office/drawing/2014/main" id="{C5FB160F-B684-E0BD-9B3F-DCF46EB375AA}"/>
                    </a:ext>
                  </a:extLst>
                </p:cNvPr>
                <p:cNvSpPr/>
                <p:nvPr/>
              </p:nvSpPr>
              <p:spPr>
                <a:xfrm>
                  <a:off x="6426458" y="595641"/>
                  <a:ext cx="58052" cy="89935"/>
                </a:xfrm>
                <a:custGeom>
                  <a:avLst/>
                  <a:gdLst>
                    <a:gd name="connsiteX0" fmla="*/ 18668 w 58052"/>
                    <a:gd name="connsiteY0" fmla="*/ 38311 h 89935"/>
                    <a:gd name="connsiteX1" fmla="*/ 27569 w 58052"/>
                    <a:gd name="connsiteY1" fmla="*/ 38311 h 89935"/>
                    <a:gd name="connsiteX2" fmla="*/ 38229 w 58052"/>
                    <a:gd name="connsiteY2" fmla="*/ 34819 h 89935"/>
                    <a:gd name="connsiteX3" fmla="*/ 42167 w 58052"/>
                    <a:gd name="connsiteY3" fmla="*/ 24893 h 89935"/>
                    <a:gd name="connsiteX4" fmla="*/ 38885 w 58052"/>
                    <a:gd name="connsiteY4" fmla="*/ 15178 h 89935"/>
                    <a:gd name="connsiteX5" fmla="*/ 28882 w 58052"/>
                    <a:gd name="connsiteY5" fmla="*/ 11711 h 89935"/>
                    <a:gd name="connsiteX6" fmla="*/ 19220 w 58052"/>
                    <a:gd name="connsiteY6" fmla="*/ 15099 h 89935"/>
                    <a:gd name="connsiteX7" fmla="*/ 15439 w 58052"/>
                    <a:gd name="connsiteY7" fmla="*/ 23974 h 89935"/>
                    <a:gd name="connsiteX8" fmla="*/ 840 w 58052"/>
                    <a:gd name="connsiteY8" fmla="*/ 23974 h 89935"/>
                    <a:gd name="connsiteX9" fmla="*/ 4411 w 58052"/>
                    <a:gd name="connsiteY9" fmla="*/ 11711 h 89935"/>
                    <a:gd name="connsiteX10" fmla="*/ 14388 w 58052"/>
                    <a:gd name="connsiteY10" fmla="*/ 3099 h 89935"/>
                    <a:gd name="connsiteX11" fmla="*/ 28725 w 58052"/>
                    <a:gd name="connsiteY11" fmla="*/ 0 h 89935"/>
                    <a:gd name="connsiteX12" fmla="*/ 49309 w 58052"/>
                    <a:gd name="connsiteY12" fmla="*/ 6591 h 89935"/>
                    <a:gd name="connsiteX13" fmla="*/ 56792 w 58052"/>
                    <a:gd name="connsiteY13" fmla="*/ 24893 h 89935"/>
                    <a:gd name="connsiteX14" fmla="*/ 53037 w 58052"/>
                    <a:gd name="connsiteY14" fmla="*/ 35974 h 89935"/>
                    <a:gd name="connsiteX15" fmla="*/ 43323 w 58052"/>
                    <a:gd name="connsiteY15" fmla="*/ 43826 h 89935"/>
                    <a:gd name="connsiteX16" fmla="*/ 54298 w 58052"/>
                    <a:gd name="connsiteY16" fmla="*/ 51572 h 89935"/>
                    <a:gd name="connsiteX17" fmla="*/ 58052 w 58052"/>
                    <a:gd name="connsiteY17" fmla="*/ 64202 h 89935"/>
                    <a:gd name="connsiteX18" fmla="*/ 49965 w 58052"/>
                    <a:gd name="connsiteY18" fmla="*/ 82951 h 89935"/>
                    <a:gd name="connsiteX19" fmla="*/ 28725 w 58052"/>
                    <a:gd name="connsiteY19" fmla="*/ 89936 h 89935"/>
                    <a:gd name="connsiteX20" fmla="*/ 8061 w 58052"/>
                    <a:gd name="connsiteY20" fmla="*/ 83214 h 89935"/>
                    <a:gd name="connsiteX21" fmla="*/ 0 w 58052"/>
                    <a:gd name="connsiteY21" fmla="*/ 65305 h 89935"/>
                    <a:gd name="connsiteX22" fmla="*/ 14599 w 58052"/>
                    <a:gd name="connsiteY22" fmla="*/ 65305 h 89935"/>
                    <a:gd name="connsiteX23" fmla="*/ 18484 w 58052"/>
                    <a:gd name="connsiteY23" fmla="*/ 74680 h 89935"/>
                    <a:gd name="connsiteX24" fmla="*/ 28908 w 58052"/>
                    <a:gd name="connsiteY24" fmla="*/ 78277 h 89935"/>
                    <a:gd name="connsiteX25" fmla="*/ 39594 w 58052"/>
                    <a:gd name="connsiteY25" fmla="*/ 74680 h 89935"/>
                    <a:gd name="connsiteX26" fmla="*/ 43506 w 58052"/>
                    <a:gd name="connsiteY26" fmla="*/ 64229 h 89935"/>
                    <a:gd name="connsiteX27" fmla="*/ 39410 w 58052"/>
                    <a:gd name="connsiteY27" fmla="*/ 53594 h 89935"/>
                    <a:gd name="connsiteX28" fmla="*/ 27280 w 58052"/>
                    <a:gd name="connsiteY28" fmla="*/ 49865 h 89935"/>
                    <a:gd name="connsiteX29" fmla="*/ 18695 w 58052"/>
                    <a:gd name="connsiteY29" fmla="*/ 49865 h 89935"/>
                    <a:gd name="connsiteX30" fmla="*/ 18695 w 58052"/>
                    <a:gd name="connsiteY30" fmla="*/ 38338 h 89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8052" h="89935">
                      <a:moveTo>
                        <a:pt x="18668" y="38311"/>
                      </a:moveTo>
                      <a:lnTo>
                        <a:pt x="27569" y="38311"/>
                      </a:lnTo>
                      <a:cubicBezTo>
                        <a:pt x="32059" y="38285"/>
                        <a:pt x="35603" y="37103"/>
                        <a:pt x="38229" y="34819"/>
                      </a:cubicBezTo>
                      <a:cubicBezTo>
                        <a:pt x="40855" y="32534"/>
                        <a:pt x="42167" y="29226"/>
                        <a:pt x="42167" y="24893"/>
                      </a:cubicBezTo>
                      <a:cubicBezTo>
                        <a:pt x="42167" y="20561"/>
                        <a:pt x="41065" y="17488"/>
                        <a:pt x="38885" y="15178"/>
                      </a:cubicBezTo>
                      <a:cubicBezTo>
                        <a:pt x="36706" y="12867"/>
                        <a:pt x="33371" y="11711"/>
                        <a:pt x="28882" y="11711"/>
                      </a:cubicBezTo>
                      <a:cubicBezTo>
                        <a:pt x="24943" y="11711"/>
                        <a:pt x="21740" y="12840"/>
                        <a:pt x="19220" y="15099"/>
                      </a:cubicBezTo>
                      <a:cubicBezTo>
                        <a:pt x="16699" y="17357"/>
                        <a:pt x="15439" y="20324"/>
                        <a:pt x="15439" y="23974"/>
                      </a:cubicBezTo>
                      <a:lnTo>
                        <a:pt x="840" y="23974"/>
                      </a:lnTo>
                      <a:cubicBezTo>
                        <a:pt x="840" y="19484"/>
                        <a:pt x="2022" y="15388"/>
                        <a:pt x="4411" y="11711"/>
                      </a:cubicBezTo>
                      <a:cubicBezTo>
                        <a:pt x="6801" y="8035"/>
                        <a:pt x="10109" y="5147"/>
                        <a:pt x="14388" y="3099"/>
                      </a:cubicBezTo>
                      <a:cubicBezTo>
                        <a:pt x="18668" y="1024"/>
                        <a:pt x="23421" y="0"/>
                        <a:pt x="28725" y="0"/>
                      </a:cubicBezTo>
                      <a:cubicBezTo>
                        <a:pt x="37467" y="0"/>
                        <a:pt x="44321" y="2206"/>
                        <a:pt x="49309" y="6591"/>
                      </a:cubicBezTo>
                      <a:cubicBezTo>
                        <a:pt x="54298" y="10976"/>
                        <a:pt x="56792" y="17068"/>
                        <a:pt x="56792" y="24893"/>
                      </a:cubicBezTo>
                      <a:cubicBezTo>
                        <a:pt x="56792" y="28832"/>
                        <a:pt x="55532" y="32508"/>
                        <a:pt x="53037" y="35974"/>
                      </a:cubicBezTo>
                      <a:cubicBezTo>
                        <a:pt x="50543" y="39441"/>
                        <a:pt x="47287" y="42066"/>
                        <a:pt x="43323" y="43826"/>
                      </a:cubicBezTo>
                      <a:cubicBezTo>
                        <a:pt x="48128" y="45480"/>
                        <a:pt x="51777" y="48053"/>
                        <a:pt x="54298" y="51572"/>
                      </a:cubicBezTo>
                      <a:cubicBezTo>
                        <a:pt x="56792" y="55091"/>
                        <a:pt x="58052" y="59318"/>
                        <a:pt x="58052" y="64202"/>
                      </a:cubicBezTo>
                      <a:cubicBezTo>
                        <a:pt x="58052" y="72054"/>
                        <a:pt x="55348" y="78303"/>
                        <a:pt x="49965" y="82951"/>
                      </a:cubicBezTo>
                      <a:cubicBezTo>
                        <a:pt x="44583" y="87599"/>
                        <a:pt x="37494" y="89936"/>
                        <a:pt x="28725" y="89936"/>
                      </a:cubicBezTo>
                      <a:cubicBezTo>
                        <a:pt x="19955" y="89936"/>
                        <a:pt x="13417" y="87704"/>
                        <a:pt x="8061" y="83214"/>
                      </a:cubicBezTo>
                      <a:cubicBezTo>
                        <a:pt x="2678" y="78723"/>
                        <a:pt x="0" y="72763"/>
                        <a:pt x="0" y="65305"/>
                      </a:cubicBezTo>
                      <a:lnTo>
                        <a:pt x="14599" y="65305"/>
                      </a:lnTo>
                      <a:cubicBezTo>
                        <a:pt x="14599" y="69139"/>
                        <a:pt x="15885" y="72290"/>
                        <a:pt x="18484" y="74680"/>
                      </a:cubicBezTo>
                      <a:cubicBezTo>
                        <a:pt x="21057" y="77095"/>
                        <a:pt x="24550" y="78277"/>
                        <a:pt x="28908" y="78277"/>
                      </a:cubicBezTo>
                      <a:cubicBezTo>
                        <a:pt x="33267" y="78277"/>
                        <a:pt x="36995" y="77069"/>
                        <a:pt x="39594" y="74680"/>
                      </a:cubicBezTo>
                      <a:cubicBezTo>
                        <a:pt x="42194" y="72264"/>
                        <a:pt x="43506" y="68798"/>
                        <a:pt x="43506" y="64229"/>
                      </a:cubicBezTo>
                      <a:cubicBezTo>
                        <a:pt x="43506" y="59660"/>
                        <a:pt x="42141" y="56089"/>
                        <a:pt x="39410" y="53594"/>
                      </a:cubicBezTo>
                      <a:cubicBezTo>
                        <a:pt x="36680" y="51099"/>
                        <a:pt x="32637" y="49865"/>
                        <a:pt x="27280" y="49865"/>
                      </a:cubicBezTo>
                      <a:lnTo>
                        <a:pt x="18695" y="49865"/>
                      </a:lnTo>
                      <a:lnTo>
                        <a:pt x="18695" y="38338"/>
                      </a:lnTo>
                      <a:close/>
                    </a:path>
                  </a:pathLst>
                </a:custGeom>
                <a:solidFill>
                  <a:srgbClr val="000000"/>
                </a:solidFill>
                <a:ln w="0" cap="flat">
                  <a:noFill/>
                  <a:prstDash val="solid"/>
                  <a:miter/>
                </a:ln>
              </p:spPr>
              <p:txBody>
                <a:bodyPr rtlCol="0" anchor="ctr"/>
                <a:lstStyle/>
                <a:p>
                  <a:endParaRPr lang="en-US"/>
                </a:p>
              </p:txBody>
            </p:sp>
            <p:sp>
              <p:nvSpPr>
                <p:cNvPr id="411" name="Freeform 410">
                  <a:extLst>
                    <a:ext uri="{FF2B5EF4-FFF2-40B4-BE49-F238E27FC236}">
                      <a16:creationId xmlns:a16="http://schemas.microsoft.com/office/drawing/2014/main" id="{A765CCB5-AB69-7B22-7C71-BDCDE2DC8B0C}"/>
                    </a:ext>
                  </a:extLst>
                </p:cNvPr>
                <p:cNvSpPr/>
                <p:nvPr/>
              </p:nvSpPr>
              <p:spPr>
                <a:xfrm>
                  <a:off x="6497586" y="595615"/>
                  <a:ext cx="79188" cy="89962"/>
                </a:xfrm>
                <a:custGeom>
                  <a:avLst/>
                  <a:gdLst>
                    <a:gd name="connsiteX0" fmla="*/ 0 w 79188"/>
                    <a:gd name="connsiteY0" fmla="*/ 18092 h 89962"/>
                    <a:gd name="connsiteX1" fmla="*/ 5120 w 79188"/>
                    <a:gd name="connsiteY1" fmla="*/ 5068 h 89962"/>
                    <a:gd name="connsiteX2" fmla="*/ 18511 w 79188"/>
                    <a:gd name="connsiteY2" fmla="*/ 0 h 89962"/>
                    <a:gd name="connsiteX3" fmla="*/ 32006 w 79188"/>
                    <a:gd name="connsiteY3" fmla="*/ 5068 h 89962"/>
                    <a:gd name="connsiteX4" fmla="*/ 37073 w 79188"/>
                    <a:gd name="connsiteY4" fmla="*/ 18381 h 89962"/>
                    <a:gd name="connsiteX5" fmla="*/ 37073 w 79188"/>
                    <a:gd name="connsiteY5" fmla="*/ 22714 h 89962"/>
                    <a:gd name="connsiteX6" fmla="*/ 32006 w 79188"/>
                    <a:gd name="connsiteY6" fmla="*/ 35633 h 89962"/>
                    <a:gd name="connsiteX7" fmla="*/ 18642 w 79188"/>
                    <a:gd name="connsiteY7" fmla="*/ 40675 h 89962"/>
                    <a:gd name="connsiteX8" fmla="*/ 5277 w 79188"/>
                    <a:gd name="connsiteY8" fmla="*/ 35712 h 89962"/>
                    <a:gd name="connsiteX9" fmla="*/ 26 w 79188"/>
                    <a:gd name="connsiteY9" fmla="*/ 22346 h 89962"/>
                    <a:gd name="connsiteX10" fmla="*/ 26 w 79188"/>
                    <a:gd name="connsiteY10" fmla="*/ 18066 h 89962"/>
                    <a:gd name="connsiteX11" fmla="*/ 10213 w 79188"/>
                    <a:gd name="connsiteY11" fmla="*/ 22687 h 89962"/>
                    <a:gd name="connsiteX12" fmla="*/ 12524 w 79188"/>
                    <a:gd name="connsiteY12" fmla="*/ 29410 h 89962"/>
                    <a:gd name="connsiteX13" fmla="*/ 18616 w 79188"/>
                    <a:gd name="connsiteY13" fmla="*/ 31983 h 89962"/>
                    <a:gd name="connsiteX14" fmla="*/ 24628 w 79188"/>
                    <a:gd name="connsiteY14" fmla="*/ 29410 h 89962"/>
                    <a:gd name="connsiteX15" fmla="*/ 26912 w 79188"/>
                    <a:gd name="connsiteY15" fmla="*/ 22451 h 89962"/>
                    <a:gd name="connsiteX16" fmla="*/ 26912 w 79188"/>
                    <a:gd name="connsiteY16" fmla="*/ 18040 h 89962"/>
                    <a:gd name="connsiteX17" fmla="*/ 24602 w 79188"/>
                    <a:gd name="connsiteY17" fmla="*/ 11291 h 89962"/>
                    <a:gd name="connsiteX18" fmla="*/ 18511 w 79188"/>
                    <a:gd name="connsiteY18" fmla="*/ 8692 h 89962"/>
                    <a:gd name="connsiteX19" fmla="*/ 12472 w 79188"/>
                    <a:gd name="connsiteY19" fmla="*/ 11317 h 89962"/>
                    <a:gd name="connsiteX20" fmla="*/ 10213 w 79188"/>
                    <a:gd name="connsiteY20" fmla="*/ 18224 h 89962"/>
                    <a:gd name="connsiteX21" fmla="*/ 10213 w 79188"/>
                    <a:gd name="connsiteY21" fmla="*/ 22687 h 89962"/>
                    <a:gd name="connsiteX22" fmla="*/ 21635 w 79188"/>
                    <a:gd name="connsiteY22" fmla="*/ 82216 h 89962"/>
                    <a:gd name="connsiteX23" fmla="*/ 14125 w 79188"/>
                    <a:gd name="connsiteY23" fmla="*/ 77883 h 89962"/>
                    <a:gd name="connsiteX24" fmla="*/ 56844 w 79188"/>
                    <a:gd name="connsiteY24" fmla="*/ 9479 h 89962"/>
                    <a:gd name="connsiteX25" fmla="*/ 64354 w 79188"/>
                    <a:gd name="connsiteY25" fmla="*/ 13812 h 89962"/>
                    <a:gd name="connsiteX26" fmla="*/ 21635 w 79188"/>
                    <a:gd name="connsiteY26" fmla="*/ 82216 h 89962"/>
                    <a:gd name="connsiteX27" fmla="*/ 42062 w 79188"/>
                    <a:gd name="connsiteY27" fmla="*/ 67301 h 89962"/>
                    <a:gd name="connsiteX28" fmla="*/ 47287 w 79188"/>
                    <a:gd name="connsiteY28" fmla="*/ 54250 h 89962"/>
                    <a:gd name="connsiteX29" fmla="*/ 60625 w 79188"/>
                    <a:gd name="connsiteY29" fmla="*/ 49261 h 89962"/>
                    <a:gd name="connsiteX30" fmla="*/ 73989 w 79188"/>
                    <a:gd name="connsiteY30" fmla="*/ 54250 h 89962"/>
                    <a:gd name="connsiteX31" fmla="*/ 79188 w 79188"/>
                    <a:gd name="connsiteY31" fmla="*/ 67721 h 89962"/>
                    <a:gd name="connsiteX32" fmla="*/ 79188 w 79188"/>
                    <a:gd name="connsiteY32" fmla="*/ 72001 h 89962"/>
                    <a:gd name="connsiteX33" fmla="*/ 74173 w 79188"/>
                    <a:gd name="connsiteY33" fmla="*/ 84894 h 89962"/>
                    <a:gd name="connsiteX34" fmla="*/ 60730 w 79188"/>
                    <a:gd name="connsiteY34" fmla="*/ 89962 h 89962"/>
                    <a:gd name="connsiteX35" fmla="*/ 47182 w 79188"/>
                    <a:gd name="connsiteY35" fmla="*/ 84947 h 89962"/>
                    <a:gd name="connsiteX36" fmla="*/ 42036 w 79188"/>
                    <a:gd name="connsiteY36" fmla="*/ 71686 h 89962"/>
                    <a:gd name="connsiteX37" fmla="*/ 42036 w 79188"/>
                    <a:gd name="connsiteY37" fmla="*/ 67301 h 89962"/>
                    <a:gd name="connsiteX38" fmla="*/ 52276 w 79188"/>
                    <a:gd name="connsiteY38" fmla="*/ 71922 h 89962"/>
                    <a:gd name="connsiteX39" fmla="*/ 54639 w 79188"/>
                    <a:gd name="connsiteY39" fmla="*/ 78618 h 89962"/>
                    <a:gd name="connsiteX40" fmla="*/ 60730 w 79188"/>
                    <a:gd name="connsiteY40" fmla="*/ 81244 h 89962"/>
                    <a:gd name="connsiteX41" fmla="*/ 66769 w 79188"/>
                    <a:gd name="connsiteY41" fmla="*/ 78750 h 89962"/>
                    <a:gd name="connsiteX42" fmla="*/ 68975 w 79188"/>
                    <a:gd name="connsiteY42" fmla="*/ 71739 h 89962"/>
                    <a:gd name="connsiteX43" fmla="*/ 68975 w 79188"/>
                    <a:gd name="connsiteY43" fmla="*/ 67222 h 89962"/>
                    <a:gd name="connsiteX44" fmla="*/ 66638 w 79188"/>
                    <a:gd name="connsiteY44" fmla="*/ 60500 h 89962"/>
                    <a:gd name="connsiteX45" fmla="*/ 60625 w 79188"/>
                    <a:gd name="connsiteY45" fmla="*/ 57979 h 89962"/>
                    <a:gd name="connsiteX46" fmla="*/ 54586 w 79188"/>
                    <a:gd name="connsiteY46" fmla="*/ 60500 h 89962"/>
                    <a:gd name="connsiteX47" fmla="*/ 52276 w 79188"/>
                    <a:gd name="connsiteY47" fmla="*/ 67485 h 89962"/>
                    <a:gd name="connsiteX48" fmla="*/ 52276 w 79188"/>
                    <a:gd name="connsiteY48" fmla="*/ 71922 h 8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62">
                      <a:moveTo>
                        <a:pt x="0" y="18092"/>
                      </a:moveTo>
                      <a:cubicBezTo>
                        <a:pt x="0" y="12814"/>
                        <a:pt x="1706" y="8455"/>
                        <a:pt x="5120" y="5068"/>
                      </a:cubicBezTo>
                      <a:cubicBezTo>
                        <a:pt x="8533" y="1681"/>
                        <a:pt x="12997" y="0"/>
                        <a:pt x="18511" y="0"/>
                      </a:cubicBezTo>
                      <a:cubicBezTo>
                        <a:pt x="24024" y="0"/>
                        <a:pt x="28619" y="1681"/>
                        <a:pt x="32006" y="5068"/>
                      </a:cubicBezTo>
                      <a:cubicBezTo>
                        <a:pt x="35393" y="8455"/>
                        <a:pt x="37073" y="12893"/>
                        <a:pt x="37073" y="18381"/>
                      </a:cubicBezTo>
                      <a:lnTo>
                        <a:pt x="37073" y="22714"/>
                      </a:lnTo>
                      <a:cubicBezTo>
                        <a:pt x="37073" y="27965"/>
                        <a:pt x="35367" y="32272"/>
                        <a:pt x="32006" y="35633"/>
                      </a:cubicBezTo>
                      <a:cubicBezTo>
                        <a:pt x="28619" y="38994"/>
                        <a:pt x="24155" y="40675"/>
                        <a:pt x="18642" y="40675"/>
                      </a:cubicBezTo>
                      <a:cubicBezTo>
                        <a:pt x="13128" y="40675"/>
                        <a:pt x="8770" y="39020"/>
                        <a:pt x="5277" y="35712"/>
                      </a:cubicBezTo>
                      <a:cubicBezTo>
                        <a:pt x="1759" y="32403"/>
                        <a:pt x="26" y="27939"/>
                        <a:pt x="26" y="22346"/>
                      </a:cubicBezTo>
                      <a:lnTo>
                        <a:pt x="26" y="18066"/>
                      </a:lnTo>
                      <a:close/>
                      <a:moveTo>
                        <a:pt x="10213" y="22687"/>
                      </a:moveTo>
                      <a:cubicBezTo>
                        <a:pt x="10213" y="25471"/>
                        <a:pt x="10975" y="27703"/>
                        <a:pt x="12524" y="29410"/>
                      </a:cubicBezTo>
                      <a:cubicBezTo>
                        <a:pt x="14073" y="31117"/>
                        <a:pt x="16095" y="31983"/>
                        <a:pt x="18616" y="31983"/>
                      </a:cubicBezTo>
                      <a:cubicBezTo>
                        <a:pt x="21136" y="31983"/>
                        <a:pt x="23105" y="31117"/>
                        <a:pt x="24628" y="29410"/>
                      </a:cubicBezTo>
                      <a:cubicBezTo>
                        <a:pt x="26151" y="27703"/>
                        <a:pt x="26912" y="25392"/>
                        <a:pt x="26912" y="22451"/>
                      </a:cubicBezTo>
                      <a:lnTo>
                        <a:pt x="26912" y="18040"/>
                      </a:lnTo>
                      <a:cubicBezTo>
                        <a:pt x="26912" y="15256"/>
                        <a:pt x="26151" y="13024"/>
                        <a:pt x="24602" y="11291"/>
                      </a:cubicBezTo>
                      <a:cubicBezTo>
                        <a:pt x="23053" y="9558"/>
                        <a:pt x="21031" y="8692"/>
                        <a:pt x="18511" y="8692"/>
                      </a:cubicBezTo>
                      <a:cubicBezTo>
                        <a:pt x="15990" y="8692"/>
                        <a:pt x="13968" y="9558"/>
                        <a:pt x="12472" y="11317"/>
                      </a:cubicBezTo>
                      <a:cubicBezTo>
                        <a:pt x="10975" y="13077"/>
                        <a:pt x="10213" y="15361"/>
                        <a:pt x="10213" y="18224"/>
                      </a:cubicBezTo>
                      <a:lnTo>
                        <a:pt x="10213" y="22687"/>
                      </a:lnTo>
                      <a:close/>
                      <a:moveTo>
                        <a:pt x="21635" y="82216"/>
                      </a:moveTo>
                      <a:lnTo>
                        <a:pt x="14125" y="77883"/>
                      </a:lnTo>
                      <a:lnTo>
                        <a:pt x="56844" y="9479"/>
                      </a:lnTo>
                      <a:lnTo>
                        <a:pt x="64354" y="13812"/>
                      </a:lnTo>
                      <a:lnTo>
                        <a:pt x="21635" y="82216"/>
                      </a:lnTo>
                      <a:close/>
                      <a:moveTo>
                        <a:pt x="42062" y="67301"/>
                      </a:moveTo>
                      <a:cubicBezTo>
                        <a:pt x="42062" y="61944"/>
                        <a:pt x="43795" y="57585"/>
                        <a:pt x="47287" y="54250"/>
                      </a:cubicBezTo>
                      <a:cubicBezTo>
                        <a:pt x="50779" y="50916"/>
                        <a:pt x="55217" y="49261"/>
                        <a:pt x="60625" y="49261"/>
                      </a:cubicBezTo>
                      <a:cubicBezTo>
                        <a:pt x="66034" y="49261"/>
                        <a:pt x="70523" y="50916"/>
                        <a:pt x="73989" y="54250"/>
                      </a:cubicBezTo>
                      <a:cubicBezTo>
                        <a:pt x="77455" y="57585"/>
                        <a:pt x="79188" y="62075"/>
                        <a:pt x="79188" y="67721"/>
                      </a:cubicBezTo>
                      <a:lnTo>
                        <a:pt x="79188" y="72001"/>
                      </a:lnTo>
                      <a:cubicBezTo>
                        <a:pt x="79188" y="77200"/>
                        <a:pt x="77508" y="81507"/>
                        <a:pt x="74173" y="84894"/>
                      </a:cubicBezTo>
                      <a:cubicBezTo>
                        <a:pt x="70839" y="88282"/>
                        <a:pt x="66349" y="89962"/>
                        <a:pt x="60730" y="89962"/>
                      </a:cubicBezTo>
                      <a:cubicBezTo>
                        <a:pt x="55111" y="89962"/>
                        <a:pt x="50595" y="88282"/>
                        <a:pt x="47182" y="84947"/>
                      </a:cubicBezTo>
                      <a:cubicBezTo>
                        <a:pt x="43769" y="81612"/>
                        <a:pt x="42036" y="77174"/>
                        <a:pt x="42036" y="71686"/>
                      </a:cubicBezTo>
                      <a:lnTo>
                        <a:pt x="42036" y="67301"/>
                      </a:lnTo>
                      <a:close/>
                      <a:moveTo>
                        <a:pt x="52276" y="71922"/>
                      </a:moveTo>
                      <a:cubicBezTo>
                        <a:pt x="52276" y="74653"/>
                        <a:pt x="53063" y="76885"/>
                        <a:pt x="54639" y="78618"/>
                      </a:cubicBezTo>
                      <a:cubicBezTo>
                        <a:pt x="56214" y="80352"/>
                        <a:pt x="58262" y="81244"/>
                        <a:pt x="60730" y="81244"/>
                      </a:cubicBezTo>
                      <a:cubicBezTo>
                        <a:pt x="63199" y="81244"/>
                        <a:pt x="65299" y="80404"/>
                        <a:pt x="66769" y="78750"/>
                      </a:cubicBezTo>
                      <a:cubicBezTo>
                        <a:pt x="68239" y="77095"/>
                        <a:pt x="68975" y="74758"/>
                        <a:pt x="68975" y="71739"/>
                      </a:cubicBezTo>
                      <a:lnTo>
                        <a:pt x="68975" y="67222"/>
                      </a:lnTo>
                      <a:cubicBezTo>
                        <a:pt x="68975" y="64413"/>
                        <a:pt x="68187" y="62181"/>
                        <a:pt x="66638" y="60500"/>
                      </a:cubicBezTo>
                      <a:cubicBezTo>
                        <a:pt x="65063" y="58819"/>
                        <a:pt x="63067" y="57979"/>
                        <a:pt x="60625" y="57979"/>
                      </a:cubicBezTo>
                      <a:cubicBezTo>
                        <a:pt x="58183" y="57979"/>
                        <a:pt x="56135" y="58819"/>
                        <a:pt x="54586" y="60500"/>
                      </a:cubicBezTo>
                      <a:cubicBezTo>
                        <a:pt x="53037" y="62181"/>
                        <a:pt x="52276" y="64518"/>
                        <a:pt x="52276" y="67485"/>
                      </a:cubicBezTo>
                      <a:lnTo>
                        <a:pt x="52276" y="71922"/>
                      </a:lnTo>
                      <a:close/>
                    </a:path>
                  </a:pathLst>
                </a:custGeom>
                <a:solidFill>
                  <a:srgbClr val="000000"/>
                </a:solidFill>
                <a:ln w="0" cap="flat">
                  <a:noFill/>
                  <a:prstDash val="solid"/>
                  <a:miter/>
                </a:ln>
              </p:spPr>
              <p:txBody>
                <a:bodyPr rtlCol="0" anchor="ctr"/>
                <a:lstStyle/>
                <a:p>
                  <a:endParaRPr lang="en-US"/>
                </a:p>
              </p:txBody>
            </p:sp>
          </p:grpSp>
          <p:grpSp>
            <p:nvGrpSpPr>
              <p:cNvPr id="388" name="Graphic 630">
                <a:extLst>
                  <a:ext uri="{FF2B5EF4-FFF2-40B4-BE49-F238E27FC236}">
                    <a16:creationId xmlns:a16="http://schemas.microsoft.com/office/drawing/2014/main" id="{4A4B3D14-5BF1-8117-F167-661E49E0F799}"/>
                  </a:ext>
                </a:extLst>
              </p:cNvPr>
              <p:cNvGrpSpPr/>
              <p:nvPr/>
            </p:nvGrpSpPr>
            <p:grpSpPr>
              <a:xfrm>
                <a:off x="7020922" y="595615"/>
                <a:ext cx="151969" cy="89962"/>
                <a:chOff x="7020922" y="595615"/>
                <a:chExt cx="151969" cy="89962"/>
              </a:xfrm>
              <a:solidFill>
                <a:srgbClr val="000000"/>
              </a:solidFill>
            </p:grpSpPr>
            <p:sp>
              <p:nvSpPr>
                <p:cNvPr id="408" name="Freeform 407">
                  <a:extLst>
                    <a:ext uri="{FF2B5EF4-FFF2-40B4-BE49-F238E27FC236}">
                      <a16:creationId xmlns:a16="http://schemas.microsoft.com/office/drawing/2014/main" id="{77DF165D-63A3-FBFC-B9B1-0A764ADA83F0}"/>
                    </a:ext>
                  </a:extLst>
                </p:cNvPr>
                <p:cNvSpPr/>
                <p:nvPr/>
              </p:nvSpPr>
              <p:spPr>
                <a:xfrm>
                  <a:off x="7020922" y="596849"/>
                  <a:ext cx="63697" cy="87520"/>
                </a:xfrm>
                <a:custGeom>
                  <a:avLst/>
                  <a:gdLst>
                    <a:gd name="connsiteX0" fmla="*/ 52827 w 63697"/>
                    <a:gd name="connsiteY0" fmla="*/ 56325 h 87520"/>
                    <a:gd name="connsiteX1" fmla="*/ 63697 w 63697"/>
                    <a:gd name="connsiteY1" fmla="*/ 56325 h 87520"/>
                    <a:gd name="connsiteX2" fmla="*/ 63697 w 63697"/>
                    <a:gd name="connsiteY2" fmla="*/ 68036 h 87520"/>
                    <a:gd name="connsiteX3" fmla="*/ 52827 w 63697"/>
                    <a:gd name="connsiteY3" fmla="*/ 68036 h 87520"/>
                    <a:gd name="connsiteX4" fmla="*/ 52827 w 63697"/>
                    <a:gd name="connsiteY4" fmla="*/ 87520 h 87520"/>
                    <a:gd name="connsiteX5" fmla="*/ 38228 w 63697"/>
                    <a:gd name="connsiteY5" fmla="*/ 87520 h 87520"/>
                    <a:gd name="connsiteX6" fmla="*/ 38228 w 63697"/>
                    <a:gd name="connsiteY6" fmla="*/ 68036 h 87520"/>
                    <a:gd name="connsiteX7" fmla="*/ 420 w 63697"/>
                    <a:gd name="connsiteY7" fmla="*/ 68036 h 87520"/>
                    <a:gd name="connsiteX8" fmla="*/ 0 w 63697"/>
                    <a:gd name="connsiteY8" fmla="*/ 59135 h 87520"/>
                    <a:gd name="connsiteX9" fmla="*/ 37730 w 63697"/>
                    <a:gd name="connsiteY9" fmla="*/ 0 h 87520"/>
                    <a:gd name="connsiteX10" fmla="*/ 52801 w 63697"/>
                    <a:gd name="connsiteY10" fmla="*/ 0 h 87520"/>
                    <a:gd name="connsiteX11" fmla="*/ 52801 w 63697"/>
                    <a:gd name="connsiteY11" fmla="*/ 56325 h 87520"/>
                    <a:gd name="connsiteX12" fmla="*/ 15307 w 63697"/>
                    <a:gd name="connsiteY12" fmla="*/ 56325 h 87520"/>
                    <a:gd name="connsiteX13" fmla="*/ 38202 w 63697"/>
                    <a:gd name="connsiteY13" fmla="*/ 56325 h 87520"/>
                    <a:gd name="connsiteX14" fmla="*/ 38202 w 63697"/>
                    <a:gd name="connsiteY14" fmla="*/ 19773 h 87520"/>
                    <a:gd name="connsiteX15" fmla="*/ 37126 w 63697"/>
                    <a:gd name="connsiteY15" fmla="*/ 21690 h 87520"/>
                    <a:gd name="connsiteX16" fmla="*/ 15307 w 63697"/>
                    <a:gd name="connsiteY16" fmla="*/ 56299 h 8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3697" h="87520">
                      <a:moveTo>
                        <a:pt x="52827" y="56325"/>
                      </a:moveTo>
                      <a:lnTo>
                        <a:pt x="63697" y="56325"/>
                      </a:lnTo>
                      <a:lnTo>
                        <a:pt x="63697" y="68036"/>
                      </a:lnTo>
                      <a:lnTo>
                        <a:pt x="52827" y="68036"/>
                      </a:lnTo>
                      <a:lnTo>
                        <a:pt x="52827" y="87520"/>
                      </a:lnTo>
                      <a:lnTo>
                        <a:pt x="38228" y="87520"/>
                      </a:lnTo>
                      <a:lnTo>
                        <a:pt x="38228" y="68036"/>
                      </a:lnTo>
                      <a:lnTo>
                        <a:pt x="420" y="68036"/>
                      </a:lnTo>
                      <a:lnTo>
                        <a:pt x="0" y="59135"/>
                      </a:lnTo>
                      <a:lnTo>
                        <a:pt x="37730" y="0"/>
                      </a:lnTo>
                      <a:lnTo>
                        <a:pt x="52801" y="0"/>
                      </a:lnTo>
                      <a:lnTo>
                        <a:pt x="52801" y="56325"/>
                      </a:lnTo>
                      <a:close/>
                      <a:moveTo>
                        <a:pt x="15307" y="56325"/>
                      </a:moveTo>
                      <a:lnTo>
                        <a:pt x="38202" y="56325"/>
                      </a:lnTo>
                      <a:lnTo>
                        <a:pt x="38202" y="19773"/>
                      </a:lnTo>
                      <a:lnTo>
                        <a:pt x="37126" y="21690"/>
                      </a:lnTo>
                      <a:lnTo>
                        <a:pt x="15307" y="56299"/>
                      </a:lnTo>
                      <a:close/>
                    </a:path>
                  </a:pathLst>
                </a:custGeom>
                <a:solidFill>
                  <a:srgbClr val="000000"/>
                </a:solidFill>
                <a:ln w="0" cap="flat">
                  <a:noFill/>
                  <a:prstDash val="solid"/>
                  <a:miter/>
                </a:ln>
              </p:spPr>
              <p:txBody>
                <a:bodyPr rtlCol="0" anchor="ctr"/>
                <a:lstStyle/>
                <a:p>
                  <a:endParaRPr lang="en-US"/>
                </a:p>
              </p:txBody>
            </p:sp>
            <p:sp>
              <p:nvSpPr>
                <p:cNvPr id="409" name="Freeform 408">
                  <a:extLst>
                    <a:ext uri="{FF2B5EF4-FFF2-40B4-BE49-F238E27FC236}">
                      <a16:creationId xmlns:a16="http://schemas.microsoft.com/office/drawing/2014/main" id="{A4767479-35EE-9771-ED1A-4EC6212DB9A8}"/>
                    </a:ext>
                  </a:extLst>
                </p:cNvPr>
                <p:cNvSpPr/>
                <p:nvPr/>
              </p:nvSpPr>
              <p:spPr>
                <a:xfrm>
                  <a:off x="7093678" y="595615"/>
                  <a:ext cx="79214" cy="89962"/>
                </a:xfrm>
                <a:custGeom>
                  <a:avLst/>
                  <a:gdLst>
                    <a:gd name="connsiteX0" fmla="*/ 0 w 79214"/>
                    <a:gd name="connsiteY0" fmla="*/ 18092 h 89962"/>
                    <a:gd name="connsiteX1" fmla="*/ 5120 w 79214"/>
                    <a:gd name="connsiteY1" fmla="*/ 5068 h 89962"/>
                    <a:gd name="connsiteX2" fmla="*/ 18511 w 79214"/>
                    <a:gd name="connsiteY2" fmla="*/ 0 h 89962"/>
                    <a:gd name="connsiteX3" fmla="*/ 32006 w 79214"/>
                    <a:gd name="connsiteY3" fmla="*/ 5068 h 89962"/>
                    <a:gd name="connsiteX4" fmla="*/ 37073 w 79214"/>
                    <a:gd name="connsiteY4" fmla="*/ 18381 h 89962"/>
                    <a:gd name="connsiteX5" fmla="*/ 37073 w 79214"/>
                    <a:gd name="connsiteY5" fmla="*/ 22714 h 89962"/>
                    <a:gd name="connsiteX6" fmla="*/ 32006 w 79214"/>
                    <a:gd name="connsiteY6" fmla="*/ 35633 h 89962"/>
                    <a:gd name="connsiteX7" fmla="*/ 18641 w 79214"/>
                    <a:gd name="connsiteY7" fmla="*/ 40675 h 89962"/>
                    <a:gd name="connsiteX8" fmla="*/ 5277 w 79214"/>
                    <a:gd name="connsiteY8" fmla="*/ 35712 h 89962"/>
                    <a:gd name="connsiteX9" fmla="*/ 26 w 79214"/>
                    <a:gd name="connsiteY9" fmla="*/ 22346 h 89962"/>
                    <a:gd name="connsiteX10" fmla="*/ 26 w 79214"/>
                    <a:gd name="connsiteY10" fmla="*/ 18066 h 89962"/>
                    <a:gd name="connsiteX11" fmla="*/ 10240 w 79214"/>
                    <a:gd name="connsiteY11" fmla="*/ 22687 h 89962"/>
                    <a:gd name="connsiteX12" fmla="*/ 12550 w 79214"/>
                    <a:gd name="connsiteY12" fmla="*/ 29410 h 89962"/>
                    <a:gd name="connsiteX13" fmla="*/ 18641 w 79214"/>
                    <a:gd name="connsiteY13" fmla="*/ 31983 h 89962"/>
                    <a:gd name="connsiteX14" fmla="*/ 24654 w 79214"/>
                    <a:gd name="connsiteY14" fmla="*/ 29410 h 89962"/>
                    <a:gd name="connsiteX15" fmla="*/ 26939 w 79214"/>
                    <a:gd name="connsiteY15" fmla="*/ 22451 h 89962"/>
                    <a:gd name="connsiteX16" fmla="*/ 26939 w 79214"/>
                    <a:gd name="connsiteY16" fmla="*/ 18040 h 89962"/>
                    <a:gd name="connsiteX17" fmla="*/ 24628 w 79214"/>
                    <a:gd name="connsiteY17" fmla="*/ 11291 h 89962"/>
                    <a:gd name="connsiteX18" fmla="*/ 18537 w 79214"/>
                    <a:gd name="connsiteY18" fmla="*/ 8692 h 89962"/>
                    <a:gd name="connsiteX19" fmla="*/ 12498 w 79214"/>
                    <a:gd name="connsiteY19" fmla="*/ 11317 h 89962"/>
                    <a:gd name="connsiteX20" fmla="*/ 10240 w 79214"/>
                    <a:gd name="connsiteY20" fmla="*/ 18224 h 89962"/>
                    <a:gd name="connsiteX21" fmla="*/ 10240 w 79214"/>
                    <a:gd name="connsiteY21" fmla="*/ 22687 h 89962"/>
                    <a:gd name="connsiteX22" fmla="*/ 21635 w 79214"/>
                    <a:gd name="connsiteY22" fmla="*/ 82216 h 89962"/>
                    <a:gd name="connsiteX23" fmla="*/ 14125 w 79214"/>
                    <a:gd name="connsiteY23" fmla="*/ 77883 h 89962"/>
                    <a:gd name="connsiteX24" fmla="*/ 56844 w 79214"/>
                    <a:gd name="connsiteY24" fmla="*/ 9479 h 89962"/>
                    <a:gd name="connsiteX25" fmla="*/ 64354 w 79214"/>
                    <a:gd name="connsiteY25" fmla="*/ 13812 h 89962"/>
                    <a:gd name="connsiteX26" fmla="*/ 21635 w 79214"/>
                    <a:gd name="connsiteY26" fmla="*/ 82216 h 89962"/>
                    <a:gd name="connsiteX27" fmla="*/ 42089 w 79214"/>
                    <a:gd name="connsiteY27" fmla="*/ 67301 h 89962"/>
                    <a:gd name="connsiteX28" fmla="*/ 47313 w 79214"/>
                    <a:gd name="connsiteY28" fmla="*/ 54250 h 89962"/>
                    <a:gd name="connsiteX29" fmla="*/ 60651 w 79214"/>
                    <a:gd name="connsiteY29" fmla="*/ 49261 h 89962"/>
                    <a:gd name="connsiteX30" fmla="*/ 74016 w 79214"/>
                    <a:gd name="connsiteY30" fmla="*/ 54250 h 89962"/>
                    <a:gd name="connsiteX31" fmla="*/ 79214 w 79214"/>
                    <a:gd name="connsiteY31" fmla="*/ 67721 h 89962"/>
                    <a:gd name="connsiteX32" fmla="*/ 79214 w 79214"/>
                    <a:gd name="connsiteY32" fmla="*/ 72001 h 89962"/>
                    <a:gd name="connsiteX33" fmla="*/ 74200 w 79214"/>
                    <a:gd name="connsiteY33" fmla="*/ 84894 h 89962"/>
                    <a:gd name="connsiteX34" fmla="*/ 60756 w 79214"/>
                    <a:gd name="connsiteY34" fmla="*/ 89962 h 89962"/>
                    <a:gd name="connsiteX35" fmla="*/ 47208 w 79214"/>
                    <a:gd name="connsiteY35" fmla="*/ 84947 h 89962"/>
                    <a:gd name="connsiteX36" fmla="*/ 42062 w 79214"/>
                    <a:gd name="connsiteY36" fmla="*/ 71686 h 89962"/>
                    <a:gd name="connsiteX37" fmla="*/ 42062 w 79214"/>
                    <a:gd name="connsiteY37" fmla="*/ 67301 h 89962"/>
                    <a:gd name="connsiteX38" fmla="*/ 52302 w 79214"/>
                    <a:gd name="connsiteY38" fmla="*/ 71922 h 89962"/>
                    <a:gd name="connsiteX39" fmla="*/ 54665 w 79214"/>
                    <a:gd name="connsiteY39" fmla="*/ 78618 h 89962"/>
                    <a:gd name="connsiteX40" fmla="*/ 60756 w 79214"/>
                    <a:gd name="connsiteY40" fmla="*/ 81244 h 89962"/>
                    <a:gd name="connsiteX41" fmla="*/ 66795 w 79214"/>
                    <a:gd name="connsiteY41" fmla="*/ 78750 h 89962"/>
                    <a:gd name="connsiteX42" fmla="*/ 69001 w 79214"/>
                    <a:gd name="connsiteY42" fmla="*/ 71739 h 89962"/>
                    <a:gd name="connsiteX43" fmla="*/ 69001 w 79214"/>
                    <a:gd name="connsiteY43" fmla="*/ 67222 h 89962"/>
                    <a:gd name="connsiteX44" fmla="*/ 66664 w 79214"/>
                    <a:gd name="connsiteY44" fmla="*/ 60500 h 89962"/>
                    <a:gd name="connsiteX45" fmla="*/ 60651 w 79214"/>
                    <a:gd name="connsiteY45" fmla="*/ 57979 h 89962"/>
                    <a:gd name="connsiteX46" fmla="*/ 54613 w 79214"/>
                    <a:gd name="connsiteY46" fmla="*/ 60500 h 89962"/>
                    <a:gd name="connsiteX47" fmla="*/ 52302 w 79214"/>
                    <a:gd name="connsiteY47" fmla="*/ 67485 h 89962"/>
                    <a:gd name="connsiteX48" fmla="*/ 52302 w 79214"/>
                    <a:gd name="connsiteY48" fmla="*/ 71922 h 8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214" h="89962">
                      <a:moveTo>
                        <a:pt x="0" y="18092"/>
                      </a:moveTo>
                      <a:cubicBezTo>
                        <a:pt x="0" y="12814"/>
                        <a:pt x="1706" y="8455"/>
                        <a:pt x="5120" y="5068"/>
                      </a:cubicBezTo>
                      <a:cubicBezTo>
                        <a:pt x="8533" y="1681"/>
                        <a:pt x="12997" y="0"/>
                        <a:pt x="18511" y="0"/>
                      </a:cubicBezTo>
                      <a:cubicBezTo>
                        <a:pt x="24024" y="0"/>
                        <a:pt x="28619" y="1681"/>
                        <a:pt x="32006" y="5068"/>
                      </a:cubicBezTo>
                      <a:cubicBezTo>
                        <a:pt x="35393" y="8455"/>
                        <a:pt x="37073" y="12893"/>
                        <a:pt x="37073" y="18381"/>
                      </a:cubicBezTo>
                      <a:lnTo>
                        <a:pt x="37073" y="22714"/>
                      </a:lnTo>
                      <a:cubicBezTo>
                        <a:pt x="37073" y="27965"/>
                        <a:pt x="35393" y="32272"/>
                        <a:pt x="32006" y="35633"/>
                      </a:cubicBezTo>
                      <a:cubicBezTo>
                        <a:pt x="28619" y="38994"/>
                        <a:pt x="24155" y="40675"/>
                        <a:pt x="18641" y="40675"/>
                      </a:cubicBezTo>
                      <a:cubicBezTo>
                        <a:pt x="13128" y="40675"/>
                        <a:pt x="8769" y="39020"/>
                        <a:pt x="5277" y="35712"/>
                      </a:cubicBezTo>
                      <a:cubicBezTo>
                        <a:pt x="1759" y="32403"/>
                        <a:pt x="26" y="27939"/>
                        <a:pt x="26" y="22346"/>
                      </a:cubicBezTo>
                      <a:lnTo>
                        <a:pt x="26" y="18066"/>
                      </a:lnTo>
                      <a:close/>
                      <a:moveTo>
                        <a:pt x="10240" y="22687"/>
                      </a:moveTo>
                      <a:cubicBezTo>
                        <a:pt x="10240" y="25471"/>
                        <a:pt x="11001" y="27703"/>
                        <a:pt x="12550" y="29410"/>
                      </a:cubicBezTo>
                      <a:cubicBezTo>
                        <a:pt x="14099" y="31117"/>
                        <a:pt x="16121" y="31983"/>
                        <a:pt x="18641" y="31983"/>
                      </a:cubicBezTo>
                      <a:cubicBezTo>
                        <a:pt x="21163" y="31983"/>
                        <a:pt x="23132" y="31117"/>
                        <a:pt x="24654" y="29410"/>
                      </a:cubicBezTo>
                      <a:cubicBezTo>
                        <a:pt x="26177" y="27703"/>
                        <a:pt x="26939" y="25392"/>
                        <a:pt x="26939" y="22451"/>
                      </a:cubicBezTo>
                      <a:lnTo>
                        <a:pt x="26939" y="18040"/>
                      </a:lnTo>
                      <a:cubicBezTo>
                        <a:pt x="26939" y="15256"/>
                        <a:pt x="26177" y="13024"/>
                        <a:pt x="24628" y="11291"/>
                      </a:cubicBezTo>
                      <a:cubicBezTo>
                        <a:pt x="23079" y="9558"/>
                        <a:pt x="21057" y="8692"/>
                        <a:pt x="18537" y="8692"/>
                      </a:cubicBezTo>
                      <a:cubicBezTo>
                        <a:pt x="16016" y="8692"/>
                        <a:pt x="13994" y="9558"/>
                        <a:pt x="12498" y="11317"/>
                      </a:cubicBezTo>
                      <a:cubicBezTo>
                        <a:pt x="11001" y="13077"/>
                        <a:pt x="10240" y="15361"/>
                        <a:pt x="10240" y="18224"/>
                      </a:cubicBezTo>
                      <a:lnTo>
                        <a:pt x="10240" y="22687"/>
                      </a:lnTo>
                      <a:close/>
                      <a:moveTo>
                        <a:pt x="21635" y="82216"/>
                      </a:moveTo>
                      <a:lnTo>
                        <a:pt x="14125" y="77883"/>
                      </a:lnTo>
                      <a:lnTo>
                        <a:pt x="56844" y="9479"/>
                      </a:lnTo>
                      <a:lnTo>
                        <a:pt x="64354" y="13812"/>
                      </a:lnTo>
                      <a:lnTo>
                        <a:pt x="21635" y="82216"/>
                      </a:lnTo>
                      <a:close/>
                      <a:moveTo>
                        <a:pt x="42089" y="67301"/>
                      </a:moveTo>
                      <a:cubicBezTo>
                        <a:pt x="42089" y="61944"/>
                        <a:pt x="43821" y="57585"/>
                        <a:pt x="47313" y="54250"/>
                      </a:cubicBezTo>
                      <a:cubicBezTo>
                        <a:pt x="50805" y="50916"/>
                        <a:pt x="55243" y="49261"/>
                        <a:pt x="60651" y="49261"/>
                      </a:cubicBezTo>
                      <a:cubicBezTo>
                        <a:pt x="66060" y="49261"/>
                        <a:pt x="70550" y="50916"/>
                        <a:pt x="74016" y="54250"/>
                      </a:cubicBezTo>
                      <a:cubicBezTo>
                        <a:pt x="77482" y="57585"/>
                        <a:pt x="79214" y="62075"/>
                        <a:pt x="79214" y="67721"/>
                      </a:cubicBezTo>
                      <a:lnTo>
                        <a:pt x="79214" y="72001"/>
                      </a:lnTo>
                      <a:cubicBezTo>
                        <a:pt x="79214" y="77200"/>
                        <a:pt x="77534" y="81507"/>
                        <a:pt x="74200" y="84894"/>
                      </a:cubicBezTo>
                      <a:cubicBezTo>
                        <a:pt x="70865" y="88282"/>
                        <a:pt x="66375" y="89962"/>
                        <a:pt x="60756" y="89962"/>
                      </a:cubicBezTo>
                      <a:cubicBezTo>
                        <a:pt x="55138" y="89962"/>
                        <a:pt x="50622" y="88282"/>
                        <a:pt x="47208" y="84947"/>
                      </a:cubicBezTo>
                      <a:cubicBezTo>
                        <a:pt x="43795" y="81612"/>
                        <a:pt x="42062" y="77174"/>
                        <a:pt x="42062" y="71686"/>
                      </a:cubicBezTo>
                      <a:lnTo>
                        <a:pt x="42062" y="67301"/>
                      </a:lnTo>
                      <a:close/>
                      <a:moveTo>
                        <a:pt x="52302" y="71922"/>
                      </a:moveTo>
                      <a:cubicBezTo>
                        <a:pt x="52302" y="74653"/>
                        <a:pt x="53090" y="76885"/>
                        <a:pt x="54665" y="78618"/>
                      </a:cubicBezTo>
                      <a:cubicBezTo>
                        <a:pt x="56240" y="80352"/>
                        <a:pt x="58288" y="81244"/>
                        <a:pt x="60756" y="81244"/>
                      </a:cubicBezTo>
                      <a:cubicBezTo>
                        <a:pt x="63224" y="81244"/>
                        <a:pt x="65325" y="80404"/>
                        <a:pt x="66795" y="78750"/>
                      </a:cubicBezTo>
                      <a:cubicBezTo>
                        <a:pt x="68266" y="77095"/>
                        <a:pt x="69001" y="74758"/>
                        <a:pt x="69001" y="71739"/>
                      </a:cubicBezTo>
                      <a:lnTo>
                        <a:pt x="69001" y="67222"/>
                      </a:lnTo>
                      <a:cubicBezTo>
                        <a:pt x="69001" y="64413"/>
                        <a:pt x="68213" y="62181"/>
                        <a:pt x="66664" y="60500"/>
                      </a:cubicBezTo>
                      <a:cubicBezTo>
                        <a:pt x="65089" y="58819"/>
                        <a:pt x="63093" y="57979"/>
                        <a:pt x="60651" y="57979"/>
                      </a:cubicBezTo>
                      <a:cubicBezTo>
                        <a:pt x="58209" y="57979"/>
                        <a:pt x="56161" y="58819"/>
                        <a:pt x="54613" y="60500"/>
                      </a:cubicBezTo>
                      <a:cubicBezTo>
                        <a:pt x="53063" y="62181"/>
                        <a:pt x="52302" y="64518"/>
                        <a:pt x="52302" y="67485"/>
                      </a:cubicBezTo>
                      <a:lnTo>
                        <a:pt x="52302" y="71922"/>
                      </a:lnTo>
                      <a:close/>
                    </a:path>
                  </a:pathLst>
                </a:custGeom>
                <a:solidFill>
                  <a:srgbClr val="000000"/>
                </a:solidFill>
                <a:ln w="0" cap="flat">
                  <a:noFill/>
                  <a:prstDash val="solid"/>
                  <a:miter/>
                </a:ln>
              </p:spPr>
              <p:txBody>
                <a:bodyPr rtlCol="0" anchor="ctr"/>
                <a:lstStyle/>
                <a:p>
                  <a:endParaRPr lang="en-US"/>
                </a:p>
              </p:txBody>
            </p:sp>
          </p:grpSp>
          <p:grpSp>
            <p:nvGrpSpPr>
              <p:cNvPr id="389" name="Graphic 630">
                <a:extLst>
                  <a:ext uri="{FF2B5EF4-FFF2-40B4-BE49-F238E27FC236}">
                    <a16:creationId xmlns:a16="http://schemas.microsoft.com/office/drawing/2014/main" id="{94813E26-9EC7-CB8E-8B64-F92597372241}"/>
                  </a:ext>
                </a:extLst>
              </p:cNvPr>
              <p:cNvGrpSpPr/>
              <p:nvPr/>
            </p:nvGrpSpPr>
            <p:grpSpPr>
              <a:xfrm>
                <a:off x="7621609" y="595615"/>
                <a:ext cx="147374" cy="89962"/>
                <a:chOff x="7621609" y="595615"/>
                <a:chExt cx="147374" cy="89962"/>
              </a:xfrm>
              <a:solidFill>
                <a:srgbClr val="000000"/>
              </a:solidFill>
            </p:grpSpPr>
            <p:sp>
              <p:nvSpPr>
                <p:cNvPr id="406" name="Freeform 405">
                  <a:extLst>
                    <a:ext uri="{FF2B5EF4-FFF2-40B4-BE49-F238E27FC236}">
                      <a16:creationId xmlns:a16="http://schemas.microsoft.com/office/drawing/2014/main" id="{CE43EFED-2856-5334-7FE1-2C016FE02C7D}"/>
                    </a:ext>
                  </a:extLst>
                </p:cNvPr>
                <p:cNvSpPr/>
                <p:nvPr/>
              </p:nvSpPr>
              <p:spPr>
                <a:xfrm>
                  <a:off x="7621609" y="596876"/>
                  <a:ext cx="57263" cy="88701"/>
                </a:xfrm>
                <a:custGeom>
                  <a:avLst/>
                  <a:gdLst>
                    <a:gd name="connsiteX0" fmla="*/ 2730 w 57263"/>
                    <a:gd name="connsiteY0" fmla="*/ 44115 h 88701"/>
                    <a:gd name="connsiteX1" fmla="*/ 7483 w 57263"/>
                    <a:gd name="connsiteY1" fmla="*/ 0 h 88701"/>
                    <a:gd name="connsiteX2" fmla="*/ 54481 w 57263"/>
                    <a:gd name="connsiteY2" fmla="*/ 0 h 88701"/>
                    <a:gd name="connsiteX3" fmla="*/ 54481 w 57263"/>
                    <a:gd name="connsiteY3" fmla="*/ 12630 h 88701"/>
                    <a:gd name="connsiteX4" fmla="*/ 19613 w 57263"/>
                    <a:gd name="connsiteY4" fmla="*/ 12630 h 88701"/>
                    <a:gd name="connsiteX5" fmla="*/ 17197 w 57263"/>
                    <a:gd name="connsiteY5" fmla="*/ 33559 h 88701"/>
                    <a:gd name="connsiteX6" fmla="*/ 30903 w 57263"/>
                    <a:gd name="connsiteY6" fmla="*/ 30066 h 88701"/>
                    <a:gd name="connsiteX7" fmla="*/ 50333 w 57263"/>
                    <a:gd name="connsiteY7" fmla="*/ 38049 h 88701"/>
                    <a:gd name="connsiteX8" fmla="*/ 57264 w 57263"/>
                    <a:gd name="connsiteY8" fmla="*/ 59555 h 88701"/>
                    <a:gd name="connsiteX9" fmla="*/ 49571 w 57263"/>
                    <a:gd name="connsiteY9" fmla="*/ 80798 h 88701"/>
                    <a:gd name="connsiteX10" fmla="*/ 28487 w 57263"/>
                    <a:gd name="connsiteY10" fmla="*/ 88702 h 88701"/>
                    <a:gd name="connsiteX11" fmla="*/ 8559 w 57263"/>
                    <a:gd name="connsiteY11" fmla="*/ 81875 h 88701"/>
                    <a:gd name="connsiteX12" fmla="*/ 0 w 57263"/>
                    <a:gd name="connsiteY12" fmla="*/ 63861 h 88701"/>
                    <a:gd name="connsiteX13" fmla="*/ 14125 w 57263"/>
                    <a:gd name="connsiteY13" fmla="*/ 63861 h 88701"/>
                    <a:gd name="connsiteX14" fmla="*/ 18694 w 57263"/>
                    <a:gd name="connsiteY14" fmla="*/ 73629 h 88701"/>
                    <a:gd name="connsiteX15" fmla="*/ 28435 w 57263"/>
                    <a:gd name="connsiteY15" fmla="*/ 77017 h 88701"/>
                    <a:gd name="connsiteX16" fmla="*/ 38911 w 57263"/>
                    <a:gd name="connsiteY16" fmla="*/ 72211 h 88701"/>
                    <a:gd name="connsiteX17" fmla="*/ 42666 w 57263"/>
                    <a:gd name="connsiteY17" fmla="*/ 59108 h 88701"/>
                    <a:gd name="connsiteX18" fmla="*/ 38517 w 57263"/>
                    <a:gd name="connsiteY18" fmla="*/ 46452 h 88701"/>
                    <a:gd name="connsiteX19" fmla="*/ 27096 w 57263"/>
                    <a:gd name="connsiteY19" fmla="*/ 41804 h 88701"/>
                    <a:gd name="connsiteX20" fmla="*/ 20374 w 57263"/>
                    <a:gd name="connsiteY20" fmla="*/ 42854 h 88701"/>
                    <a:gd name="connsiteX21" fmla="*/ 14362 w 57263"/>
                    <a:gd name="connsiteY21" fmla="*/ 46977 h 88701"/>
                    <a:gd name="connsiteX22" fmla="*/ 2704 w 57263"/>
                    <a:gd name="connsiteY22" fmla="*/ 44088 h 88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263" h="88701">
                      <a:moveTo>
                        <a:pt x="2730" y="44115"/>
                      </a:moveTo>
                      <a:lnTo>
                        <a:pt x="7483" y="0"/>
                      </a:lnTo>
                      <a:lnTo>
                        <a:pt x="54481" y="0"/>
                      </a:lnTo>
                      <a:lnTo>
                        <a:pt x="54481" y="12630"/>
                      </a:lnTo>
                      <a:lnTo>
                        <a:pt x="19613" y="12630"/>
                      </a:lnTo>
                      <a:lnTo>
                        <a:pt x="17197" y="33559"/>
                      </a:lnTo>
                      <a:cubicBezTo>
                        <a:pt x="21241" y="31248"/>
                        <a:pt x="25809" y="30066"/>
                        <a:pt x="30903" y="30066"/>
                      </a:cubicBezTo>
                      <a:cubicBezTo>
                        <a:pt x="39226" y="30066"/>
                        <a:pt x="45712" y="32745"/>
                        <a:pt x="50333" y="38049"/>
                      </a:cubicBezTo>
                      <a:cubicBezTo>
                        <a:pt x="54954" y="43379"/>
                        <a:pt x="57264" y="50548"/>
                        <a:pt x="57264" y="59555"/>
                      </a:cubicBezTo>
                      <a:cubicBezTo>
                        <a:pt x="57264" y="68561"/>
                        <a:pt x="54691" y="75520"/>
                        <a:pt x="49571" y="80798"/>
                      </a:cubicBezTo>
                      <a:cubicBezTo>
                        <a:pt x="44451" y="86076"/>
                        <a:pt x="37415" y="88702"/>
                        <a:pt x="28487" y="88702"/>
                      </a:cubicBezTo>
                      <a:cubicBezTo>
                        <a:pt x="20479" y="88702"/>
                        <a:pt x="13836" y="86417"/>
                        <a:pt x="8559" y="81875"/>
                      </a:cubicBezTo>
                      <a:cubicBezTo>
                        <a:pt x="3282" y="77332"/>
                        <a:pt x="446" y="71319"/>
                        <a:pt x="0" y="63861"/>
                      </a:cubicBezTo>
                      <a:lnTo>
                        <a:pt x="14125" y="63861"/>
                      </a:lnTo>
                      <a:cubicBezTo>
                        <a:pt x="14677" y="68115"/>
                        <a:pt x="16200" y="71371"/>
                        <a:pt x="18694" y="73629"/>
                      </a:cubicBezTo>
                      <a:cubicBezTo>
                        <a:pt x="21188" y="75888"/>
                        <a:pt x="24418" y="77017"/>
                        <a:pt x="28435" y="77017"/>
                      </a:cubicBezTo>
                      <a:cubicBezTo>
                        <a:pt x="32925" y="77017"/>
                        <a:pt x="36417" y="75415"/>
                        <a:pt x="38911" y="72211"/>
                      </a:cubicBezTo>
                      <a:cubicBezTo>
                        <a:pt x="41405" y="69008"/>
                        <a:pt x="42666" y="64649"/>
                        <a:pt x="42666" y="59108"/>
                      </a:cubicBezTo>
                      <a:cubicBezTo>
                        <a:pt x="42666" y="53568"/>
                        <a:pt x="41274" y="49550"/>
                        <a:pt x="38517" y="46452"/>
                      </a:cubicBezTo>
                      <a:cubicBezTo>
                        <a:pt x="35760" y="43353"/>
                        <a:pt x="31953" y="41804"/>
                        <a:pt x="27096" y="41804"/>
                      </a:cubicBezTo>
                      <a:cubicBezTo>
                        <a:pt x="24444" y="41804"/>
                        <a:pt x="22213" y="42145"/>
                        <a:pt x="20374" y="42854"/>
                      </a:cubicBezTo>
                      <a:cubicBezTo>
                        <a:pt x="18536" y="43563"/>
                        <a:pt x="16541" y="44929"/>
                        <a:pt x="14362" y="46977"/>
                      </a:cubicBezTo>
                      <a:lnTo>
                        <a:pt x="2704" y="44088"/>
                      </a:lnTo>
                      <a:close/>
                    </a:path>
                  </a:pathLst>
                </a:custGeom>
                <a:solidFill>
                  <a:srgbClr val="000000"/>
                </a:solidFill>
                <a:ln w="0" cap="flat">
                  <a:noFill/>
                  <a:prstDash val="solid"/>
                  <a:miter/>
                </a:ln>
              </p:spPr>
              <p:txBody>
                <a:bodyPr rtlCol="0" anchor="ctr"/>
                <a:lstStyle/>
                <a:p>
                  <a:endParaRPr lang="en-US"/>
                </a:p>
              </p:txBody>
            </p:sp>
            <p:sp>
              <p:nvSpPr>
                <p:cNvPr id="407" name="Freeform 406">
                  <a:extLst>
                    <a:ext uri="{FF2B5EF4-FFF2-40B4-BE49-F238E27FC236}">
                      <a16:creationId xmlns:a16="http://schemas.microsoft.com/office/drawing/2014/main" id="{8D547421-1308-8272-74DD-D007781D276E}"/>
                    </a:ext>
                  </a:extLst>
                </p:cNvPr>
                <p:cNvSpPr/>
                <p:nvPr/>
              </p:nvSpPr>
              <p:spPr>
                <a:xfrm>
                  <a:off x="7689795" y="595615"/>
                  <a:ext cx="79188" cy="89962"/>
                </a:xfrm>
                <a:custGeom>
                  <a:avLst/>
                  <a:gdLst>
                    <a:gd name="connsiteX0" fmla="*/ 0 w 79188"/>
                    <a:gd name="connsiteY0" fmla="*/ 18092 h 89962"/>
                    <a:gd name="connsiteX1" fmla="*/ 5120 w 79188"/>
                    <a:gd name="connsiteY1" fmla="*/ 5068 h 89962"/>
                    <a:gd name="connsiteX2" fmla="*/ 18510 w 79188"/>
                    <a:gd name="connsiteY2" fmla="*/ 0 h 89962"/>
                    <a:gd name="connsiteX3" fmla="*/ 32006 w 79188"/>
                    <a:gd name="connsiteY3" fmla="*/ 5068 h 89962"/>
                    <a:gd name="connsiteX4" fmla="*/ 37073 w 79188"/>
                    <a:gd name="connsiteY4" fmla="*/ 18381 h 89962"/>
                    <a:gd name="connsiteX5" fmla="*/ 37073 w 79188"/>
                    <a:gd name="connsiteY5" fmla="*/ 22714 h 89962"/>
                    <a:gd name="connsiteX6" fmla="*/ 32006 w 79188"/>
                    <a:gd name="connsiteY6" fmla="*/ 35633 h 89962"/>
                    <a:gd name="connsiteX7" fmla="*/ 18641 w 79188"/>
                    <a:gd name="connsiteY7" fmla="*/ 40675 h 89962"/>
                    <a:gd name="connsiteX8" fmla="*/ 5277 w 79188"/>
                    <a:gd name="connsiteY8" fmla="*/ 35712 h 89962"/>
                    <a:gd name="connsiteX9" fmla="*/ 26 w 79188"/>
                    <a:gd name="connsiteY9" fmla="*/ 22346 h 89962"/>
                    <a:gd name="connsiteX10" fmla="*/ 26 w 79188"/>
                    <a:gd name="connsiteY10" fmla="*/ 18066 h 89962"/>
                    <a:gd name="connsiteX11" fmla="*/ 10213 w 79188"/>
                    <a:gd name="connsiteY11" fmla="*/ 22687 h 89962"/>
                    <a:gd name="connsiteX12" fmla="*/ 12524 w 79188"/>
                    <a:gd name="connsiteY12" fmla="*/ 29410 h 89962"/>
                    <a:gd name="connsiteX13" fmla="*/ 18615 w 79188"/>
                    <a:gd name="connsiteY13" fmla="*/ 31983 h 89962"/>
                    <a:gd name="connsiteX14" fmla="*/ 24628 w 79188"/>
                    <a:gd name="connsiteY14" fmla="*/ 29410 h 89962"/>
                    <a:gd name="connsiteX15" fmla="*/ 26912 w 79188"/>
                    <a:gd name="connsiteY15" fmla="*/ 22451 h 89962"/>
                    <a:gd name="connsiteX16" fmla="*/ 26912 w 79188"/>
                    <a:gd name="connsiteY16" fmla="*/ 18040 h 89962"/>
                    <a:gd name="connsiteX17" fmla="*/ 24602 w 79188"/>
                    <a:gd name="connsiteY17" fmla="*/ 11291 h 89962"/>
                    <a:gd name="connsiteX18" fmla="*/ 18510 w 79188"/>
                    <a:gd name="connsiteY18" fmla="*/ 8692 h 89962"/>
                    <a:gd name="connsiteX19" fmla="*/ 12472 w 79188"/>
                    <a:gd name="connsiteY19" fmla="*/ 11317 h 89962"/>
                    <a:gd name="connsiteX20" fmla="*/ 10213 w 79188"/>
                    <a:gd name="connsiteY20" fmla="*/ 18224 h 89962"/>
                    <a:gd name="connsiteX21" fmla="*/ 10213 w 79188"/>
                    <a:gd name="connsiteY21" fmla="*/ 22687 h 89962"/>
                    <a:gd name="connsiteX22" fmla="*/ 21635 w 79188"/>
                    <a:gd name="connsiteY22" fmla="*/ 82216 h 89962"/>
                    <a:gd name="connsiteX23" fmla="*/ 14125 w 79188"/>
                    <a:gd name="connsiteY23" fmla="*/ 77883 h 89962"/>
                    <a:gd name="connsiteX24" fmla="*/ 56844 w 79188"/>
                    <a:gd name="connsiteY24" fmla="*/ 9479 h 89962"/>
                    <a:gd name="connsiteX25" fmla="*/ 64354 w 79188"/>
                    <a:gd name="connsiteY25" fmla="*/ 13812 h 89962"/>
                    <a:gd name="connsiteX26" fmla="*/ 21635 w 79188"/>
                    <a:gd name="connsiteY26" fmla="*/ 82216 h 89962"/>
                    <a:gd name="connsiteX27" fmla="*/ 42062 w 79188"/>
                    <a:gd name="connsiteY27" fmla="*/ 67301 h 89962"/>
                    <a:gd name="connsiteX28" fmla="*/ 47287 w 79188"/>
                    <a:gd name="connsiteY28" fmla="*/ 54250 h 89962"/>
                    <a:gd name="connsiteX29" fmla="*/ 60625 w 79188"/>
                    <a:gd name="connsiteY29" fmla="*/ 49261 h 89962"/>
                    <a:gd name="connsiteX30" fmla="*/ 73989 w 79188"/>
                    <a:gd name="connsiteY30" fmla="*/ 54250 h 89962"/>
                    <a:gd name="connsiteX31" fmla="*/ 79188 w 79188"/>
                    <a:gd name="connsiteY31" fmla="*/ 67721 h 89962"/>
                    <a:gd name="connsiteX32" fmla="*/ 79188 w 79188"/>
                    <a:gd name="connsiteY32" fmla="*/ 72001 h 89962"/>
                    <a:gd name="connsiteX33" fmla="*/ 74173 w 79188"/>
                    <a:gd name="connsiteY33" fmla="*/ 84894 h 89962"/>
                    <a:gd name="connsiteX34" fmla="*/ 60730 w 79188"/>
                    <a:gd name="connsiteY34" fmla="*/ 89962 h 89962"/>
                    <a:gd name="connsiteX35" fmla="*/ 47182 w 79188"/>
                    <a:gd name="connsiteY35" fmla="*/ 84947 h 89962"/>
                    <a:gd name="connsiteX36" fmla="*/ 42036 w 79188"/>
                    <a:gd name="connsiteY36" fmla="*/ 71686 h 89962"/>
                    <a:gd name="connsiteX37" fmla="*/ 42036 w 79188"/>
                    <a:gd name="connsiteY37" fmla="*/ 67301 h 89962"/>
                    <a:gd name="connsiteX38" fmla="*/ 52276 w 79188"/>
                    <a:gd name="connsiteY38" fmla="*/ 71922 h 89962"/>
                    <a:gd name="connsiteX39" fmla="*/ 54638 w 79188"/>
                    <a:gd name="connsiteY39" fmla="*/ 78618 h 89962"/>
                    <a:gd name="connsiteX40" fmla="*/ 60730 w 79188"/>
                    <a:gd name="connsiteY40" fmla="*/ 81244 h 89962"/>
                    <a:gd name="connsiteX41" fmla="*/ 66769 w 79188"/>
                    <a:gd name="connsiteY41" fmla="*/ 78750 h 89962"/>
                    <a:gd name="connsiteX42" fmla="*/ 68975 w 79188"/>
                    <a:gd name="connsiteY42" fmla="*/ 71739 h 89962"/>
                    <a:gd name="connsiteX43" fmla="*/ 68975 w 79188"/>
                    <a:gd name="connsiteY43" fmla="*/ 67222 h 89962"/>
                    <a:gd name="connsiteX44" fmla="*/ 66638 w 79188"/>
                    <a:gd name="connsiteY44" fmla="*/ 60500 h 89962"/>
                    <a:gd name="connsiteX45" fmla="*/ 60625 w 79188"/>
                    <a:gd name="connsiteY45" fmla="*/ 57979 h 89962"/>
                    <a:gd name="connsiteX46" fmla="*/ 54586 w 79188"/>
                    <a:gd name="connsiteY46" fmla="*/ 60500 h 89962"/>
                    <a:gd name="connsiteX47" fmla="*/ 52276 w 79188"/>
                    <a:gd name="connsiteY47" fmla="*/ 67485 h 89962"/>
                    <a:gd name="connsiteX48" fmla="*/ 52276 w 79188"/>
                    <a:gd name="connsiteY48" fmla="*/ 71922 h 8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62">
                      <a:moveTo>
                        <a:pt x="0" y="18092"/>
                      </a:moveTo>
                      <a:cubicBezTo>
                        <a:pt x="0" y="12814"/>
                        <a:pt x="1706" y="8455"/>
                        <a:pt x="5120" y="5068"/>
                      </a:cubicBezTo>
                      <a:cubicBezTo>
                        <a:pt x="8533" y="1681"/>
                        <a:pt x="12997" y="0"/>
                        <a:pt x="18510" y="0"/>
                      </a:cubicBezTo>
                      <a:cubicBezTo>
                        <a:pt x="24024" y="0"/>
                        <a:pt x="28619" y="1681"/>
                        <a:pt x="32006" y="5068"/>
                      </a:cubicBezTo>
                      <a:cubicBezTo>
                        <a:pt x="35393" y="8455"/>
                        <a:pt x="37073" y="12893"/>
                        <a:pt x="37073" y="18381"/>
                      </a:cubicBezTo>
                      <a:lnTo>
                        <a:pt x="37073" y="22714"/>
                      </a:lnTo>
                      <a:cubicBezTo>
                        <a:pt x="37073" y="27965"/>
                        <a:pt x="35393" y="32272"/>
                        <a:pt x="32006" y="35633"/>
                      </a:cubicBezTo>
                      <a:cubicBezTo>
                        <a:pt x="28619" y="38994"/>
                        <a:pt x="24155" y="40675"/>
                        <a:pt x="18641" y="40675"/>
                      </a:cubicBezTo>
                      <a:cubicBezTo>
                        <a:pt x="13128" y="40675"/>
                        <a:pt x="8769" y="39020"/>
                        <a:pt x="5277" y="35712"/>
                      </a:cubicBezTo>
                      <a:cubicBezTo>
                        <a:pt x="1759" y="32403"/>
                        <a:pt x="26" y="27939"/>
                        <a:pt x="26" y="22346"/>
                      </a:cubicBezTo>
                      <a:lnTo>
                        <a:pt x="26" y="18066"/>
                      </a:lnTo>
                      <a:close/>
                      <a:moveTo>
                        <a:pt x="10213" y="22687"/>
                      </a:moveTo>
                      <a:cubicBezTo>
                        <a:pt x="10213" y="25471"/>
                        <a:pt x="10975" y="27703"/>
                        <a:pt x="12524" y="29410"/>
                      </a:cubicBezTo>
                      <a:cubicBezTo>
                        <a:pt x="14073" y="31117"/>
                        <a:pt x="16095" y="31983"/>
                        <a:pt x="18615" y="31983"/>
                      </a:cubicBezTo>
                      <a:cubicBezTo>
                        <a:pt x="21136" y="31983"/>
                        <a:pt x="23105" y="31117"/>
                        <a:pt x="24628" y="29410"/>
                      </a:cubicBezTo>
                      <a:cubicBezTo>
                        <a:pt x="26151" y="27703"/>
                        <a:pt x="26912" y="25392"/>
                        <a:pt x="26912" y="22451"/>
                      </a:cubicBezTo>
                      <a:lnTo>
                        <a:pt x="26912" y="18040"/>
                      </a:lnTo>
                      <a:cubicBezTo>
                        <a:pt x="26912" y="15256"/>
                        <a:pt x="26151" y="13024"/>
                        <a:pt x="24602" y="11291"/>
                      </a:cubicBezTo>
                      <a:cubicBezTo>
                        <a:pt x="23053" y="9558"/>
                        <a:pt x="21031" y="8692"/>
                        <a:pt x="18510" y="8692"/>
                      </a:cubicBezTo>
                      <a:cubicBezTo>
                        <a:pt x="15990" y="8692"/>
                        <a:pt x="13968" y="9558"/>
                        <a:pt x="12472" y="11317"/>
                      </a:cubicBezTo>
                      <a:cubicBezTo>
                        <a:pt x="10975" y="13077"/>
                        <a:pt x="10213" y="15361"/>
                        <a:pt x="10213" y="18224"/>
                      </a:cubicBezTo>
                      <a:lnTo>
                        <a:pt x="10213" y="22687"/>
                      </a:lnTo>
                      <a:close/>
                      <a:moveTo>
                        <a:pt x="21635" y="82216"/>
                      </a:moveTo>
                      <a:lnTo>
                        <a:pt x="14125" y="77883"/>
                      </a:lnTo>
                      <a:lnTo>
                        <a:pt x="56844" y="9479"/>
                      </a:lnTo>
                      <a:lnTo>
                        <a:pt x="64354" y="13812"/>
                      </a:lnTo>
                      <a:lnTo>
                        <a:pt x="21635" y="82216"/>
                      </a:lnTo>
                      <a:close/>
                      <a:moveTo>
                        <a:pt x="42062" y="67301"/>
                      </a:moveTo>
                      <a:cubicBezTo>
                        <a:pt x="42062" y="61944"/>
                        <a:pt x="43795" y="57585"/>
                        <a:pt x="47287" y="54250"/>
                      </a:cubicBezTo>
                      <a:cubicBezTo>
                        <a:pt x="50779" y="50916"/>
                        <a:pt x="55217" y="49261"/>
                        <a:pt x="60625" y="49261"/>
                      </a:cubicBezTo>
                      <a:cubicBezTo>
                        <a:pt x="66034" y="49261"/>
                        <a:pt x="70523" y="50916"/>
                        <a:pt x="73989" y="54250"/>
                      </a:cubicBezTo>
                      <a:cubicBezTo>
                        <a:pt x="77455" y="57585"/>
                        <a:pt x="79188" y="62075"/>
                        <a:pt x="79188" y="67721"/>
                      </a:cubicBezTo>
                      <a:lnTo>
                        <a:pt x="79188" y="72001"/>
                      </a:lnTo>
                      <a:cubicBezTo>
                        <a:pt x="79188" y="77200"/>
                        <a:pt x="77508" y="81507"/>
                        <a:pt x="74173" y="84894"/>
                      </a:cubicBezTo>
                      <a:cubicBezTo>
                        <a:pt x="70839" y="88282"/>
                        <a:pt x="66349" y="89962"/>
                        <a:pt x="60730" y="89962"/>
                      </a:cubicBezTo>
                      <a:cubicBezTo>
                        <a:pt x="55111" y="89962"/>
                        <a:pt x="50595" y="88282"/>
                        <a:pt x="47182" y="84947"/>
                      </a:cubicBezTo>
                      <a:cubicBezTo>
                        <a:pt x="43769" y="81612"/>
                        <a:pt x="42036" y="77174"/>
                        <a:pt x="42036" y="71686"/>
                      </a:cubicBezTo>
                      <a:lnTo>
                        <a:pt x="42036" y="67301"/>
                      </a:lnTo>
                      <a:close/>
                      <a:moveTo>
                        <a:pt x="52276" y="71922"/>
                      </a:moveTo>
                      <a:cubicBezTo>
                        <a:pt x="52276" y="74653"/>
                        <a:pt x="53063" y="76885"/>
                        <a:pt x="54638" y="78618"/>
                      </a:cubicBezTo>
                      <a:cubicBezTo>
                        <a:pt x="56214" y="80352"/>
                        <a:pt x="58262" y="81244"/>
                        <a:pt x="60730" y="81244"/>
                      </a:cubicBezTo>
                      <a:cubicBezTo>
                        <a:pt x="63198" y="81244"/>
                        <a:pt x="65299" y="80404"/>
                        <a:pt x="66769" y="78750"/>
                      </a:cubicBezTo>
                      <a:cubicBezTo>
                        <a:pt x="68239" y="77095"/>
                        <a:pt x="68975" y="74758"/>
                        <a:pt x="68975" y="71739"/>
                      </a:cubicBezTo>
                      <a:lnTo>
                        <a:pt x="68975" y="67222"/>
                      </a:lnTo>
                      <a:cubicBezTo>
                        <a:pt x="68975" y="64413"/>
                        <a:pt x="68187" y="62181"/>
                        <a:pt x="66638" y="60500"/>
                      </a:cubicBezTo>
                      <a:cubicBezTo>
                        <a:pt x="65063" y="58819"/>
                        <a:pt x="63067" y="57979"/>
                        <a:pt x="60625" y="57979"/>
                      </a:cubicBezTo>
                      <a:cubicBezTo>
                        <a:pt x="58183" y="57979"/>
                        <a:pt x="56135" y="58819"/>
                        <a:pt x="54586" y="60500"/>
                      </a:cubicBezTo>
                      <a:cubicBezTo>
                        <a:pt x="53037" y="62181"/>
                        <a:pt x="52276" y="64518"/>
                        <a:pt x="52276" y="67485"/>
                      </a:cubicBezTo>
                      <a:lnTo>
                        <a:pt x="52276" y="71922"/>
                      </a:lnTo>
                      <a:close/>
                    </a:path>
                  </a:pathLst>
                </a:custGeom>
                <a:solidFill>
                  <a:srgbClr val="000000"/>
                </a:solidFill>
                <a:ln w="0" cap="flat">
                  <a:noFill/>
                  <a:prstDash val="solid"/>
                  <a:miter/>
                </a:ln>
              </p:spPr>
              <p:txBody>
                <a:bodyPr rtlCol="0" anchor="ctr"/>
                <a:lstStyle/>
                <a:p>
                  <a:endParaRPr lang="en-US"/>
                </a:p>
              </p:txBody>
            </p:sp>
          </p:grpSp>
          <p:grpSp>
            <p:nvGrpSpPr>
              <p:cNvPr id="390" name="Graphic 630">
                <a:extLst>
                  <a:ext uri="{FF2B5EF4-FFF2-40B4-BE49-F238E27FC236}">
                    <a16:creationId xmlns:a16="http://schemas.microsoft.com/office/drawing/2014/main" id="{43C54CB3-DEB5-219D-EC83-9303F88141DC}"/>
                  </a:ext>
                </a:extLst>
              </p:cNvPr>
              <p:cNvGrpSpPr/>
              <p:nvPr/>
            </p:nvGrpSpPr>
            <p:grpSpPr>
              <a:xfrm>
                <a:off x="8216990" y="595615"/>
                <a:ext cx="148084" cy="89962"/>
                <a:chOff x="8216990" y="595615"/>
                <a:chExt cx="148084" cy="89962"/>
              </a:xfrm>
              <a:solidFill>
                <a:srgbClr val="000000"/>
              </a:solidFill>
            </p:grpSpPr>
            <p:sp>
              <p:nvSpPr>
                <p:cNvPr id="404" name="Freeform 403">
                  <a:extLst>
                    <a:ext uri="{FF2B5EF4-FFF2-40B4-BE49-F238E27FC236}">
                      <a16:creationId xmlns:a16="http://schemas.microsoft.com/office/drawing/2014/main" id="{DAD8028C-72D0-731E-5FDA-585B97E1405D}"/>
                    </a:ext>
                  </a:extLst>
                </p:cNvPr>
                <p:cNvSpPr/>
                <p:nvPr/>
              </p:nvSpPr>
              <p:spPr>
                <a:xfrm>
                  <a:off x="8216990" y="596403"/>
                  <a:ext cx="57815" cy="89148"/>
                </a:xfrm>
                <a:custGeom>
                  <a:avLst/>
                  <a:gdLst>
                    <a:gd name="connsiteX0" fmla="*/ 44977 w 57815"/>
                    <a:gd name="connsiteY0" fmla="*/ 53 h 89148"/>
                    <a:gd name="connsiteX1" fmla="*/ 44977 w 57815"/>
                    <a:gd name="connsiteY1" fmla="*/ 12132 h 89148"/>
                    <a:gd name="connsiteX2" fmla="*/ 43165 w 57815"/>
                    <a:gd name="connsiteY2" fmla="*/ 12132 h 89148"/>
                    <a:gd name="connsiteX3" fmla="*/ 23579 w 57815"/>
                    <a:gd name="connsiteY3" fmla="*/ 18854 h 89148"/>
                    <a:gd name="connsiteX4" fmla="*/ 14861 w 57815"/>
                    <a:gd name="connsiteY4" fmla="*/ 37419 h 89148"/>
                    <a:gd name="connsiteX5" fmla="*/ 32820 w 57815"/>
                    <a:gd name="connsiteY5" fmla="*/ 30014 h 89148"/>
                    <a:gd name="connsiteX6" fmla="*/ 51121 w 57815"/>
                    <a:gd name="connsiteY6" fmla="*/ 38180 h 89148"/>
                    <a:gd name="connsiteX7" fmla="*/ 57816 w 57815"/>
                    <a:gd name="connsiteY7" fmla="*/ 59266 h 89148"/>
                    <a:gd name="connsiteX8" fmla="*/ 49965 w 57815"/>
                    <a:gd name="connsiteY8" fmla="*/ 80877 h 89148"/>
                    <a:gd name="connsiteX9" fmla="*/ 29381 w 57815"/>
                    <a:gd name="connsiteY9" fmla="*/ 89148 h 89148"/>
                    <a:gd name="connsiteX10" fmla="*/ 8140 w 57815"/>
                    <a:gd name="connsiteY10" fmla="*/ 79459 h 89148"/>
                    <a:gd name="connsiteX11" fmla="*/ 0 w 57815"/>
                    <a:gd name="connsiteY11" fmla="*/ 54093 h 89148"/>
                    <a:gd name="connsiteX12" fmla="*/ 0 w 57815"/>
                    <a:gd name="connsiteY12" fmla="*/ 49104 h 89148"/>
                    <a:gd name="connsiteX13" fmla="*/ 11211 w 57815"/>
                    <a:gd name="connsiteY13" fmla="*/ 13051 h 89148"/>
                    <a:gd name="connsiteX14" fmla="*/ 43454 w 57815"/>
                    <a:gd name="connsiteY14" fmla="*/ 0 h 89148"/>
                    <a:gd name="connsiteX15" fmla="*/ 44951 w 57815"/>
                    <a:gd name="connsiteY15" fmla="*/ 0 h 89148"/>
                    <a:gd name="connsiteX16" fmla="*/ 29302 w 57815"/>
                    <a:gd name="connsiteY16" fmla="*/ 41804 h 89148"/>
                    <a:gd name="connsiteX17" fmla="*/ 20506 w 57815"/>
                    <a:gd name="connsiteY17" fmla="*/ 44508 h 89148"/>
                    <a:gd name="connsiteX18" fmla="*/ 14651 w 57815"/>
                    <a:gd name="connsiteY18" fmla="*/ 51730 h 89148"/>
                    <a:gd name="connsiteX19" fmla="*/ 14651 w 57815"/>
                    <a:gd name="connsiteY19" fmla="*/ 56167 h 89148"/>
                    <a:gd name="connsiteX20" fmla="*/ 18747 w 57815"/>
                    <a:gd name="connsiteY20" fmla="*/ 71634 h 89148"/>
                    <a:gd name="connsiteX21" fmla="*/ 29328 w 57815"/>
                    <a:gd name="connsiteY21" fmla="*/ 77384 h 89148"/>
                    <a:gd name="connsiteX22" fmla="*/ 39594 w 57815"/>
                    <a:gd name="connsiteY22" fmla="*/ 72526 h 89148"/>
                    <a:gd name="connsiteX23" fmla="*/ 43375 w 57815"/>
                    <a:gd name="connsiteY23" fmla="*/ 59712 h 89148"/>
                    <a:gd name="connsiteX24" fmla="*/ 39542 w 57815"/>
                    <a:gd name="connsiteY24" fmla="*/ 46793 h 89148"/>
                    <a:gd name="connsiteX25" fmla="*/ 29328 w 57815"/>
                    <a:gd name="connsiteY25" fmla="*/ 41804 h 8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7815" h="89148">
                      <a:moveTo>
                        <a:pt x="44977" y="53"/>
                      </a:moveTo>
                      <a:lnTo>
                        <a:pt x="44977" y="12132"/>
                      </a:lnTo>
                      <a:lnTo>
                        <a:pt x="43165" y="12132"/>
                      </a:lnTo>
                      <a:cubicBezTo>
                        <a:pt x="35000" y="12263"/>
                        <a:pt x="28462" y="14495"/>
                        <a:pt x="23579" y="18854"/>
                      </a:cubicBezTo>
                      <a:cubicBezTo>
                        <a:pt x="18695" y="23213"/>
                        <a:pt x="15780" y="29410"/>
                        <a:pt x="14861" y="37419"/>
                      </a:cubicBezTo>
                      <a:cubicBezTo>
                        <a:pt x="19561" y="32482"/>
                        <a:pt x="25548" y="30014"/>
                        <a:pt x="32820" y="30014"/>
                      </a:cubicBezTo>
                      <a:cubicBezTo>
                        <a:pt x="40540" y="30014"/>
                        <a:pt x="46657" y="32745"/>
                        <a:pt x="51121" y="38180"/>
                      </a:cubicBezTo>
                      <a:cubicBezTo>
                        <a:pt x="55585" y="43642"/>
                        <a:pt x="57816" y="50653"/>
                        <a:pt x="57816" y="59266"/>
                      </a:cubicBezTo>
                      <a:cubicBezTo>
                        <a:pt x="57816" y="67879"/>
                        <a:pt x="55190" y="75362"/>
                        <a:pt x="49965" y="80877"/>
                      </a:cubicBezTo>
                      <a:cubicBezTo>
                        <a:pt x="44740" y="86391"/>
                        <a:pt x="37862" y="89148"/>
                        <a:pt x="29381" y="89148"/>
                      </a:cubicBezTo>
                      <a:cubicBezTo>
                        <a:pt x="20900" y="89148"/>
                        <a:pt x="13575" y="85918"/>
                        <a:pt x="8140" y="79459"/>
                      </a:cubicBezTo>
                      <a:cubicBezTo>
                        <a:pt x="2704" y="72999"/>
                        <a:pt x="0" y="64544"/>
                        <a:pt x="0" y="54093"/>
                      </a:cubicBezTo>
                      <a:lnTo>
                        <a:pt x="0" y="49104"/>
                      </a:lnTo>
                      <a:cubicBezTo>
                        <a:pt x="0" y="33769"/>
                        <a:pt x="3729" y="21742"/>
                        <a:pt x="11211" y="13051"/>
                      </a:cubicBezTo>
                      <a:cubicBezTo>
                        <a:pt x="18668" y="4359"/>
                        <a:pt x="29434" y="0"/>
                        <a:pt x="43454" y="0"/>
                      </a:cubicBezTo>
                      <a:lnTo>
                        <a:pt x="44951" y="0"/>
                      </a:lnTo>
                      <a:close/>
                      <a:moveTo>
                        <a:pt x="29302" y="41804"/>
                      </a:moveTo>
                      <a:cubicBezTo>
                        <a:pt x="26099" y="41804"/>
                        <a:pt x="23158" y="42697"/>
                        <a:pt x="20506" y="44508"/>
                      </a:cubicBezTo>
                      <a:cubicBezTo>
                        <a:pt x="17828" y="46320"/>
                        <a:pt x="15885" y="48710"/>
                        <a:pt x="14651" y="51730"/>
                      </a:cubicBezTo>
                      <a:lnTo>
                        <a:pt x="14651" y="56167"/>
                      </a:lnTo>
                      <a:cubicBezTo>
                        <a:pt x="14651" y="62653"/>
                        <a:pt x="16016" y="67826"/>
                        <a:pt x="18747" y="71634"/>
                      </a:cubicBezTo>
                      <a:cubicBezTo>
                        <a:pt x="21478" y="75467"/>
                        <a:pt x="24996" y="77384"/>
                        <a:pt x="29328" y="77384"/>
                      </a:cubicBezTo>
                      <a:cubicBezTo>
                        <a:pt x="33660" y="77384"/>
                        <a:pt x="37074" y="75756"/>
                        <a:pt x="39594" y="72526"/>
                      </a:cubicBezTo>
                      <a:cubicBezTo>
                        <a:pt x="42115" y="69270"/>
                        <a:pt x="43375" y="65016"/>
                        <a:pt x="43375" y="59712"/>
                      </a:cubicBezTo>
                      <a:cubicBezTo>
                        <a:pt x="43375" y="54408"/>
                        <a:pt x="42089" y="50128"/>
                        <a:pt x="39542" y="46793"/>
                      </a:cubicBezTo>
                      <a:cubicBezTo>
                        <a:pt x="36969" y="43458"/>
                        <a:pt x="33582" y="41804"/>
                        <a:pt x="29328" y="41804"/>
                      </a:cubicBezTo>
                      <a:close/>
                    </a:path>
                  </a:pathLst>
                </a:custGeom>
                <a:solidFill>
                  <a:srgbClr val="000000"/>
                </a:solidFill>
                <a:ln w="0" cap="flat">
                  <a:noFill/>
                  <a:prstDash val="solid"/>
                  <a:miter/>
                </a:ln>
              </p:spPr>
              <p:txBody>
                <a:bodyPr rtlCol="0" anchor="ctr"/>
                <a:lstStyle/>
                <a:p>
                  <a:endParaRPr lang="en-US"/>
                </a:p>
              </p:txBody>
            </p:sp>
            <p:sp>
              <p:nvSpPr>
                <p:cNvPr id="405" name="Freeform 404">
                  <a:extLst>
                    <a:ext uri="{FF2B5EF4-FFF2-40B4-BE49-F238E27FC236}">
                      <a16:creationId xmlns:a16="http://schemas.microsoft.com/office/drawing/2014/main" id="{13B069DB-FB50-BC09-A751-C96CBF2CB5DA}"/>
                    </a:ext>
                  </a:extLst>
                </p:cNvPr>
                <p:cNvSpPr/>
                <p:nvPr/>
              </p:nvSpPr>
              <p:spPr>
                <a:xfrm>
                  <a:off x="8285887" y="595615"/>
                  <a:ext cx="79188" cy="89962"/>
                </a:xfrm>
                <a:custGeom>
                  <a:avLst/>
                  <a:gdLst>
                    <a:gd name="connsiteX0" fmla="*/ 0 w 79188"/>
                    <a:gd name="connsiteY0" fmla="*/ 18092 h 89962"/>
                    <a:gd name="connsiteX1" fmla="*/ 5120 w 79188"/>
                    <a:gd name="connsiteY1" fmla="*/ 5068 h 89962"/>
                    <a:gd name="connsiteX2" fmla="*/ 18510 w 79188"/>
                    <a:gd name="connsiteY2" fmla="*/ 0 h 89962"/>
                    <a:gd name="connsiteX3" fmla="*/ 32006 w 79188"/>
                    <a:gd name="connsiteY3" fmla="*/ 5068 h 89962"/>
                    <a:gd name="connsiteX4" fmla="*/ 37073 w 79188"/>
                    <a:gd name="connsiteY4" fmla="*/ 18381 h 89962"/>
                    <a:gd name="connsiteX5" fmla="*/ 37073 w 79188"/>
                    <a:gd name="connsiteY5" fmla="*/ 22714 h 89962"/>
                    <a:gd name="connsiteX6" fmla="*/ 32006 w 79188"/>
                    <a:gd name="connsiteY6" fmla="*/ 35633 h 89962"/>
                    <a:gd name="connsiteX7" fmla="*/ 18641 w 79188"/>
                    <a:gd name="connsiteY7" fmla="*/ 40675 h 89962"/>
                    <a:gd name="connsiteX8" fmla="*/ 5277 w 79188"/>
                    <a:gd name="connsiteY8" fmla="*/ 35712 h 89962"/>
                    <a:gd name="connsiteX9" fmla="*/ 26 w 79188"/>
                    <a:gd name="connsiteY9" fmla="*/ 22346 h 89962"/>
                    <a:gd name="connsiteX10" fmla="*/ 26 w 79188"/>
                    <a:gd name="connsiteY10" fmla="*/ 18066 h 89962"/>
                    <a:gd name="connsiteX11" fmla="*/ 10213 w 79188"/>
                    <a:gd name="connsiteY11" fmla="*/ 22687 h 89962"/>
                    <a:gd name="connsiteX12" fmla="*/ 12524 w 79188"/>
                    <a:gd name="connsiteY12" fmla="*/ 29410 h 89962"/>
                    <a:gd name="connsiteX13" fmla="*/ 18615 w 79188"/>
                    <a:gd name="connsiteY13" fmla="*/ 31983 h 89962"/>
                    <a:gd name="connsiteX14" fmla="*/ 24628 w 79188"/>
                    <a:gd name="connsiteY14" fmla="*/ 29410 h 89962"/>
                    <a:gd name="connsiteX15" fmla="*/ 26912 w 79188"/>
                    <a:gd name="connsiteY15" fmla="*/ 22451 h 89962"/>
                    <a:gd name="connsiteX16" fmla="*/ 26912 w 79188"/>
                    <a:gd name="connsiteY16" fmla="*/ 18040 h 89962"/>
                    <a:gd name="connsiteX17" fmla="*/ 24602 w 79188"/>
                    <a:gd name="connsiteY17" fmla="*/ 11291 h 89962"/>
                    <a:gd name="connsiteX18" fmla="*/ 18510 w 79188"/>
                    <a:gd name="connsiteY18" fmla="*/ 8692 h 89962"/>
                    <a:gd name="connsiteX19" fmla="*/ 12472 w 79188"/>
                    <a:gd name="connsiteY19" fmla="*/ 11317 h 89962"/>
                    <a:gd name="connsiteX20" fmla="*/ 10213 w 79188"/>
                    <a:gd name="connsiteY20" fmla="*/ 18224 h 89962"/>
                    <a:gd name="connsiteX21" fmla="*/ 10213 w 79188"/>
                    <a:gd name="connsiteY21" fmla="*/ 22687 h 89962"/>
                    <a:gd name="connsiteX22" fmla="*/ 21635 w 79188"/>
                    <a:gd name="connsiteY22" fmla="*/ 82216 h 89962"/>
                    <a:gd name="connsiteX23" fmla="*/ 14125 w 79188"/>
                    <a:gd name="connsiteY23" fmla="*/ 77883 h 89962"/>
                    <a:gd name="connsiteX24" fmla="*/ 56844 w 79188"/>
                    <a:gd name="connsiteY24" fmla="*/ 9479 h 89962"/>
                    <a:gd name="connsiteX25" fmla="*/ 64353 w 79188"/>
                    <a:gd name="connsiteY25" fmla="*/ 13812 h 89962"/>
                    <a:gd name="connsiteX26" fmla="*/ 21635 w 79188"/>
                    <a:gd name="connsiteY26" fmla="*/ 82216 h 89962"/>
                    <a:gd name="connsiteX27" fmla="*/ 42062 w 79188"/>
                    <a:gd name="connsiteY27" fmla="*/ 67301 h 89962"/>
                    <a:gd name="connsiteX28" fmla="*/ 47287 w 79188"/>
                    <a:gd name="connsiteY28" fmla="*/ 54250 h 89962"/>
                    <a:gd name="connsiteX29" fmla="*/ 60625 w 79188"/>
                    <a:gd name="connsiteY29" fmla="*/ 49261 h 89962"/>
                    <a:gd name="connsiteX30" fmla="*/ 73989 w 79188"/>
                    <a:gd name="connsiteY30" fmla="*/ 54250 h 89962"/>
                    <a:gd name="connsiteX31" fmla="*/ 79188 w 79188"/>
                    <a:gd name="connsiteY31" fmla="*/ 67721 h 89962"/>
                    <a:gd name="connsiteX32" fmla="*/ 79188 w 79188"/>
                    <a:gd name="connsiteY32" fmla="*/ 72001 h 89962"/>
                    <a:gd name="connsiteX33" fmla="*/ 74173 w 79188"/>
                    <a:gd name="connsiteY33" fmla="*/ 84894 h 89962"/>
                    <a:gd name="connsiteX34" fmla="*/ 60730 w 79188"/>
                    <a:gd name="connsiteY34" fmla="*/ 89962 h 89962"/>
                    <a:gd name="connsiteX35" fmla="*/ 47182 w 79188"/>
                    <a:gd name="connsiteY35" fmla="*/ 84947 h 89962"/>
                    <a:gd name="connsiteX36" fmla="*/ 42035 w 79188"/>
                    <a:gd name="connsiteY36" fmla="*/ 71686 h 89962"/>
                    <a:gd name="connsiteX37" fmla="*/ 42035 w 79188"/>
                    <a:gd name="connsiteY37" fmla="*/ 67301 h 89962"/>
                    <a:gd name="connsiteX38" fmla="*/ 52276 w 79188"/>
                    <a:gd name="connsiteY38" fmla="*/ 71922 h 89962"/>
                    <a:gd name="connsiteX39" fmla="*/ 54638 w 79188"/>
                    <a:gd name="connsiteY39" fmla="*/ 78618 h 89962"/>
                    <a:gd name="connsiteX40" fmla="*/ 60730 w 79188"/>
                    <a:gd name="connsiteY40" fmla="*/ 81244 h 89962"/>
                    <a:gd name="connsiteX41" fmla="*/ 66769 w 79188"/>
                    <a:gd name="connsiteY41" fmla="*/ 78750 h 89962"/>
                    <a:gd name="connsiteX42" fmla="*/ 68974 w 79188"/>
                    <a:gd name="connsiteY42" fmla="*/ 71739 h 89962"/>
                    <a:gd name="connsiteX43" fmla="*/ 68974 w 79188"/>
                    <a:gd name="connsiteY43" fmla="*/ 67222 h 89962"/>
                    <a:gd name="connsiteX44" fmla="*/ 66638 w 79188"/>
                    <a:gd name="connsiteY44" fmla="*/ 60500 h 89962"/>
                    <a:gd name="connsiteX45" fmla="*/ 60625 w 79188"/>
                    <a:gd name="connsiteY45" fmla="*/ 57979 h 89962"/>
                    <a:gd name="connsiteX46" fmla="*/ 54586 w 79188"/>
                    <a:gd name="connsiteY46" fmla="*/ 60500 h 89962"/>
                    <a:gd name="connsiteX47" fmla="*/ 52276 w 79188"/>
                    <a:gd name="connsiteY47" fmla="*/ 67485 h 89962"/>
                    <a:gd name="connsiteX48" fmla="*/ 52276 w 79188"/>
                    <a:gd name="connsiteY48" fmla="*/ 71922 h 8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62">
                      <a:moveTo>
                        <a:pt x="0" y="18092"/>
                      </a:moveTo>
                      <a:cubicBezTo>
                        <a:pt x="0" y="12814"/>
                        <a:pt x="1706" y="8455"/>
                        <a:pt x="5120" y="5068"/>
                      </a:cubicBezTo>
                      <a:cubicBezTo>
                        <a:pt x="8533" y="1681"/>
                        <a:pt x="12997" y="0"/>
                        <a:pt x="18510" y="0"/>
                      </a:cubicBezTo>
                      <a:cubicBezTo>
                        <a:pt x="24024" y="0"/>
                        <a:pt x="28619" y="1681"/>
                        <a:pt x="32006" y="5068"/>
                      </a:cubicBezTo>
                      <a:cubicBezTo>
                        <a:pt x="35393" y="8455"/>
                        <a:pt x="37073" y="12893"/>
                        <a:pt x="37073" y="18381"/>
                      </a:cubicBezTo>
                      <a:lnTo>
                        <a:pt x="37073" y="22714"/>
                      </a:lnTo>
                      <a:cubicBezTo>
                        <a:pt x="37073" y="27965"/>
                        <a:pt x="35367" y="32272"/>
                        <a:pt x="32006" y="35633"/>
                      </a:cubicBezTo>
                      <a:cubicBezTo>
                        <a:pt x="28619" y="38994"/>
                        <a:pt x="24155" y="40675"/>
                        <a:pt x="18641" y="40675"/>
                      </a:cubicBezTo>
                      <a:cubicBezTo>
                        <a:pt x="13128" y="40675"/>
                        <a:pt x="8769" y="39020"/>
                        <a:pt x="5277" y="35712"/>
                      </a:cubicBezTo>
                      <a:cubicBezTo>
                        <a:pt x="1759" y="32403"/>
                        <a:pt x="26" y="27939"/>
                        <a:pt x="26" y="22346"/>
                      </a:cubicBezTo>
                      <a:lnTo>
                        <a:pt x="26" y="18066"/>
                      </a:lnTo>
                      <a:close/>
                      <a:moveTo>
                        <a:pt x="10213" y="22687"/>
                      </a:moveTo>
                      <a:cubicBezTo>
                        <a:pt x="10213" y="25471"/>
                        <a:pt x="10975" y="27703"/>
                        <a:pt x="12524" y="29410"/>
                      </a:cubicBezTo>
                      <a:cubicBezTo>
                        <a:pt x="14073" y="31117"/>
                        <a:pt x="16095" y="31983"/>
                        <a:pt x="18615" y="31983"/>
                      </a:cubicBezTo>
                      <a:cubicBezTo>
                        <a:pt x="21136" y="31983"/>
                        <a:pt x="23105" y="31117"/>
                        <a:pt x="24628" y="29410"/>
                      </a:cubicBezTo>
                      <a:cubicBezTo>
                        <a:pt x="26151" y="27703"/>
                        <a:pt x="26912" y="25392"/>
                        <a:pt x="26912" y="22451"/>
                      </a:cubicBezTo>
                      <a:lnTo>
                        <a:pt x="26912" y="18040"/>
                      </a:lnTo>
                      <a:cubicBezTo>
                        <a:pt x="26912" y="15256"/>
                        <a:pt x="26151" y="13024"/>
                        <a:pt x="24602" y="11291"/>
                      </a:cubicBezTo>
                      <a:cubicBezTo>
                        <a:pt x="23052" y="9558"/>
                        <a:pt x="21030" y="8692"/>
                        <a:pt x="18510" y="8692"/>
                      </a:cubicBezTo>
                      <a:cubicBezTo>
                        <a:pt x="15990" y="8692"/>
                        <a:pt x="13968" y="9558"/>
                        <a:pt x="12472" y="11317"/>
                      </a:cubicBezTo>
                      <a:cubicBezTo>
                        <a:pt x="10975" y="13077"/>
                        <a:pt x="10213" y="15361"/>
                        <a:pt x="10213" y="18224"/>
                      </a:cubicBezTo>
                      <a:lnTo>
                        <a:pt x="10213" y="22687"/>
                      </a:lnTo>
                      <a:close/>
                      <a:moveTo>
                        <a:pt x="21635" y="82216"/>
                      </a:moveTo>
                      <a:lnTo>
                        <a:pt x="14125" y="77883"/>
                      </a:lnTo>
                      <a:lnTo>
                        <a:pt x="56844" y="9479"/>
                      </a:lnTo>
                      <a:lnTo>
                        <a:pt x="64353" y="13812"/>
                      </a:lnTo>
                      <a:lnTo>
                        <a:pt x="21635" y="82216"/>
                      </a:lnTo>
                      <a:close/>
                      <a:moveTo>
                        <a:pt x="42062" y="67301"/>
                      </a:moveTo>
                      <a:cubicBezTo>
                        <a:pt x="42062" y="61944"/>
                        <a:pt x="43795" y="57585"/>
                        <a:pt x="47287" y="54250"/>
                      </a:cubicBezTo>
                      <a:cubicBezTo>
                        <a:pt x="50779" y="50916"/>
                        <a:pt x="55216" y="49261"/>
                        <a:pt x="60625" y="49261"/>
                      </a:cubicBezTo>
                      <a:cubicBezTo>
                        <a:pt x="66034" y="49261"/>
                        <a:pt x="70523" y="50916"/>
                        <a:pt x="73989" y="54250"/>
                      </a:cubicBezTo>
                      <a:cubicBezTo>
                        <a:pt x="77455" y="57585"/>
                        <a:pt x="79188" y="62075"/>
                        <a:pt x="79188" y="67721"/>
                      </a:cubicBezTo>
                      <a:lnTo>
                        <a:pt x="79188" y="72001"/>
                      </a:lnTo>
                      <a:cubicBezTo>
                        <a:pt x="79188" y="77200"/>
                        <a:pt x="77507" y="81507"/>
                        <a:pt x="74173" y="84894"/>
                      </a:cubicBezTo>
                      <a:cubicBezTo>
                        <a:pt x="70839" y="88282"/>
                        <a:pt x="66348" y="89962"/>
                        <a:pt x="60730" y="89962"/>
                      </a:cubicBezTo>
                      <a:cubicBezTo>
                        <a:pt x="55111" y="89962"/>
                        <a:pt x="50595" y="88282"/>
                        <a:pt x="47182" y="84947"/>
                      </a:cubicBezTo>
                      <a:cubicBezTo>
                        <a:pt x="43769" y="81612"/>
                        <a:pt x="42035" y="77174"/>
                        <a:pt x="42035" y="71686"/>
                      </a:cubicBezTo>
                      <a:lnTo>
                        <a:pt x="42035" y="67301"/>
                      </a:lnTo>
                      <a:close/>
                      <a:moveTo>
                        <a:pt x="52276" y="71922"/>
                      </a:moveTo>
                      <a:cubicBezTo>
                        <a:pt x="52276" y="74653"/>
                        <a:pt x="53063" y="76885"/>
                        <a:pt x="54638" y="78618"/>
                      </a:cubicBezTo>
                      <a:cubicBezTo>
                        <a:pt x="56214" y="80352"/>
                        <a:pt x="58262" y="81244"/>
                        <a:pt x="60730" y="81244"/>
                      </a:cubicBezTo>
                      <a:cubicBezTo>
                        <a:pt x="63198" y="81244"/>
                        <a:pt x="65299" y="80404"/>
                        <a:pt x="66769" y="78750"/>
                      </a:cubicBezTo>
                      <a:cubicBezTo>
                        <a:pt x="68239" y="77095"/>
                        <a:pt x="68974" y="74758"/>
                        <a:pt x="68974" y="71739"/>
                      </a:cubicBezTo>
                      <a:lnTo>
                        <a:pt x="68974" y="67222"/>
                      </a:lnTo>
                      <a:cubicBezTo>
                        <a:pt x="68974" y="64413"/>
                        <a:pt x="68187" y="62181"/>
                        <a:pt x="66638" y="60500"/>
                      </a:cubicBezTo>
                      <a:cubicBezTo>
                        <a:pt x="65062" y="58819"/>
                        <a:pt x="63066" y="57979"/>
                        <a:pt x="60625" y="57979"/>
                      </a:cubicBezTo>
                      <a:cubicBezTo>
                        <a:pt x="58183" y="57979"/>
                        <a:pt x="56135" y="58819"/>
                        <a:pt x="54586" y="60500"/>
                      </a:cubicBezTo>
                      <a:cubicBezTo>
                        <a:pt x="53037" y="62181"/>
                        <a:pt x="52276" y="64518"/>
                        <a:pt x="52276" y="67485"/>
                      </a:cubicBezTo>
                      <a:lnTo>
                        <a:pt x="52276" y="71922"/>
                      </a:lnTo>
                      <a:close/>
                    </a:path>
                  </a:pathLst>
                </a:custGeom>
                <a:solidFill>
                  <a:srgbClr val="000000"/>
                </a:solidFill>
                <a:ln w="0" cap="flat">
                  <a:noFill/>
                  <a:prstDash val="solid"/>
                  <a:miter/>
                </a:ln>
              </p:spPr>
              <p:txBody>
                <a:bodyPr rtlCol="0" anchor="ctr"/>
                <a:lstStyle/>
                <a:p>
                  <a:endParaRPr lang="en-US"/>
                </a:p>
              </p:txBody>
            </p:sp>
          </p:grpSp>
          <p:grpSp>
            <p:nvGrpSpPr>
              <p:cNvPr id="391" name="Graphic 630">
                <a:extLst>
                  <a:ext uri="{FF2B5EF4-FFF2-40B4-BE49-F238E27FC236}">
                    <a16:creationId xmlns:a16="http://schemas.microsoft.com/office/drawing/2014/main" id="{C596B445-48C4-7A32-C7FB-C8B631211093}"/>
                  </a:ext>
                </a:extLst>
              </p:cNvPr>
              <p:cNvGrpSpPr/>
              <p:nvPr/>
            </p:nvGrpSpPr>
            <p:grpSpPr>
              <a:xfrm>
                <a:off x="8810247" y="595615"/>
                <a:ext cx="150946" cy="89962"/>
                <a:chOff x="8810247" y="595615"/>
                <a:chExt cx="150946" cy="89962"/>
              </a:xfrm>
              <a:solidFill>
                <a:srgbClr val="000000"/>
              </a:solidFill>
            </p:grpSpPr>
            <p:sp>
              <p:nvSpPr>
                <p:cNvPr id="402" name="Freeform 401">
                  <a:extLst>
                    <a:ext uri="{FF2B5EF4-FFF2-40B4-BE49-F238E27FC236}">
                      <a16:creationId xmlns:a16="http://schemas.microsoft.com/office/drawing/2014/main" id="{97FA941F-0A93-51DB-F3ED-13F68A89B281}"/>
                    </a:ext>
                  </a:extLst>
                </p:cNvPr>
                <p:cNvSpPr/>
                <p:nvPr/>
              </p:nvSpPr>
              <p:spPr>
                <a:xfrm>
                  <a:off x="8810247" y="596902"/>
                  <a:ext cx="60624" cy="87493"/>
                </a:xfrm>
                <a:custGeom>
                  <a:avLst/>
                  <a:gdLst>
                    <a:gd name="connsiteX0" fmla="*/ 60625 w 60624"/>
                    <a:gd name="connsiteY0" fmla="*/ 8088 h 87493"/>
                    <a:gd name="connsiteX1" fmla="*/ 25652 w 60624"/>
                    <a:gd name="connsiteY1" fmla="*/ 87494 h 87493"/>
                    <a:gd name="connsiteX2" fmla="*/ 10318 w 60624"/>
                    <a:gd name="connsiteY2" fmla="*/ 87494 h 87493"/>
                    <a:gd name="connsiteX3" fmla="*/ 45239 w 60624"/>
                    <a:gd name="connsiteY3" fmla="*/ 11711 h 87493"/>
                    <a:gd name="connsiteX4" fmla="*/ 0 w 60624"/>
                    <a:gd name="connsiteY4" fmla="*/ 11711 h 87493"/>
                    <a:gd name="connsiteX5" fmla="*/ 0 w 60624"/>
                    <a:gd name="connsiteY5" fmla="*/ 0 h 87493"/>
                    <a:gd name="connsiteX6" fmla="*/ 60625 w 60624"/>
                    <a:gd name="connsiteY6" fmla="*/ 0 h 87493"/>
                    <a:gd name="connsiteX7" fmla="*/ 60625 w 60624"/>
                    <a:gd name="connsiteY7" fmla="*/ 8114 h 8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624" h="87493">
                      <a:moveTo>
                        <a:pt x="60625" y="8088"/>
                      </a:moveTo>
                      <a:lnTo>
                        <a:pt x="25652" y="87494"/>
                      </a:lnTo>
                      <a:lnTo>
                        <a:pt x="10318" y="87494"/>
                      </a:lnTo>
                      <a:lnTo>
                        <a:pt x="45239" y="11711"/>
                      </a:lnTo>
                      <a:lnTo>
                        <a:pt x="0" y="11711"/>
                      </a:lnTo>
                      <a:lnTo>
                        <a:pt x="0" y="0"/>
                      </a:lnTo>
                      <a:lnTo>
                        <a:pt x="60625" y="0"/>
                      </a:lnTo>
                      <a:lnTo>
                        <a:pt x="60625" y="8114"/>
                      </a:lnTo>
                      <a:close/>
                    </a:path>
                  </a:pathLst>
                </a:custGeom>
                <a:solidFill>
                  <a:srgbClr val="000000"/>
                </a:solidFill>
                <a:ln w="0" cap="flat">
                  <a:noFill/>
                  <a:prstDash val="solid"/>
                  <a:miter/>
                </a:ln>
              </p:spPr>
              <p:txBody>
                <a:bodyPr rtlCol="0" anchor="ctr"/>
                <a:lstStyle/>
                <a:p>
                  <a:endParaRPr lang="en-US"/>
                </a:p>
              </p:txBody>
            </p:sp>
            <p:sp>
              <p:nvSpPr>
                <p:cNvPr id="403" name="Freeform 402">
                  <a:extLst>
                    <a:ext uri="{FF2B5EF4-FFF2-40B4-BE49-F238E27FC236}">
                      <a16:creationId xmlns:a16="http://schemas.microsoft.com/office/drawing/2014/main" id="{8995F68C-C153-55A3-DB74-D14534FFBB89}"/>
                    </a:ext>
                  </a:extLst>
                </p:cNvPr>
                <p:cNvSpPr/>
                <p:nvPr/>
              </p:nvSpPr>
              <p:spPr>
                <a:xfrm>
                  <a:off x="8881978" y="595615"/>
                  <a:ext cx="79214" cy="89962"/>
                </a:xfrm>
                <a:custGeom>
                  <a:avLst/>
                  <a:gdLst>
                    <a:gd name="connsiteX0" fmla="*/ 0 w 79214"/>
                    <a:gd name="connsiteY0" fmla="*/ 18092 h 89962"/>
                    <a:gd name="connsiteX1" fmla="*/ 5120 w 79214"/>
                    <a:gd name="connsiteY1" fmla="*/ 5068 h 89962"/>
                    <a:gd name="connsiteX2" fmla="*/ 18511 w 79214"/>
                    <a:gd name="connsiteY2" fmla="*/ 0 h 89962"/>
                    <a:gd name="connsiteX3" fmla="*/ 32007 w 79214"/>
                    <a:gd name="connsiteY3" fmla="*/ 5068 h 89962"/>
                    <a:gd name="connsiteX4" fmla="*/ 37074 w 79214"/>
                    <a:gd name="connsiteY4" fmla="*/ 18381 h 89962"/>
                    <a:gd name="connsiteX5" fmla="*/ 37074 w 79214"/>
                    <a:gd name="connsiteY5" fmla="*/ 22714 h 89962"/>
                    <a:gd name="connsiteX6" fmla="*/ 32007 w 79214"/>
                    <a:gd name="connsiteY6" fmla="*/ 35633 h 89962"/>
                    <a:gd name="connsiteX7" fmla="*/ 18642 w 79214"/>
                    <a:gd name="connsiteY7" fmla="*/ 40675 h 89962"/>
                    <a:gd name="connsiteX8" fmla="*/ 5277 w 79214"/>
                    <a:gd name="connsiteY8" fmla="*/ 35712 h 89962"/>
                    <a:gd name="connsiteX9" fmla="*/ 26 w 79214"/>
                    <a:gd name="connsiteY9" fmla="*/ 22346 h 89962"/>
                    <a:gd name="connsiteX10" fmla="*/ 26 w 79214"/>
                    <a:gd name="connsiteY10" fmla="*/ 18066 h 89962"/>
                    <a:gd name="connsiteX11" fmla="*/ 10214 w 79214"/>
                    <a:gd name="connsiteY11" fmla="*/ 22687 h 89962"/>
                    <a:gd name="connsiteX12" fmla="*/ 12524 w 79214"/>
                    <a:gd name="connsiteY12" fmla="*/ 29410 h 89962"/>
                    <a:gd name="connsiteX13" fmla="*/ 18616 w 79214"/>
                    <a:gd name="connsiteY13" fmla="*/ 31983 h 89962"/>
                    <a:gd name="connsiteX14" fmla="*/ 24629 w 79214"/>
                    <a:gd name="connsiteY14" fmla="*/ 29410 h 89962"/>
                    <a:gd name="connsiteX15" fmla="*/ 26912 w 79214"/>
                    <a:gd name="connsiteY15" fmla="*/ 22451 h 89962"/>
                    <a:gd name="connsiteX16" fmla="*/ 26912 w 79214"/>
                    <a:gd name="connsiteY16" fmla="*/ 18040 h 89962"/>
                    <a:gd name="connsiteX17" fmla="*/ 24602 w 79214"/>
                    <a:gd name="connsiteY17" fmla="*/ 11291 h 89962"/>
                    <a:gd name="connsiteX18" fmla="*/ 18511 w 79214"/>
                    <a:gd name="connsiteY18" fmla="*/ 8692 h 89962"/>
                    <a:gd name="connsiteX19" fmla="*/ 12472 w 79214"/>
                    <a:gd name="connsiteY19" fmla="*/ 11317 h 89962"/>
                    <a:gd name="connsiteX20" fmla="*/ 10214 w 79214"/>
                    <a:gd name="connsiteY20" fmla="*/ 18224 h 89962"/>
                    <a:gd name="connsiteX21" fmla="*/ 10214 w 79214"/>
                    <a:gd name="connsiteY21" fmla="*/ 22687 h 89962"/>
                    <a:gd name="connsiteX22" fmla="*/ 21635 w 79214"/>
                    <a:gd name="connsiteY22" fmla="*/ 82216 h 89962"/>
                    <a:gd name="connsiteX23" fmla="*/ 14126 w 79214"/>
                    <a:gd name="connsiteY23" fmla="*/ 77883 h 89962"/>
                    <a:gd name="connsiteX24" fmla="*/ 56845 w 79214"/>
                    <a:gd name="connsiteY24" fmla="*/ 9479 h 89962"/>
                    <a:gd name="connsiteX25" fmla="*/ 64354 w 79214"/>
                    <a:gd name="connsiteY25" fmla="*/ 13812 h 89962"/>
                    <a:gd name="connsiteX26" fmla="*/ 21635 w 79214"/>
                    <a:gd name="connsiteY26" fmla="*/ 82216 h 89962"/>
                    <a:gd name="connsiteX27" fmla="*/ 42089 w 79214"/>
                    <a:gd name="connsiteY27" fmla="*/ 67301 h 89962"/>
                    <a:gd name="connsiteX28" fmla="*/ 47313 w 79214"/>
                    <a:gd name="connsiteY28" fmla="*/ 54250 h 89962"/>
                    <a:gd name="connsiteX29" fmla="*/ 60652 w 79214"/>
                    <a:gd name="connsiteY29" fmla="*/ 49261 h 89962"/>
                    <a:gd name="connsiteX30" fmla="*/ 74016 w 79214"/>
                    <a:gd name="connsiteY30" fmla="*/ 54250 h 89962"/>
                    <a:gd name="connsiteX31" fmla="*/ 79215 w 79214"/>
                    <a:gd name="connsiteY31" fmla="*/ 67721 h 89962"/>
                    <a:gd name="connsiteX32" fmla="*/ 79215 w 79214"/>
                    <a:gd name="connsiteY32" fmla="*/ 72001 h 89962"/>
                    <a:gd name="connsiteX33" fmla="*/ 74200 w 79214"/>
                    <a:gd name="connsiteY33" fmla="*/ 84894 h 89962"/>
                    <a:gd name="connsiteX34" fmla="*/ 60757 w 79214"/>
                    <a:gd name="connsiteY34" fmla="*/ 89962 h 89962"/>
                    <a:gd name="connsiteX35" fmla="*/ 47208 w 79214"/>
                    <a:gd name="connsiteY35" fmla="*/ 84947 h 89962"/>
                    <a:gd name="connsiteX36" fmla="*/ 42062 w 79214"/>
                    <a:gd name="connsiteY36" fmla="*/ 71686 h 89962"/>
                    <a:gd name="connsiteX37" fmla="*/ 42062 w 79214"/>
                    <a:gd name="connsiteY37" fmla="*/ 67301 h 89962"/>
                    <a:gd name="connsiteX38" fmla="*/ 52303 w 79214"/>
                    <a:gd name="connsiteY38" fmla="*/ 71922 h 89962"/>
                    <a:gd name="connsiteX39" fmla="*/ 54665 w 79214"/>
                    <a:gd name="connsiteY39" fmla="*/ 78618 h 89962"/>
                    <a:gd name="connsiteX40" fmla="*/ 60757 w 79214"/>
                    <a:gd name="connsiteY40" fmla="*/ 81244 h 89962"/>
                    <a:gd name="connsiteX41" fmla="*/ 66796 w 79214"/>
                    <a:gd name="connsiteY41" fmla="*/ 78750 h 89962"/>
                    <a:gd name="connsiteX42" fmla="*/ 69001 w 79214"/>
                    <a:gd name="connsiteY42" fmla="*/ 71739 h 89962"/>
                    <a:gd name="connsiteX43" fmla="*/ 69001 w 79214"/>
                    <a:gd name="connsiteY43" fmla="*/ 67222 h 89962"/>
                    <a:gd name="connsiteX44" fmla="*/ 66665 w 79214"/>
                    <a:gd name="connsiteY44" fmla="*/ 60500 h 89962"/>
                    <a:gd name="connsiteX45" fmla="*/ 60652 w 79214"/>
                    <a:gd name="connsiteY45" fmla="*/ 57979 h 89962"/>
                    <a:gd name="connsiteX46" fmla="*/ 54613 w 79214"/>
                    <a:gd name="connsiteY46" fmla="*/ 60500 h 89962"/>
                    <a:gd name="connsiteX47" fmla="*/ 52303 w 79214"/>
                    <a:gd name="connsiteY47" fmla="*/ 67485 h 89962"/>
                    <a:gd name="connsiteX48" fmla="*/ 52303 w 79214"/>
                    <a:gd name="connsiteY48" fmla="*/ 71922 h 8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214" h="89962">
                      <a:moveTo>
                        <a:pt x="0" y="18092"/>
                      </a:moveTo>
                      <a:cubicBezTo>
                        <a:pt x="0" y="12814"/>
                        <a:pt x="1707" y="8455"/>
                        <a:pt x="5120" y="5068"/>
                      </a:cubicBezTo>
                      <a:cubicBezTo>
                        <a:pt x="8533" y="1681"/>
                        <a:pt x="12997" y="0"/>
                        <a:pt x="18511" y="0"/>
                      </a:cubicBezTo>
                      <a:cubicBezTo>
                        <a:pt x="24025" y="0"/>
                        <a:pt x="28619" y="1681"/>
                        <a:pt x="32007" y="5068"/>
                      </a:cubicBezTo>
                      <a:cubicBezTo>
                        <a:pt x="35393" y="8455"/>
                        <a:pt x="37074" y="12893"/>
                        <a:pt x="37074" y="18381"/>
                      </a:cubicBezTo>
                      <a:lnTo>
                        <a:pt x="37074" y="22714"/>
                      </a:lnTo>
                      <a:cubicBezTo>
                        <a:pt x="37074" y="27965"/>
                        <a:pt x="35367" y="32272"/>
                        <a:pt x="32007" y="35633"/>
                      </a:cubicBezTo>
                      <a:cubicBezTo>
                        <a:pt x="28619" y="38994"/>
                        <a:pt x="24156" y="40675"/>
                        <a:pt x="18642" y="40675"/>
                      </a:cubicBezTo>
                      <a:cubicBezTo>
                        <a:pt x="13128" y="40675"/>
                        <a:pt x="8770" y="39020"/>
                        <a:pt x="5277" y="35712"/>
                      </a:cubicBezTo>
                      <a:cubicBezTo>
                        <a:pt x="1760" y="32403"/>
                        <a:pt x="26" y="27939"/>
                        <a:pt x="26" y="22346"/>
                      </a:cubicBezTo>
                      <a:lnTo>
                        <a:pt x="26" y="18066"/>
                      </a:lnTo>
                      <a:close/>
                      <a:moveTo>
                        <a:pt x="10214" y="22687"/>
                      </a:moveTo>
                      <a:cubicBezTo>
                        <a:pt x="10214" y="25471"/>
                        <a:pt x="10975" y="27703"/>
                        <a:pt x="12524" y="29410"/>
                      </a:cubicBezTo>
                      <a:cubicBezTo>
                        <a:pt x="14074" y="31117"/>
                        <a:pt x="16095" y="31983"/>
                        <a:pt x="18616" y="31983"/>
                      </a:cubicBezTo>
                      <a:cubicBezTo>
                        <a:pt x="21136" y="31983"/>
                        <a:pt x="23105" y="31117"/>
                        <a:pt x="24629" y="29410"/>
                      </a:cubicBezTo>
                      <a:cubicBezTo>
                        <a:pt x="26152" y="27703"/>
                        <a:pt x="26912" y="25392"/>
                        <a:pt x="26912" y="22451"/>
                      </a:cubicBezTo>
                      <a:lnTo>
                        <a:pt x="26912" y="18040"/>
                      </a:lnTo>
                      <a:cubicBezTo>
                        <a:pt x="26912" y="15256"/>
                        <a:pt x="26152" y="13024"/>
                        <a:pt x="24602" y="11291"/>
                      </a:cubicBezTo>
                      <a:cubicBezTo>
                        <a:pt x="23053" y="9558"/>
                        <a:pt x="21031" y="8692"/>
                        <a:pt x="18511" y="8692"/>
                      </a:cubicBezTo>
                      <a:cubicBezTo>
                        <a:pt x="15990" y="8692"/>
                        <a:pt x="13968" y="9558"/>
                        <a:pt x="12472" y="11317"/>
                      </a:cubicBezTo>
                      <a:cubicBezTo>
                        <a:pt x="10975" y="13077"/>
                        <a:pt x="10214" y="15361"/>
                        <a:pt x="10214" y="18224"/>
                      </a:cubicBezTo>
                      <a:lnTo>
                        <a:pt x="10214" y="22687"/>
                      </a:lnTo>
                      <a:close/>
                      <a:moveTo>
                        <a:pt x="21635" y="82216"/>
                      </a:moveTo>
                      <a:lnTo>
                        <a:pt x="14126" y="77883"/>
                      </a:lnTo>
                      <a:lnTo>
                        <a:pt x="56845" y="9479"/>
                      </a:lnTo>
                      <a:lnTo>
                        <a:pt x="64354" y="13812"/>
                      </a:lnTo>
                      <a:lnTo>
                        <a:pt x="21635" y="82216"/>
                      </a:lnTo>
                      <a:close/>
                      <a:moveTo>
                        <a:pt x="42089" y="67301"/>
                      </a:moveTo>
                      <a:cubicBezTo>
                        <a:pt x="42089" y="61944"/>
                        <a:pt x="43822" y="57585"/>
                        <a:pt x="47313" y="54250"/>
                      </a:cubicBezTo>
                      <a:cubicBezTo>
                        <a:pt x="50806" y="50916"/>
                        <a:pt x="55243" y="49261"/>
                        <a:pt x="60652" y="49261"/>
                      </a:cubicBezTo>
                      <a:cubicBezTo>
                        <a:pt x="66061" y="49261"/>
                        <a:pt x="70550" y="50916"/>
                        <a:pt x="74016" y="54250"/>
                      </a:cubicBezTo>
                      <a:cubicBezTo>
                        <a:pt x="77482" y="57585"/>
                        <a:pt x="79215" y="62075"/>
                        <a:pt x="79215" y="67721"/>
                      </a:cubicBezTo>
                      <a:lnTo>
                        <a:pt x="79215" y="72001"/>
                      </a:lnTo>
                      <a:cubicBezTo>
                        <a:pt x="79215" y="77200"/>
                        <a:pt x="77534" y="81507"/>
                        <a:pt x="74200" y="84894"/>
                      </a:cubicBezTo>
                      <a:cubicBezTo>
                        <a:pt x="70865" y="88282"/>
                        <a:pt x="66375" y="89962"/>
                        <a:pt x="60757" y="89962"/>
                      </a:cubicBezTo>
                      <a:cubicBezTo>
                        <a:pt x="55138" y="89962"/>
                        <a:pt x="50622" y="88282"/>
                        <a:pt x="47208" y="84947"/>
                      </a:cubicBezTo>
                      <a:cubicBezTo>
                        <a:pt x="43796" y="81612"/>
                        <a:pt x="42062" y="77174"/>
                        <a:pt x="42062" y="71686"/>
                      </a:cubicBezTo>
                      <a:lnTo>
                        <a:pt x="42062" y="67301"/>
                      </a:lnTo>
                      <a:close/>
                      <a:moveTo>
                        <a:pt x="52303" y="71922"/>
                      </a:moveTo>
                      <a:cubicBezTo>
                        <a:pt x="52303" y="74653"/>
                        <a:pt x="53090" y="76885"/>
                        <a:pt x="54665" y="78618"/>
                      </a:cubicBezTo>
                      <a:cubicBezTo>
                        <a:pt x="56241" y="80352"/>
                        <a:pt x="58289" y="81244"/>
                        <a:pt x="60757" y="81244"/>
                      </a:cubicBezTo>
                      <a:cubicBezTo>
                        <a:pt x="63225" y="81244"/>
                        <a:pt x="65325" y="80404"/>
                        <a:pt x="66796" y="78750"/>
                      </a:cubicBezTo>
                      <a:cubicBezTo>
                        <a:pt x="68266" y="77095"/>
                        <a:pt x="69001" y="74758"/>
                        <a:pt x="69001" y="71739"/>
                      </a:cubicBezTo>
                      <a:lnTo>
                        <a:pt x="69001" y="67222"/>
                      </a:lnTo>
                      <a:cubicBezTo>
                        <a:pt x="69001" y="64413"/>
                        <a:pt x="68213" y="62181"/>
                        <a:pt x="66665" y="60500"/>
                      </a:cubicBezTo>
                      <a:cubicBezTo>
                        <a:pt x="65089" y="58819"/>
                        <a:pt x="63093" y="57979"/>
                        <a:pt x="60652" y="57979"/>
                      </a:cubicBezTo>
                      <a:cubicBezTo>
                        <a:pt x="58210" y="57979"/>
                        <a:pt x="56162" y="58819"/>
                        <a:pt x="54613" y="60500"/>
                      </a:cubicBezTo>
                      <a:cubicBezTo>
                        <a:pt x="53064" y="62181"/>
                        <a:pt x="52303" y="64518"/>
                        <a:pt x="52303" y="67485"/>
                      </a:cubicBezTo>
                      <a:lnTo>
                        <a:pt x="52303" y="71922"/>
                      </a:lnTo>
                      <a:close/>
                    </a:path>
                  </a:pathLst>
                </a:custGeom>
                <a:solidFill>
                  <a:srgbClr val="000000"/>
                </a:solidFill>
                <a:ln w="0" cap="flat">
                  <a:noFill/>
                  <a:prstDash val="solid"/>
                  <a:miter/>
                </a:ln>
              </p:spPr>
              <p:txBody>
                <a:bodyPr rtlCol="0" anchor="ctr"/>
                <a:lstStyle/>
                <a:p>
                  <a:endParaRPr lang="en-US"/>
                </a:p>
              </p:txBody>
            </p:sp>
          </p:grpSp>
          <p:grpSp>
            <p:nvGrpSpPr>
              <p:cNvPr id="392" name="Graphic 630">
                <a:extLst>
                  <a:ext uri="{FF2B5EF4-FFF2-40B4-BE49-F238E27FC236}">
                    <a16:creationId xmlns:a16="http://schemas.microsoft.com/office/drawing/2014/main" id="{EBC9923A-5D17-48BB-AC54-CF1033BA423A}"/>
                  </a:ext>
                </a:extLst>
              </p:cNvPr>
              <p:cNvGrpSpPr/>
              <p:nvPr/>
            </p:nvGrpSpPr>
            <p:grpSpPr>
              <a:xfrm>
                <a:off x="9408438" y="595615"/>
                <a:ext cx="148846" cy="89962"/>
                <a:chOff x="9408438" y="595615"/>
                <a:chExt cx="148846" cy="89962"/>
              </a:xfrm>
              <a:solidFill>
                <a:srgbClr val="000000"/>
              </a:solidFill>
            </p:grpSpPr>
            <p:sp>
              <p:nvSpPr>
                <p:cNvPr id="400" name="Freeform 399">
                  <a:extLst>
                    <a:ext uri="{FF2B5EF4-FFF2-40B4-BE49-F238E27FC236}">
                      <a16:creationId xmlns:a16="http://schemas.microsoft.com/office/drawing/2014/main" id="{EB19FF7A-46FC-53CF-3450-1DB84F66EFE7}"/>
                    </a:ext>
                  </a:extLst>
                </p:cNvPr>
                <p:cNvSpPr/>
                <p:nvPr/>
              </p:nvSpPr>
              <p:spPr>
                <a:xfrm>
                  <a:off x="9408438" y="595668"/>
                  <a:ext cx="57343" cy="89909"/>
                </a:xfrm>
                <a:custGeom>
                  <a:avLst/>
                  <a:gdLst>
                    <a:gd name="connsiteX0" fmla="*/ 55401 w 57343"/>
                    <a:gd name="connsiteY0" fmla="*/ 24289 h 89909"/>
                    <a:gd name="connsiteX1" fmla="*/ 52092 w 57343"/>
                    <a:gd name="connsiteY1" fmla="*/ 35738 h 89909"/>
                    <a:gd name="connsiteX2" fmla="*/ 43087 w 57343"/>
                    <a:gd name="connsiteY2" fmla="*/ 43642 h 89909"/>
                    <a:gd name="connsiteX3" fmla="*/ 53642 w 57343"/>
                    <a:gd name="connsiteY3" fmla="*/ 52360 h 89909"/>
                    <a:gd name="connsiteX4" fmla="*/ 57343 w 57343"/>
                    <a:gd name="connsiteY4" fmla="*/ 64859 h 89909"/>
                    <a:gd name="connsiteX5" fmla="*/ 49519 w 57343"/>
                    <a:gd name="connsiteY5" fmla="*/ 83161 h 89909"/>
                    <a:gd name="connsiteX6" fmla="*/ 28725 w 57343"/>
                    <a:gd name="connsiteY6" fmla="*/ 89910 h 89909"/>
                    <a:gd name="connsiteX7" fmla="*/ 7851 w 57343"/>
                    <a:gd name="connsiteY7" fmla="*/ 83109 h 89909"/>
                    <a:gd name="connsiteX8" fmla="*/ 0 w 57343"/>
                    <a:gd name="connsiteY8" fmla="*/ 64833 h 89909"/>
                    <a:gd name="connsiteX9" fmla="*/ 3729 w 57343"/>
                    <a:gd name="connsiteY9" fmla="*/ 52202 h 89909"/>
                    <a:gd name="connsiteX10" fmla="*/ 14179 w 57343"/>
                    <a:gd name="connsiteY10" fmla="*/ 43616 h 89909"/>
                    <a:gd name="connsiteX11" fmla="*/ 5251 w 57343"/>
                    <a:gd name="connsiteY11" fmla="*/ 35712 h 89909"/>
                    <a:gd name="connsiteX12" fmla="*/ 1969 w 57343"/>
                    <a:gd name="connsiteY12" fmla="*/ 24263 h 89909"/>
                    <a:gd name="connsiteX13" fmla="*/ 9190 w 57343"/>
                    <a:gd name="connsiteY13" fmla="*/ 6538 h 89909"/>
                    <a:gd name="connsiteX14" fmla="*/ 28672 w 57343"/>
                    <a:gd name="connsiteY14" fmla="*/ 0 h 89909"/>
                    <a:gd name="connsiteX15" fmla="*/ 48206 w 57343"/>
                    <a:gd name="connsiteY15" fmla="*/ 6538 h 89909"/>
                    <a:gd name="connsiteX16" fmla="*/ 55427 w 57343"/>
                    <a:gd name="connsiteY16" fmla="*/ 24263 h 89909"/>
                    <a:gd name="connsiteX17" fmla="*/ 42719 w 57343"/>
                    <a:gd name="connsiteY17" fmla="*/ 64124 h 89909"/>
                    <a:gd name="connsiteX18" fmla="*/ 38833 w 57343"/>
                    <a:gd name="connsiteY18" fmla="*/ 53646 h 89909"/>
                    <a:gd name="connsiteX19" fmla="*/ 28593 w 57343"/>
                    <a:gd name="connsiteY19" fmla="*/ 49655 h 89909"/>
                    <a:gd name="connsiteX20" fmla="*/ 18406 w 57343"/>
                    <a:gd name="connsiteY20" fmla="*/ 53620 h 89909"/>
                    <a:gd name="connsiteX21" fmla="*/ 14599 w 57343"/>
                    <a:gd name="connsiteY21" fmla="*/ 64150 h 89909"/>
                    <a:gd name="connsiteX22" fmla="*/ 18353 w 57343"/>
                    <a:gd name="connsiteY22" fmla="*/ 74417 h 89909"/>
                    <a:gd name="connsiteX23" fmla="*/ 28725 w 57343"/>
                    <a:gd name="connsiteY23" fmla="*/ 78251 h 89909"/>
                    <a:gd name="connsiteX24" fmla="*/ 39043 w 57343"/>
                    <a:gd name="connsiteY24" fmla="*/ 74522 h 89909"/>
                    <a:gd name="connsiteX25" fmla="*/ 42745 w 57343"/>
                    <a:gd name="connsiteY25" fmla="*/ 64124 h 89909"/>
                    <a:gd name="connsiteX26" fmla="*/ 40855 w 57343"/>
                    <a:gd name="connsiteY26" fmla="*/ 24814 h 89909"/>
                    <a:gd name="connsiteX27" fmla="*/ 37546 w 57343"/>
                    <a:gd name="connsiteY27" fmla="*/ 15414 h 89909"/>
                    <a:gd name="connsiteX28" fmla="*/ 28646 w 57343"/>
                    <a:gd name="connsiteY28" fmla="*/ 11711 h 89909"/>
                    <a:gd name="connsiteX29" fmla="*/ 19823 w 57343"/>
                    <a:gd name="connsiteY29" fmla="*/ 15230 h 89909"/>
                    <a:gd name="connsiteX30" fmla="*/ 16568 w 57343"/>
                    <a:gd name="connsiteY30" fmla="*/ 24814 h 89909"/>
                    <a:gd name="connsiteX31" fmla="*/ 19850 w 57343"/>
                    <a:gd name="connsiteY31" fmla="*/ 34373 h 89909"/>
                    <a:gd name="connsiteX32" fmla="*/ 28725 w 57343"/>
                    <a:gd name="connsiteY32" fmla="*/ 37917 h 89909"/>
                    <a:gd name="connsiteX33" fmla="*/ 37599 w 57343"/>
                    <a:gd name="connsiteY33" fmla="*/ 34373 h 89909"/>
                    <a:gd name="connsiteX34" fmla="*/ 40881 w 57343"/>
                    <a:gd name="connsiteY34" fmla="*/ 24814 h 8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7343" h="89909">
                      <a:moveTo>
                        <a:pt x="55401" y="24289"/>
                      </a:moveTo>
                      <a:cubicBezTo>
                        <a:pt x="55401" y="28569"/>
                        <a:pt x="54298" y="32403"/>
                        <a:pt x="52092" y="35738"/>
                      </a:cubicBezTo>
                      <a:cubicBezTo>
                        <a:pt x="49887" y="39073"/>
                        <a:pt x="46894" y="41725"/>
                        <a:pt x="43087" y="43642"/>
                      </a:cubicBezTo>
                      <a:cubicBezTo>
                        <a:pt x="47655" y="45769"/>
                        <a:pt x="51173" y="48684"/>
                        <a:pt x="53642" y="52360"/>
                      </a:cubicBezTo>
                      <a:cubicBezTo>
                        <a:pt x="56110" y="56036"/>
                        <a:pt x="57343" y="60211"/>
                        <a:pt x="57343" y="64859"/>
                      </a:cubicBezTo>
                      <a:cubicBezTo>
                        <a:pt x="57343" y="72553"/>
                        <a:pt x="54744" y="78645"/>
                        <a:pt x="49519" y="83161"/>
                      </a:cubicBezTo>
                      <a:cubicBezTo>
                        <a:pt x="44321" y="87678"/>
                        <a:pt x="37389" y="89910"/>
                        <a:pt x="28725" y="89910"/>
                      </a:cubicBezTo>
                      <a:cubicBezTo>
                        <a:pt x="20060" y="89910"/>
                        <a:pt x="13075" y="87651"/>
                        <a:pt x="7851" y="83109"/>
                      </a:cubicBezTo>
                      <a:cubicBezTo>
                        <a:pt x="2626" y="78592"/>
                        <a:pt x="0" y="72500"/>
                        <a:pt x="0" y="64833"/>
                      </a:cubicBezTo>
                      <a:cubicBezTo>
                        <a:pt x="0" y="60132"/>
                        <a:pt x="1234" y="55931"/>
                        <a:pt x="3729" y="52202"/>
                      </a:cubicBezTo>
                      <a:cubicBezTo>
                        <a:pt x="6223" y="48473"/>
                        <a:pt x="9689" y="45611"/>
                        <a:pt x="14179" y="43616"/>
                      </a:cubicBezTo>
                      <a:cubicBezTo>
                        <a:pt x="10424" y="41699"/>
                        <a:pt x="7431" y="39047"/>
                        <a:pt x="5251" y="35712"/>
                      </a:cubicBezTo>
                      <a:cubicBezTo>
                        <a:pt x="3072" y="32377"/>
                        <a:pt x="1969" y="28543"/>
                        <a:pt x="1969" y="24263"/>
                      </a:cubicBezTo>
                      <a:cubicBezTo>
                        <a:pt x="1969" y="16806"/>
                        <a:pt x="4385" y="10897"/>
                        <a:pt x="9190" y="6538"/>
                      </a:cubicBezTo>
                      <a:cubicBezTo>
                        <a:pt x="13995" y="2179"/>
                        <a:pt x="20480" y="0"/>
                        <a:pt x="28672" y="0"/>
                      </a:cubicBezTo>
                      <a:cubicBezTo>
                        <a:pt x="36864" y="0"/>
                        <a:pt x="43401" y="2179"/>
                        <a:pt x="48206" y="6538"/>
                      </a:cubicBezTo>
                      <a:cubicBezTo>
                        <a:pt x="53011" y="10897"/>
                        <a:pt x="55427" y="16806"/>
                        <a:pt x="55427" y="24263"/>
                      </a:cubicBezTo>
                      <a:close/>
                      <a:moveTo>
                        <a:pt x="42719" y="64124"/>
                      </a:moveTo>
                      <a:cubicBezTo>
                        <a:pt x="42719" y="59791"/>
                        <a:pt x="41432" y="56299"/>
                        <a:pt x="38833" y="53646"/>
                      </a:cubicBezTo>
                      <a:cubicBezTo>
                        <a:pt x="36260" y="50994"/>
                        <a:pt x="32820" y="49655"/>
                        <a:pt x="28593" y="49655"/>
                      </a:cubicBezTo>
                      <a:cubicBezTo>
                        <a:pt x="24366" y="49655"/>
                        <a:pt x="20952" y="50968"/>
                        <a:pt x="18406" y="53620"/>
                      </a:cubicBezTo>
                      <a:cubicBezTo>
                        <a:pt x="15859" y="56272"/>
                        <a:pt x="14599" y="59765"/>
                        <a:pt x="14599" y="64150"/>
                      </a:cubicBezTo>
                      <a:cubicBezTo>
                        <a:pt x="14599" y="68535"/>
                        <a:pt x="15859" y="71870"/>
                        <a:pt x="18353" y="74417"/>
                      </a:cubicBezTo>
                      <a:cubicBezTo>
                        <a:pt x="20848" y="76990"/>
                        <a:pt x="24313" y="78251"/>
                        <a:pt x="28725" y="78251"/>
                      </a:cubicBezTo>
                      <a:cubicBezTo>
                        <a:pt x="33135" y="78251"/>
                        <a:pt x="36575" y="77017"/>
                        <a:pt x="39043" y="74522"/>
                      </a:cubicBezTo>
                      <a:cubicBezTo>
                        <a:pt x="41511" y="72028"/>
                        <a:pt x="42745" y="68561"/>
                        <a:pt x="42745" y="64124"/>
                      </a:cubicBezTo>
                      <a:close/>
                      <a:moveTo>
                        <a:pt x="40855" y="24814"/>
                      </a:moveTo>
                      <a:cubicBezTo>
                        <a:pt x="40855" y="21007"/>
                        <a:pt x="39752" y="17882"/>
                        <a:pt x="37546" y="15414"/>
                      </a:cubicBezTo>
                      <a:cubicBezTo>
                        <a:pt x="35341" y="12946"/>
                        <a:pt x="32374" y="11711"/>
                        <a:pt x="28646" y="11711"/>
                      </a:cubicBezTo>
                      <a:cubicBezTo>
                        <a:pt x="24917" y="11711"/>
                        <a:pt x="21977" y="12893"/>
                        <a:pt x="19823" y="15230"/>
                      </a:cubicBezTo>
                      <a:cubicBezTo>
                        <a:pt x="17670" y="17567"/>
                        <a:pt x="16568" y="20771"/>
                        <a:pt x="16568" y="24814"/>
                      </a:cubicBezTo>
                      <a:cubicBezTo>
                        <a:pt x="16568" y="28858"/>
                        <a:pt x="17670" y="32009"/>
                        <a:pt x="19850" y="34373"/>
                      </a:cubicBezTo>
                      <a:cubicBezTo>
                        <a:pt x="22029" y="36736"/>
                        <a:pt x="24996" y="37917"/>
                        <a:pt x="28725" y="37917"/>
                      </a:cubicBezTo>
                      <a:cubicBezTo>
                        <a:pt x="32453" y="37917"/>
                        <a:pt x="35393" y="36736"/>
                        <a:pt x="37599" y="34373"/>
                      </a:cubicBezTo>
                      <a:cubicBezTo>
                        <a:pt x="39778" y="32009"/>
                        <a:pt x="40881" y="28832"/>
                        <a:pt x="40881" y="24814"/>
                      </a:cubicBezTo>
                      <a:close/>
                    </a:path>
                  </a:pathLst>
                </a:custGeom>
                <a:solidFill>
                  <a:srgbClr val="000000"/>
                </a:solidFill>
                <a:ln w="0" cap="flat">
                  <a:noFill/>
                  <a:prstDash val="solid"/>
                  <a:miter/>
                </a:ln>
              </p:spPr>
              <p:txBody>
                <a:bodyPr rtlCol="0" anchor="ctr"/>
                <a:lstStyle/>
                <a:p>
                  <a:endParaRPr lang="en-US"/>
                </a:p>
              </p:txBody>
            </p:sp>
            <p:sp>
              <p:nvSpPr>
                <p:cNvPr id="401" name="Freeform 400">
                  <a:extLst>
                    <a:ext uri="{FF2B5EF4-FFF2-40B4-BE49-F238E27FC236}">
                      <a16:creationId xmlns:a16="http://schemas.microsoft.com/office/drawing/2014/main" id="{B9B55088-4E57-9832-310D-1938C127CCD0}"/>
                    </a:ext>
                  </a:extLst>
                </p:cNvPr>
                <p:cNvSpPr/>
                <p:nvPr/>
              </p:nvSpPr>
              <p:spPr>
                <a:xfrm>
                  <a:off x="9478096" y="595615"/>
                  <a:ext cx="79188" cy="89962"/>
                </a:xfrm>
                <a:custGeom>
                  <a:avLst/>
                  <a:gdLst>
                    <a:gd name="connsiteX0" fmla="*/ 0 w 79188"/>
                    <a:gd name="connsiteY0" fmla="*/ 18092 h 89962"/>
                    <a:gd name="connsiteX1" fmla="*/ 5120 w 79188"/>
                    <a:gd name="connsiteY1" fmla="*/ 5068 h 89962"/>
                    <a:gd name="connsiteX2" fmla="*/ 18511 w 79188"/>
                    <a:gd name="connsiteY2" fmla="*/ 0 h 89962"/>
                    <a:gd name="connsiteX3" fmla="*/ 32006 w 79188"/>
                    <a:gd name="connsiteY3" fmla="*/ 5068 h 89962"/>
                    <a:gd name="connsiteX4" fmla="*/ 37074 w 79188"/>
                    <a:gd name="connsiteY4" fmla="*/ 18381 h 89962"/>
                    <a:gd name="connsiteX5" fmla="*/ 37074 w 79188"/>
                    <a:gd name="connsiteY5" fmla="*/ 22714 h 89962"/>
                    <a:gd name="connsiteX6" fmla="*/ 32006 w 79188"/>
                    <a:gd name="connsiteY6" fmla="*/ 35633 h 89962"/>
                    <a:gd name="connsiteX7" fmla="*/ 18642 w 79188"/>
                    <a:gd name="connsiteY7" fmla="*/ 40675 h 89962"/>
                    <a:gd name="connsiteX8" fmla="*/ 5277 w 79188"/>
                    <a:gd name="connsiteY8" fmla="*/ 35712 h 89962"/>
                    <a:gd name="connsiteX9" fmla="*/ 26 w 79188"/>
                    <a:gd name="connsiteY9" fmla="*/ 22346 h 89962"/>
                    <a:gd name="connsiteX10" fmla="*/ 26 w 79188"/>
                    <a:gd name="connsiteY10" fmla="*/ 18066 h 89962"/>
                    <a:gd name="connsiteX11" fmla="*/ 10214 w 79188"/>
                    <a:gd name="connsiteY11" fmla="*/ 22687 h 89962"/>
                    <a:gd name="connsiteX12" fmla="*/ 12524 w 79188"/>
                    <a:gd name="connsiteY12" fmla="*/ 29410 h 89962"/>
                    <a:gd name="connsiteX13" fmla="*/ 18616 w 79188"/>
                    <a:gd name="connsiteY13" fmla="*/ 31983 h 89962"/>
                    <a:gd name="connsiteX14" fmla="*/ 24629 w 79188"/>
                    <a:gd name="connsiteY14" fmla="*/ 29410 h 89962"/>
                    <a:gd name="connsiteX15" fmla="*/ 26912 w 79188"/>
                    <a:gd name="connsiteY15" fmla="*/ 22451 h 89962"/>
                    <a:gd name="connsiteX16" fmla="*/ 26912 w 79188"/>
                    <a:gd name="connsiteY16" fmla="*/ 18040 h 89962"/>
                    <a:gd name="connsiteX17" fmla="*/ 24602 w 79188"/>
                    <a:gd name="connsiteY17" fmla="*/ 11291 h 89962"/>
                    <a:gd name="connsiteX18" fmla="*/ 18511 w 79188"/>
                    <a:gd name="connsiteY18" fmla="*/ 8692 h 89962"/>
                    <a:gd name="connsiteX19" fmla="*/ 12472 w 79188"/>
                    <a:gd name="connsiteY19" fmla="*/ 11317 h 89962"/>
                    <a:gd name="connsiteX20" fmla="*/ 10214 w 79188"/>
                    <a:gd name="connsiteY20" fmla="*/ 18224 h 89962"/>
                    <a:gd name="connsiteX21" fmla="*/ 10214 w 79188"/>
                    <a:gd name="connsiteY21" fmla="*/ 22687 h 89962"/>
                    <a:gd name="connsiteX22" fmla="*/ 21635 w 79188"/>
                    <a:gd name="connsiteY22" fmla="*/ 82216 h 89962"/>
                    <a:gd name="connsiteX23" fmla="*/ 14126 w 79188"/>
                    <a:gd name="connsiteY23" fmla="*/ 77883 h 89962"/>
                    <a:gd name="connsiteX24" fmla="*/ 56845 w 79188"/>
                    <a:gd name="connsiteY24" fmla="*/ 9479 h 89962"/>
                    <a:gd name="connsiteX25" fmla="*/ 64354 w 79188"/>
                    <a:gd name="connsiteY25" fmla="*/ 13812 h 89962"/>
                    <a:gd name="connsiteX26" fmla="*/ 21635 w 79188"/>
                    <a:gd name="connsiteY26" fmla="*/ 82216 h 89962"/>
                    <a:gd name="connsiteX27" fmla="*/ 42062 w 79188"/>
                    <a:gd name="connsiteY27" fmla="*/ 67301 h 89962"/>
                    <a:gd name="connsiteX28" fmla="*/ 47287 w 79188"/>
                    <a:gd name="connsiteY28" fmla="*/ 54250 h 89962"/>
                    <a:gd name="connsiteX29" fmla="*/ 60625 w 79188"/>
                    <a:gd name="connsiteY29" fmla="*/ 49261 h 89962"/>
                    <a:gd name="connsiteX30" fmla="*/ 73990 w 79188"/>
                    <a:gd name="connsiteY30" fmla="*/ 54250 h 89962"/>
                    <a:gd name="connsiteX31" fmla="*/ 79189 w 79188"/>
                    <a:gd name="connsiteY31" fmla="*/ 67721 h 89962"/>
                    <a:gd name="connsiteX32" fmla="*/ 79189 w 79188"/>
                    <a:gd name="connsiteY32" fmla="*/ 72001 h 89962"/>
                    <a:gd name="connsiteX33" fmla="*/ 74173 w 79188"/>
                    <a:gd name="connsiteY33" fmla="*/ 84894 h 89962"/>
                    <a:gd name="connsiteX34" fmla="*/ 60731 w 79188"/>
                    <a:gd name="connsiteY34" fmla="*/ 89962 h 89962"/>
                    <a:gd name="connsiteX35" fmla="*/ 47182 w 79188"/>
                    <a:gd name="connsiteY35" fmla="*/ 84947 h 89962"/>
                    <a:gd name="connsiteX36" fmla="*/ 42036 w 79188"/>
                    <a:gd name="connsiteY36" fmla="*/ 71686 h 89962"/>
                    <a:gd name="connsiteX37" fmla="*/ 42036 w 79188"/>
                    <a:gd name="connsiteY37" fmla="*/ 67301 h 89962"/>
                    <a:gd name="connsiteX38" fmla="*/ 52276 w 79188"/>
                    <a:gd name="connsiteY38" fmla="*/ 71922 h 89962"/>
                    <a:gd name="connsiteX39" fmla="*/ 54639 w 79188"/>
                    <a:gd name="connsiteY39" fmla="*/ 78618 h 89962"/>
                    <a:gd name="connsiteX40" fmla="*/ 60731 w 79188"/>
                    <a:gd name="connsiteY40" fmla="*/ 81244 h 89962"/>
                    <a:gd name="connsiteX41" fmla="*/ 66770 w 79188"/>
                    <a:gd name="connsiteY41" fmla="*/ 78750 h 89962"/>
                    <a:gd name="connsiteX42" fmla="*/ 68975 w 79188"/>
                    <a:gd name="connsiteY42" fmla="*/ 71739 h 89962"/>
                    <a:gd name="connsiteX43" fmla="*/ 68975 w 79188"/>
                    <a:gd name="connsiteY43" fmla="*/ 67222 h 89962"/>
                    <a:gd name="connsiteX44" fmla="*/ 66638 w 79188"/>
                    <a:gd name="connsiteY44" fmla="*/ 60500 h 89962"/>
                    <a:gd name="connsiteX45" fmla="*/ 60625 w 79188"/>
                    <a:gd name="connsiteY45" fmla="*/ 57979 h 89962"/>
                    <a:gd name="connsiteX46" fmla="*/ 54586 w 79188"/>
                    <a:gd name="connsiteY46" fmla="*/ 60500 h 89962"/>
                    <a:gd name="connsiteX47" fmla="*/ 52276 w 79188"/>
                    <a:gd name="connsiteY47" fmla="*/ 67485 h 89962"/>
                    <a:gd name="connsiteX48" fmla="*/ 52276 w 79188"/>
                    <a:gd name="connsiteY48" fmla="*/ 71922 h 8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62">
                      <a:moveTo>
                        <a:pt x="0" y="18092"/>
                      </a:moveTo>
                      <a:cubicBezTo>
                        <a:pt x="0" y="12814"/>
                        <a:pt x="1707" y="8455"/>
                        <a:pt x="5120" y="5068"/>
                      </a:cubicBezTo>
                      <a:cubicBezTo>
                        <a:pt x="8533" y="1681"/>
                        <a:pt x="12997" y="0"/>
                        <a:pt x="18511" y="0"/>
                      </a:cubicBezTo>
                      <a:cubicBezTo>
                        <a:pt x="24025" y="0"/>
                        <a:pt x="28619" y="1681"/>
                        <a:pt x="32006" y="5068"/>
                      </a:cubicBezTo>
                      <a:cubicBezTo>
                        <a:pt x="35393" y="8455"/>
                        <a:pt x="37074" y="12893"/>
                        <a:pt x="37074" y="18381"/>
                      </a:cubicBezTo>
                      <a:lnTo>
                        <a:pt x="37074" y="22714"/>
                      </a:lnTo>
                      <a:cubicBezTo>
                        <a:pt x="37074" y="27965"/>
                        <a:pt x="35393" y="32272"/>
                        <a:pt x="32006" y="35633"/>
                      </a:cubicBezTo>
                      <a:cubicBezTo>
                        <a:pt x="28619" y="38994"/>
                        <a:pt x="24155" y="40675"/>
                        <a:pt x="18642" y="40675"/>
                      </a:cubicBezTo>
                      <a:cubicBezTo>
                        <a:pt x="13128" y="40675"/>
                        <a:pt x="8770" y="39020"/>
                        <a:pt x="5277" y="35712"/>
                      </a:cubicBezTo>
                      <a:cubicBezTo>
                        <a:pt x="1760" y="32403"/>
                        <a:pt x="26" y="27939"/>
                        <a:pt x="26" y="22346"/>
                      </a:cubicBezTo>
                      <a:lnTo>
                        <a:pt x="26" y="18066"/>
                      </a:lnTo>
                      <a:close/>
                      <a:moveTo>
                        <a:pt x="10214" y="22687"/>
                      </a:moveTo>
                      <a:cubicBezTo>
                        <a:pt x="10214" y="25471"/>
                        <a:pt x="10975" y="27703"/>
                        <a:pt x="12524" y="29410"/>
                      </a:cubicBezTo>
                      <a:cubicBezTo>
                        <a:pt x="14074" y="31117"/>
                        <a:pt x="16095" y="31983"/>
                        <a:pt x="18616" y="31983"/>
                      </a:cubicBezTo>
                      <a:cubicBezTo>
                        <a:pt x="21136" y="31983"/>
                        <a:pt x="23105" y="31117"/>
                        <a:pt x="24629" y="29410"/>
                      </a:cubicBezTo>
                      <a:cubicBezTo>
                        <a:pt x="26151" y="27703"/>
                        <a:pt x="26912" y="25392"/>
                        <a:pt x="26912" y="22451"/>
                      </a:cubicBezTo>
                      <a:lnTo>
                        <a:pt x="26912" y="18040"/>
                      </a:lnTo>
                      <a:cubicBezTo>
                        <a:pt x="26912" y="15256"/>
                        <a:pt x="26151" y="13024"/>
                        <a:pt x="24602" y="11291"/>
                      </a:cubicBezTo>
                      <a:cubicBezTo>
                        <a:pt x="23053" y="9558"/>
                        <a:pt x="21031" y="8692"/>
                        <a:pt x="18511" y="8692"/>
                      </a:cubicBezTo>
                      <a:cubicBezTo>
                        <a:pt x="15990" y="8692"/>
                        <a:pt x="13968" y="9558"/>
                        <a:pt x="12472" y="11317"/>
                      </a:cubicBezTo>
                      <a:cubicBezTo>
                        <a:pt x="10975" y="13077"/>
                        <a:pt x="10214" y="15361"/>
                        <a:pt x="10214" y="18224"/>
                      </a:cubicBezTo>
                      <a:lnTo>
                        <a:pt x="10214" y="22687"/>
                      </a:lnTo>
                      <a:close/>
                      <a:moveTo>
                        <a:pt x="21635" y="82216"/>
                      </a:moveTo>
                      <a:lnTo>
                        <a:pt x="14126" y="77883"/>
                      </a:lnTo>
                      <a:lnTo>
                        <a:pt x="56845" y="9479"/>
                      </a:lnTo>
                      <a:lnTo>
                        <a:pt x="64354" y="13812"/>
                      </a:lnTo>
                      <a:lnTo>
                        <a:pt x="21635" y="82216"/>
                      </a:lnTo>
                      <a:close/>
                      <a:moveTo>
                        <a:pt x="42062" y="67301"/>
                      </a:moveTo>
                      <a:cubicBezTo>
                        <a:pt x="42062" y="61944"/>
                        <a:pt x="43796" y="57585"/>
                        <a:pt x="47287" y="54250"/>
                      </a:cubicBezTo>
                      <a:cubicBezTo>
                        <a:pt x="50779" y="50916"/>
                        <a:pt x="55217" y="49261"/>
                        <a:pt x="60625" y="49261"/>
                      </a:cubicBezTo>
                      <a:cubicBezTo>
                        <a:pt x="66034" y="49261"/>
                        <a:pt x="70524" y="50916"/>
                        <a:pt x="73990" y="54250"/>
                      </a:cubicBezTo>
                      <a:cubicBezTo>
                        <a:pt x="77455" y="57585"/>
                        <a:pt x="79189" y="62075"/>
                        <a:pt x="79189" y="67721"/>
                      </a:cubicBezTo>
                      <a:lnTo>
                        <a:pt x="79189" y="72001"/>
                      </a:lnTo>
                      <a:cubicBezTo>
                        <a:pt x="79189" y="77200"/>
                        <a:pt x="77508" y="81507"/>
                        <a:pt x="74173" y="84894"/>
                      </a:cubicBezTo>
                      <a:cubicBezTo>
                        <a:pt x="70839" y="88282"/>
                        <a:pt x="66349" y="89962"/>
                        <a:pt x="60731" y="89962"/>
                      </a:cubicBezTo>
                      <a:cubicBezTo>
                        <a:pt x="55111" y="89962"/>
                        <a:pt x="50595" y="88282"/>
                        <a:pt x="47182" y="84947"/>
                      </a:cubicBezTo>
                      <a:cubicBezTo>
                        <a:pt x="43769" y="81612"/>
                        <a:pt x="42036" y="77174"/>
                        <a:pt x="42036" y="71686"/>
                      </a:cubicBezTo>
                      <a:lnTo>
                        <a:pt x="42036" y="67301"/>
                      </a:lnTo>
                      <a:close/>
                      <a:moveTo>
                        <a:pt x="52276" y="71922"/>
                      </a:moveTo>
                      <a:cubicBezTo>
                        <a:pt x="52276" y="74653"/>
                        <a:pt x="53063" y="76885"/>
                        <a:pt x="54639" y="78618"/>
                      </a:cubicBezTo>
                      <a:cubicBezTo>
                        <a:pt x="56215" y="80352"/>
                        <a:pt x="58262" y="81244"/>
                        <a:pt x="60731" y="81244"/>
                      </a:cubicBezTo>
                      <a:cubicBezTo>
                        <a:pt x="63199" y="81244"/>
                        <a:pt x="65299" y="80404"/>
                        <a:pt x="66770" y="78750"/>
                      </a:cubicBezTo>
                      <a:cubicBezTo>
                        <a:pt x="68239" y="77095"/>
                        <a:pt x="68975" y="74758"/>
                        <a:pt x="68975" y="71739"/>
                      </a:cubicBezTo>
                      <a:lnTo>
                        <a:pt x="68975" y="67222"/>
                      </a:lnTo>
                      <a:cubicBezTo>
                        <a:pt x="68975" y="64413"/>
                        <a:pt x="68187" y="62181"/>
                        <a:pt x="66638" y="60500"/>
                      </a:cubicBezTo>
                      <a:cubicBezTo>
                        <a:pt x="65063" y="58819"/>
                        <a:pt x="63067" y="57979"/>
                        <a:pt x="60625" y="57979"/>
                      </a:cubicBezTo>
                      <a:cubicBezTo>
                        <a:pt x="58184" y="57979"/>
                        <a:pt x="56136" y="58819"/>
                        <a:pt x="54586" y="60500"/>
                      </a:cubicBezTo>
                      <a:cubicBezTo>
                        <a:pt x="53037" y="62181"/>
                        <a:pt x="52276" y="64518"/>
                        <a:pt x="52276" y="67485"/>
                      </a:cubicBezTo>
                      <a:lnTo>
                        <a:pt x="52276" y="71922"/>
                      </a:lnTo>
                      <a:close/>
                    </a:path>
                  </a:pathLst>
                </a:custGeom>
                <a:solidFill>
                  <a:srgbClr val="000000"/>
                </a:solidFill>
                <a:ln w="0" cap="flat">
                  <a:noFill/>
                  <a:prstDash val="solid"/>
                  <a:miter/>
                </a:ln>
              </p:spPr>
              <p:txBody>
                <a:bodyPr rtlCol="0" anchor="ctr"/>
                <a:lstStyle/>
                <a:p>
                  <a:endParaRPr lang="en-US"/>
                </a:p>
              </p:txBody>
            </p:sp>
          </p:grpSp>
          <p:grpSp>
            <p:nvGrpSpPr>
              <p:cNvPr id="393" name="Graphic 630">
                <a:extLst>
                  <a:ext uri="{FF2B5EF4-FFF2-40B4-BE49-F238E27FC236}">
                    <a16:creationId xmlns:a16="http://schemas.microsoft.com/office/drawing/2014/main" id="{33E6FB21-0422-37C1-1AD7-D0F12CA35991}"/>
                  </a:ext>
                </a:extLst>
              </p:cNvPr>
              <p:cNvGrpSpPr/>
              <p:nvPr/>
            </p:nvGrpSpPr>
            <p:grpSpPr>
              <a:xfrm>
                <a:off x="10003873" y="595615"/>
                <a:ext cx="149476" cy="89962"/>
                <a:chOff x="10003873" y="595615"/>
                <a:chExt cx="149476" cy="89962"/>
              </a:xfrm>
              <a:solidFill>
                <a:srgbClr val="000000"/>
              </a:solidFill>
            </p:grpSpPr>
            <p:sp>
              <p:nvSpPr>
                <p:cNvPr id="398" name="Freeform 397">
                  <a:extLst>
                    <a:ext uri="{FF2B5EF4-FFF2-40B4-BE49-F238E27FC236}">
                      <a16:creationId xmlns:a16="http://schemas.microsoft.com/office/drawing/2014/main" id="{FE66D543-DEF9-940D-23FB-EB9761A6573E}"/>
                    </a:ext>
                  </a:extLst>
                </p:cNvPr>
                <p:cNvSpPr/>
                <p:nvPr/>
              </p:nvSpPr>
              <p:spPr>
                <a:xfrm>
                  <a:off x="10003873" y="595641"/>
                  <a:ext cx="57054" cy="89095"/>
                </a:xfrm>
                <a:custGeom>
                  <a:avLst/>
                  <a:gdLst>
                    <a:gd name="connsiteX0" fmla="*/ 42351 w 57054"/>
                    <a:gd name="connsiteY0" fmla="*/ 52123 h 89095"/>
                    <a:gd name="connsiteX1" fmla="*/ 25232 w 57054"/>
                    <a:gd name="connsiteY1" fmla="*/ 59870 h 89095"/>
                    <a:gd name="connsiteX2" fmla="*/ 6853 w 57054"/>
                    <a:gd name="connsiteY2" fmla="*/ 51782 h 89095"/>
                    <a:gd name="connsiteX3" fmla="*/ 0 w 57054"/>
                    <a:gd name="connsiteY3" fmla="*/ 30539 h 89095"/>
                    <a:gd name="connsiteX4" fmla="*/ 3492 w 57054"/>
                    <a:gd name="connsiteY4" fmla="*/ 14862 h 89095"/>
                    <a:gd name="connsiteX5" fmla="*/ 13417 w 57054"/>
                    <a:gd name="connsiteY5" fmla="*/ 3913 h 89095"/>
                    <a:gd name="connsiteX6" fmla="*/ 28330 w 57054"/>
                    <a:gd name="connsiteY6" fmla="*/ 0 h 89095"/>
                    <a:gd name="connsiteX7" fmla="*/ 49309 w 57054"/>
                    <a:gd name="connsiteY7" fmla="*/ 9847 h 89095"/>
                    <a:gd name="connsiteX8" fmla="*/ 57054 w 57054"/>
                    <a:gd name="connsiteY8" fmla="*/ 36237 h 89095"/>
                    <a:gd name="connsiteX9" fmla="*/ 57054 w 57054"/>
                    <a:gd name="connsiteY9" fmla="*/ 40333 h 89095"/>
                    <a:gd name="connsiteX10" fmla="*/ 46369 w 57054"/>
                    <a:gd name="connsiteY10" fmla="*/ 76465 h 89095"/>
                    <a:gd name="connsiteX11" fmla="*/ 14467 w 57054"/>
                    <a:gd name="connsiteY11" fmla="*/ 89096 h 89095"/>
                    <a:gd name="connsiteX12" fmla="*/ 12734 w 57054"/>
                    <a:gd name="connsiteY12" fmla="*/ 89096 h 89095"/>
                    <a:gd name="connsiteX13" fmla="*/ 12734 w 57054"/>
                    <a:gd name="connsiteY13" fmla="*/ 77017 h 89095"/>
                    <a:gd name="connsiteX14" fmla="*/ 14835 w 57054"/>
                    <a:gd name="connsiteY14" fmla="*/ 77017 h 89095"/>
                    <a:gd name="connsiteX15" fmla="*/ 34658 w 57054"/>
                    <a:gd name="connsiteY15" fmla="*/ 70793 h 89095"/>
                    <a:gd name="connsiteX16" fmla="*/ 42404 w 57054"/>
                    <a:gd name="connsiteY16" fmla="*/ 52123 h 89095"/>
                    <a:gd name="connsiteX17" fmla="*/ 28278 w 57054"/>
                    <a:gd name="connsiteY17" fmla="*/ 48473 h 89095"/>
                    <a:gd name="connsiteX18" fmla="*/ 36523 w 57054"/>
                    <a:gd name="connsiteY18" fmla="*/ 45953 h 89095"/>
                    <a:gd name="connsiteX19" fmla="*/ 42483 w 57054"/>
                    <a:gd name="connsiteY19" fmla="*/ 38994 h 89095"/>
                    <a:gd name="connsiteX20" fmla="*/ 42483 w 57054"/>
                    <a:gd name="connsiteY20" fmla="*/ 33296 h 89095"/>
                    <a:gd name="connsiteX21" fmla="*/ 38518 w 57054"/>
                    <a:gd name="connsiteY21" fmla="*/ 17725 h 89095"/>
                    <a:gd name="connsiteX22" fmla="*/ 28252 w 57054"/>
                    <a:gd name="connsiteY22" fmla="*/ 11843 h 89095"/>
                    <a:gd name="connsiteX23" fmla="*/ 18196 w 57054"/>
                    <a:gd name="connsiteY23" fmla="*/ 17042 h 89095"/>
                    <a:gd name="connsiteX24" fmla="*/ 14441 w 57054"/>
                    <a:gd name="connsiteY24" fmla="*/ 30171 h 89095"/>
                    <a:gd name="connsiteX25" fmla="*/ 18222 w 57054"/>
                    <a:gd name="connsiteY25" fmla="*/ 43458 h 89095"/>
                    <a:gd name="connsiteX26" fmla="*/ 28330 w 57054"/>
                    <a:gd name="connsiteY26" fmla="*/ 48500 h 89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7054" h="89095">
                      <a:moveTo>
                        <a:pt x="42351" y="52123"/>
                      </a:moveTo>
                      <a:cubicBezTo>
                        <a:pt x="37467" y="57296"/>
                        <a:pt x="31744" y="59870"/>
                        <a:pt x="25232" y="59870"/>
                      </a:cubicBezTo>
                      <a:cubicBezTo>
                        <a:pt x="17540" y="59870"/>
                        <a:pt x="11422" y="57165"/>
                        <a:pt x="6853" y="51782"/>
                      </a:cubicBezTo>
                      <a:cubicBezTo>
                        <a:pt x="2285" y="46399"/>
                        <a:pt x="0" y="39309"/>
                        <a:pt x="0" y="30539"/>
                      </a:cubicBezTo>
                      <a:cubicBezTo>
                        <a:pt x="0" y="24762"/>
                        <a:pt x="1155" y="19536"/>
                        <a:pt x="3492" y="14862"/>
                      </a:cubicBezTo>
                      <a:cubicBezTo>
                        <a:pt x="5802" y="10162"/>
                        <a:pt x="9111" y="6538"/>
                        <a:pt x="13417" y="3913"/>
                      </a:cubicBezTo>
                      <a:cubicBezTo>
                        <a:pt x="17697" y="1313"/>
                        <a:pt x="22659" y="0"/>
                        <a:pt x="28330" y="0"/>
                      </a:cubicBezTo>
                      <a:cubicBezTo>
                        <a:pt x="37153" y="0"/>
                        <a:pt x="44137" y="3282"/>
                        <a:pt x="49309" y="9847"/>
                      </a:cubicBezTo>
                      <a:cubicBezTo>
                        <a:pt x="54481" y="16412"/>
                        <a:pt x="57054" y="25208"/>
                        <a:pt x="57054" y="36237"/>
                      </a:cubicBezTo>
                      <a:lnTo>
                        <a:pt x="57054" y="40333"/>
                      </a:lnTo>
                      <a:cubicBezTo>
                        <a:pt x="57054" y="56115"/>
                        <a:pt x="53484" y="68167"/>
                        <a:pt x="46369" y="76465"/>
                      </a:cubicBezTo>
                      <a:cubicBezTo>
                        <a:pt x="39226" y="84763"/>
                        <a:pt x="28593" y="88964"/>
                        <a:pt x="14467" y="89096"/>
                      </a:cubicBezTo>
                      <a:lnTo>
                        <a:pt x="12734" y="89096"/>
                      </a:lnTo>
                      <a:lnTo>
                        <a:pt x="12734" y="77017"/>
                      </a:lnTo>
                      <a:lnTo>
                        <a:pt x="14835" y="77017"/>
                      </a:lnTo>
                      <a:cubicBezTo>
                        <a:pt x="23447" y="76885"/>
                        <a:pt x="30063" y="74811"/>
                        <a:pt x="34658" y="70793"/>
                      </a:cubicBezTo>
                      <a:cubicBezTo>
                        <a:pt x="39253" y="66776"/>
                        <a:pt x="41852" y="60552"/>
                        <a:pt x="42404" y="52123"/>
                      </a:cubicBezTo>
                      <a:close/>
                      <a:moveTo>
                        <a:pt x="28278" y="48473"/>
                      </a:moveTo>
                      <a:cubicBezTo>
                        <a:pt x="31193" y="48473"/>
                        <a:pt x="33950" y="47633"/>
                        <a:pt x="36523" y="45953"/>
                      </a:cubicBezTo>
                      <a:cubicBezTo>
                        <a:pt x="39096" y="44272"/>
                        <a:pt x="41065" y="41935"/>
                        <a:pt x="42483" y="38994"/>
                      </a:cubicBezTo>
                      <a:lnTo>
                        <a:pt x="42483" y="33296"/>
                      </a:lnTo>
                      <a:cubicBezTo>
                        <a:pt x="42483" y="26836"/>
                        <a:pt x="41170" y="21663"/>
                        <a:pt x="38518" y="17725"/>
                      </a:cubicBezTo>
                      <a:cubicBezTo>
                        <a:pt x="35866" y="13786"/>
                        <a:pt x="32453" y="11843"/>
                        <a:pt x="28252" y="11843"/>
                      </a:cubicBezTo>
                      <a:cubicBezTo>
                        <a:pt x="24051" y="11843"/>
                        <a:pt x="20690" y="13576"/>
                        <a:pt x="18196" y="17042"/>
                      </a:cubicBezTo>
                      <a:cubicBezTo>
                        <a:pt x="15701" y="20508"/>
                        <a:pt x="14441" y="24893"/>
                        <a:pt x="14441" y="30171"/>
                      </a:cubicBezTo>
                      <a:cubicBezTo>
                        <a:pt x="14441" y="35449"/>
                        <a:pt x="15701" y="40097"/>
                        <a:pt x="18222" y="43458"/>
                      </a:cubicBezTo>
                      <a:cubicBezTo>
                        <a:pt x="20743" y="46819"/>
                        <a:pt x="24104" y="48500"/>
                        <a:pt x="28330" y="48500"/>
                      </a:cubicBezTo>
                      <a:close/>
                    </a:path>
                  </a:pathLst>
                </a:custGeom>
                <a:solidFill>
                  <a:srgbClr val="000000"/>
                </a:solidFill>
                <a:ln w="0" cap="flat">
                  <a:noFill/>
                  <a:prstDash val="solid"/>
                  <a:miter/>
                </a:ln>
              </p:spPr>
              <p:txBody>
                <a:bodyPr rtlCol="0" anchor="ctr"/>
                <a:lstStyle/>
                <a:p>
                  <a:endParaRPr lang="en-US"/>
                </a:p>
              </p:txBody>
            </p:sp>
            <p:sp>
              <p:nvSpPr>
                <p:cNvPr id="399" name="Freeform 398">
                  <a:extLst>
                    <a:ext uri="{FF2B5EF4-FFF2-40B4-BE49-F238E27FC236}">
                      <a16:creationId xmlns:a16="http://schemas.microsoft.com/office/drawing/2014/main" id="{CCBB11B1-2A0E-43C8-5795-3311A4B6C368}"/>
                    </a:ext>
                  </a:extLst>
                </p:cNvPr>
                <p:cNvSpPr/>
                <p:nvPr/>
              </p:nvSpPr>
              <p:spPr>
                <a:xfrm>
                  <a:off x="10074161" y="595615"/>
                  <a:ext cx="79188" cy="89962"/>
                </a:xfrm>
                <a:custGeom>
                  <a:avLst/>
                  <a:gdLst>
                    <a:gd name="connsiteX0" fmla="*/ 0 w 79188"/>
                    <a:gd name="connsiteY0" fmla="*/ 18092 h 89962"/>
                    <a:gd name="connsiteX1" fmla="*/ 5120 w 79188"/>
                    <a:gd name="connsiteY1" fmla="*/ 5068 h 89962"/>
                    <a:gd name="connsiteX2" fmla="*/ 18511 w 79188"/>
                    <a:gd name="connsiteY2" fmla="*/ 0 h 89962"/>
                    <a:gd name="connsiteX3" fmla="*/ 32006 w 79188"/>
                    <a:gd name="connsiteY3" fmla="*/ 5068 h 89962"/>
                    <a:gd name="connsiteX4" fmla="*/ 37074 w 79188"/>
                    <a:gd name="connsiteY4" fmla="*/ 18381 h 89962"/>
                    <a:gd name="connsiteX5" fmla="*/ 37074 w 79188"/>
                    <a:gd name="connsiteY5" fmla="*/ 22714 h 89962"/>
                    <a:gd name="connsiteX6" fmla="*/ 32006 w 79188"/>
                    <a:gd name="connsiteY6" fmla="*/ 35633 h 89962"/>
                    <a:gd name="connsiteX7" fmla="*/ 18642 w 79188"/>
                    <a:gd name="connsiteY7" fmla="*/ 40675 h 89962"/>
                    <a:gd name="connsiteX8" fmla="*/ 5277 w 79188"/>
                    <a:gd name="connsiteY8" fmla="*/ 35712 h 89962"/>
                    <a:gd name="connsiteX9" fmla="*/ 26 w 79188"/>
                    <a:gd name="connsiteY9" fmla="*/ 22346 h 89962"/>
                    <a:gd name="connsiteX10" fmla="*/ 26 w 79188"/>
                    <a:gd name="connsiteY10" fmla="*/ 18066 h 89962"/>
                    <a:gd name="connsiteX11" fmla="*/ 10214 w 79188"/>
                    <a:gd name="connsiteY11" fmla="*/ 22687 h 89962"/>
                    <a:gd name="connsiteX12" fmla="*/ 12524 w 79188"/>
                    <a:gd name="connsiteY12" fmla="*/ 29410 h 89962"/>
                    <a:gd name="connsiteX13" fmla="*/ 18616 w 79188"/>
                    <a:gd name="connsiteY13" fmla="*/ 31983 h 89962"/>
                    <a:gd name="connsiteX14" fmla="*/ 24629 w 79188"/>
                    <a:gd name="connsiteY14" fmla="*/ 29410 h 89962"/>
                    <a:gd name="connsiteX15" fmla="*/ 26912 w 79188"/>
                    <a:gd name="connsiteY15" fmla="*/ 22451 h 89962"/>
                    <a:gd name="connsiteX16" fmla="*/ 26912 w 79188"/>
                    <a:gd name="connsiteY16" fmla="*/ 18040 h 89962"/>
                    <a:gd name="connsiteX17" fmla="*/ 24602 w 79188"/>
                    <a:gd name="connsiteY17" fmla="*/ 11291 h 89962"/>
                    <a:gd name="connsiteX18" fmla="*/ 18511 w 79188"/>
                    <a:gd name="connsiteY18" fmla="*/ 8692 h 89962"/>
                    <a:gd name="connsiteX19" fmla="*/ 12472 w 79188"/>
                    <a:gd name="connsiteY19" fmla="*/ 11317 h 89962"/>
                    <a:gd name="connsiteX20" fmla="*/ 10214 w 79188"/>
                    <a:gd name="connsiteY20" fmla="*/ 18224 h 89962"/>
                    <a:gd name="connsiteX21" fmla="*/ 10214 w 79188"/>
                    <a:gd name="connsiteY21" fmla="*/ 22687 h 89962"/>
                    <a:gd name="connsiteX22" fmla="*/ 21635 w 79188"/>
                    <a:gd name="connsiteY22" fmla="*/ 82216 h 89962"/>
                    <a:gd name="connsiteX23" fmla="*/ 14126 w 79188"/>
                    <a:gd name="connsiteY23" fmla="*/ 77883 h 89962"/>
                    <a:gd name="connsiteX24" fmla="*/ 56845 w 79188"/>
                    <a:gd name="connsiteY24" fmla="*/ 9479 h 89962"/>
                    <a:gd name="connsiteX25" fmla="*/ 64354 w 79188"/>
                    <a:gd name="connsiteY25" fmla="*/ 13812 h 89962"/>
                    <a:gd name="connsiteX26" fmla="*/ 21635 w 79188"/>
                    <a:gd name="connsiteY26" fmla="*/ 82216 h 89962"/>
                    <a:gd name="connsiteX27" fmla="*/ 42062 w 79188"/>
                    <a:gd name="connsiteY27" fmla="*/ 67301 h 89962"/>
                    <a:gd name="connsiteX28" fmla="*/ 47287 w 79188"/>
                    <a:gd name="connsiteY28" fmla="*/ 54250 h 89962"/>
                    <a:gd name="connsiteX29" fmla="*/ 60625 w 79188"/>
                    <a:gd name="connsiteY29" fmla="*/ 49261 h 89962"/>
                    <a:gd name="connsiteX30" fmla="*/ 73989 w 79188"/>
                    <a:gd name="connsiteY30" fmla="*/ 54250 h 89962"/>
                    <a:gd name="connsiteX31" fmla="*/ 79189 w 79188"/>
                    <a:gd name="connsiteY31" fmla="*/ 67721 h 89962"/>
                    <a:gd name="connsiteX32" fmla="*/ 79189 w 79188"/>
                    <a:gd name="connsiteY32" fmla="*/ 72001 h 89962"/>
                    <a:gd name="connsiteX33" fmla="*/ 74173 w 79188"/>
                    <a:gd name="connsiteY33" fmla="*/ 84894 h 89962"/>
                    <a:gd name="connsiteX34" fmla="*/ 60731 w 79188"/>
                    <a:gd name="connsiteY34" fmla="*/ 89962 h 89962"/>
                    <a:gd name="connsiteX35" fmla="*/ 47182 w 79188"/>
                    <a:gd name="connsiteY35" fmla="*/ 84947 h 89962"/>
                    <a:gd name="connsiteX36" fmla="*/ 42036 w 79188"/>
                    <a:gd name="connsiteY36" fmla="*/ 71686 h 89962"/>
                    <a:gd name="connsiteX37" fmla="*/ 42036 w 79188"/>
                    <a:gd name="connsiteY37" fmla="*/ 67301 h 89962"/>
                    <a:gd name="connsiteX38" fmla="*/ 52302 w 79188"/>
                    <a:gd name="connsiteY38" fmla="*/ 71922 h 89962"/>
                    <a:gd name="connsiteX39" fmla="*/ 54665 w 79188"/>
                    <a:gd name="connsiteY39" fmla="*/ 78618 h 89962"/>
                    <a:gd name="connsiteX40" fmla="*/ 60757 w 79188"/>
                    <a:gd name="connsiteY40" fmla="*/ 81244 h 89962"/>
                    <a:gd name="connsiteX41" fmla="*/ 66795 w 79188"/>
                    <a:gd name="connsiteY41" fmla="*/ 78750 h 89962"/>
                    <a:gd name="connsiteX42" fmla="*/ 69001 w 79188"/>
                    <a:gd name="connsiteY42" fmla="*/ 71739 h 89962"/>
                    <a:gd name="connsiteX43" fmla="*/ 69001 w 79188"/>
                    <a:gd name="connsiteY43" fmla="*/ 67222 h 89962"/>
                    <a:gd name="connsiteX44" fmla="*/ 66665 w 79188"/>
                    <a:gd name="connsiteY44" fmla="*/ 60500 h 89962"/>
                    <a:gd name="connsiteX45" fmla="*/ 60652 w 79188"/>
                    <a:gd name="connsiteY45" fmla="*/ 57979 h 89962"/>
                    <a:gd name="connsiteX46" fmla="*/ 54613 w 79188"/>
                    <a:gd name="connsiteY46" fmla="*/ 60500 h 89962"/>
                    <a:gd name="connsiteX47" fmla="*/ 52302 w 79188"/>
                    <a:gd name="connsiteY47" fmla="*/ 67485 h 89962"/>
                    <a:gd name="connsiteX48" fmla="*/ 52302 w 79188"/>
                    <a:gd name="connsiteY48" fmla="*/ 71922 h 8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62">
                      <a:moveTo>
                        <a:pt x="0" y="18092"/>
                      </a:moveTo>
                      <a:cubicBezTo>
                        <a:pt x="0" y="12814"/>
                        <a:pt x="1707" y="8455"/>
                        <a:pt x="5120" y="5068"/>
                      </a:cubicBezTo>
                      <a:cubicBezTo>
                        <a:pt x="8533" y="1681"/>
                        <a:pt x="12997" y="0"/>
                        <a:pt x="18511" y="0"/>
                      </a:cubicBezTo>
                      <a:cubicBezTo>
                        <a:pt x="24025" y="0"/>
                        <a:pt x="28619" y="1681"/>
                        <a:pt x="32006" y="5068"/>
                      </a:cubicBezTo>
                      <a:cubicBezTo>
                        <a:pt x="35393" y="8455"/>
                        <a:pt x="37074" y="12893"/>
                        <a:pt x="37074" y="18381"/>
                      </a:cubicBezTo>
                      <a:lnTo>
                        <a:pt x="37074" y="22714"/>
                      </a:lnTo>
                      <a:cubicBezTo>
                        <a:pt x="37074" y="27965"/>
                        <a:pt x="35367" y="32272"/>
                        <a:pt x="32006" y="35633"/>
                      </a:cubicBezTo>
                      <a:cubicBezTo>
                        <a:pt x="28619" y="38994"/>
                        <a:pt x="24155" y="40675"/>
                        <a:pt x="18642" y="40675"/>
                      </a:cubicBezTo>
                      <a:cubicBezTo>
                        <a:pt x="13128" y="40675"/>
                        <a:pt x="8770" y="39020"/>
                        <a:pt x="5277" y="35712"/>
                      </a:cubicBezTo>
                      <a:cubicBezTo>
                        <a:pt x="1759" y="32403"/>
                        <a:pt x="26" y="27939"/>
                        <a:pt x="26" y="22346"/>
                      </a:cubicBezTo>
                      <a:lnTo>
                        <a:pt x="26" y="18066"/>
                      </a:lnTo>
                      <a:close/>
                      <a:moveTo>
                        <a:pt x="10214" y="22687"/>
                      </a:moveTo>
                      <a:cubicBezTo>
                        <a:pt x="10214" y="25471"/>
                        <a:pt x="10975" y="27703"/>
                        <a:pt x="12524" y="29410"/>
                      </a:cubicBezTo>
                      <a:cubicBezTo>
                        <a:pt x="14074" y="31117"/>
                        <a:pt x="16095" y="31983"/>
                        <a:pt x="18616" y="31983"/>
                      </a:cubicBezTo>
                      <a:cubicBezTo>
                        <a:pt x="21136" y="31983"/>
                        <a:pt x="23105" y="31117"/>
                        <a:pt x="24629" y="29410"/>
                      </a:cubicBezTo>
                      <a:cubicBezTo>
                        <a:pt x="26151" y="27703"/>
                        <a:pt x="26912" y="25392"/>
                        <a:pt x="26912" y="22451"/>
                      </a:cubicBezTo>
                      <a:lnTo>
                        <a:pt x="26912" y="18040"/>
                      </a:lnTo>
                      <a:cubicBezTo>
                        <a:pt x="26912" y="15256"/>
                        <a:pt x="26151" y="13024"/>
                        <a:pt x="24602" y="11291"/>
                      </a:cubicBezTo>
                      <a:cubicBezTo>
                        <a:pt x="23053" y="9558"/>
                        <a:pt x="21031" y="8692"/>
                        <a:pt x="18511" y="8692"/>
                      </a:cubicBezTo>
                      <a:cubicBezTo>
                        <a:pt x="15990" y="8692"/>
                        <a:pt x="13968" y="9558"/>
                        <a:pt x="12472" y="11317"/>
                      </a:cubicBezTo>
                      <a:cubicBezTo>
                        <a:pt x="10975" y="13077"/>
                        <a:pt x="10214" y="15361"/>
                        <a:pt x="10214" y="18224"/>
                      </a:cubicBezTo>
                      <a:lnTo>
                        <a:pt x="10214" y="22687"/>
                      </a:lnTo>
                      <a:close/>
                      <a:moveTo>
                        <a:pt x="21635" y="82216"/>
                      </a:moveTo>
                      <a:lnTo>
                        <a:pt x="14126" y="77883"/>
                      </a:lnTo>
                      <a:lnTo>
                        <a:pt x="56845" y="9479"/>
                      </a:lnTo>
                      <a:lnTo>
                        <a:pt x="64354" y="13812"/>
                      </a:lnTo>
                      <a:lnTo>
                        <a:pt x="21635" y="82216"/>
                      </a:lnTo>
                      <a:close/>
                      <a:moveTo>
                        <a:pt x="42062" y="67301"/>
                      </a:moveTo>
                      <a:cubicBezTo>
                        <a:pt x="42062" y="61944"/>
                        <a:pt x="43795" y="57585"/>
                        <a:pt x="47287" y="54250"/>
                      </a:cubicBezTo>
                      <a:cubicBezTo>
                        <a:pt x="50779" y="50916"/>
                        <a:pt x="55217" y="49261"/>
                        <a:pt x="60625" y="49261"/>
                      </a:cubicBezTo>
                      <a:cubicBezTo>
                        <a:pt x="66034" y="49261"/>
                        <a:pt x="70524" y="50916"/>
                        <a:pt x="73989" y="54250"/>
                      </a:cubicBezTo>
                      <a:cubicBezTo>
                        <a:pt x="77455" y="57585"/>
                        <a:pt x="79189" y="62075"/>
                        <a:pt x="79189" y="67721"/>
                      </a:cubicBezTo>
                      <a:lnTo>
                        <a:pt x="79189" y="72001"/>
                      </a:lnTo>
                      <a:cubicBezTo>
                        <a:pt x="79189" y="77200"/>
                        <a:pt x="77508" y="81507"/>
                        <a:pt x="74173" y="84894"/>
                      </a:cubicBezTo>
                      <a:cubicBezTo>
                        <a:pt x="70839" y="88282"/>
                        <a:pt x="66349" y="89962"/>
                        <a:pt x="60731" y="89962"/>
                      </a:cubicBezTo>
                      <a:cubicBezTo>
                        <a:pt x="55111" y="89962"/>
                        <a:pt x="50595" y="88282"/>
                        <a:pt x="47182" y="84947"/>
                      </a:cubicBezTo>
                      <a:cubicBezTo>
                        <a:pt x="43769" y="81612"/>
                        <a:pt x="42036" y="77174"/>
                        <a:pt x="42036" y="71686"/>
                      </a:cubicBezTo>
                      <a:lnTo>
                        <a:pt x="42036" y="67301"/>
                      </a:lnTo>
                      <a:close/>
                      <a:moveTo>
                        <a:pt x="52302" y="71922"/>
                      </a:moveTo>
                      <a:cubicBezTo>
                        <a:pt x="52302" y="74653"/>
                        <a:pt x="53090" y="76885"/>
                        <a:pt x="54665" y="78618"/>
                      </a:cubicBezTo>
                      <a:cubicBezTo>
                        <a:pt x="56240" y="80352"/>
                        <a:pt x="58288" y="81244"/>
                        <a:pt x="60757" y="81244"/>
                      </a:cubicBezTo>
                      <a:cubicBezTo>
                        <a:pt x="63225" y="81244"/>
                        <a:pt x="65325" y="80404"/>
                        <a:pt x="66795" y="78750"/>
                      </a:cubicBezTo>
                      <a:cubicBezTo>
                        <a:pt x="68266" y="77095"/>
                        <a:pt x="69001" y="74758"/>
                        <a:pt x="69001" y="71739"/>
                      </a:cubicBezTo>
                      <a:lnTo>
                        <a:pt x="69001" y="67222"/>
                      </a:lnTo>
                      <a:cubicBezTo>
                        <a:pt x="69001" y="64413"/>
                        <a:pt x="68213" y="62181"/>
                        <a:pt x="66665" y="60500"/>
                      </a:cubicBezTo>
                      <a:cubicBezTo>
                        <a:pt x="65089" y="58819"/>
                        <a:pt x="63093" y="57979"/>
                        <a:pt x="60652" y="57979"/>
                      </a:cubicBezTo>
                      <a:cubicBezTo>
                        <a:pt x="58209" y="57979"/>
                        <a:pt x="56162" y="58819"/>
                        <a:pt x="54613" y="60500"/>
                      </a:cubicBezTo>
                      <a:cubicBezTo>
                        <a:pt x="53063" y="62181"/>
                        <a:pt x="52302" y="64518"/>
                        <a:pt x="52302" y="67485"/>
                      </a:cubicBezTo>
                      <a:lnTo>
                        <a:pt x="52302" y="71922"/>
                      </a:lnTo>
                      <a:close/>
                    </a:path>
                  </a:pathLst>
                </a:custGeom>
                <a:solidFill>
                  <a:srgbClr val="000000"/>
                </a:solidFill>
                <a:ln w="0" cap="flat">
                  <a:noFill/>
                  <a:prstDash val="solid"/>
                  <a:miter/>
                </a:ln>
              </p:spPr>
              <p:txBody>
                <a:bodyPr rtlCol="0" anchor="ctr"/>
                <a:lstStyle/>
                <a:p>
                  <a:endParaRPr lang="en-US"/>
                </a:p>
              </p:txBody>
            </p:sp>
          </p:grpSp>
          <p:grpSp>
            <p:nvGrpSpPr>
              <p:cNvPr id="394" name="Graphic 630">
                <a:extLst>
                  <a:ext uri="{FF2B5EF4-FFF2-40B4-BE49-F238E27FC236}">
                    <a16:creationId xmlns:a16="http://schemas.microsoft.com/office/drawing/2014/main" id="{C0F39094-9900-9213-E885-94B8EA9905BF}"/>
                  </a:ext>
                </a:extLst>
              </p:cNvPr>
              <p:cNvGrpSpPr/>
              <p:nvPr/>
            </p:nvGrpSpPr>
            <p:grpSpPr>
              <a:xfrm>
                <a:off x="10569508" y="595615"/>
                <a:ext cx="214931" cy="89962"/>
                <a:chOff x="10569508" y="595615"/>
                <a:chExt cx="214931" cy="89962"/>
              </a:xfrm>
              <a:solidFill>
                <a:srgbClr val="000000"/>
              </a:solidFill>
            </p:grpSpPr>
            <p:sp>
              <p:nvSpPr>
                <p:cNvPr id="395" name="Freeform 394">
                  <a:extLst>
                    <a:ext uri="{FF2B5EF4-FFF2-40B4-BE49-F238E27FC236}">
                      <a16:creationId xmlns:a16="http://schemas.microsoft.com/office/drawing/2014/main" id="{7685C1CD-25BE-649D-2A5C-94E6997EBE77}"/>
                    </a:ext>
                  </a:extLst>
                </p:cNvPr>
                <p:cNvSpPr/>
                <p:nvPr/>
              </p:nvSpPr>
              <p:spPr>
                <a:xfrm>
                  <a:off x="10569508" y="596587"/>
                  <a:ext cx="35996" cy="87808"/>
                </a:xfrm>
                <a:custGeom>
                  <a:avLst/>
                  <a:gdLst>
                    <a:gd name="connsiteX0" fmla="*/ 35997 w 35996"/>
                    <a:gd name="connsiteY0" fmla="*/ 87783 h 87808"/>
                    <a:gd name="connsiteX1" fmla="*/ 21451 w 35996"/>
                    <a:gd name="connsiteY1" fmla="*/ 87783 h 87808"/>
                    <a:gd name="connsiteX2" fmla="*/ 21451 w 35996"/>
                    <a:gd name="connsiteY2" fmla="*/ 17488 h 87808"/>
                    <a:gd name="connsiteX3" fmla="*/ 0 w 35996"/>
                    <a:gd name="connsiteY3" fmla="*/ 24814 h 87808"/>
                    <a:gd name="connsiteX4" fmla="*/ 0 w 35996"/>
                    <a:gd name="connsiteY4" fmla="*/ 12552 h 87808"/>
                    <a:gd name="connsiteX5" fmla="*/ 34133 w 35996"/>
                    <a:gd name="connsiteY5" fmla="*/ 0 h 87808"/>
                    <a:gd name="connsiteX6" fmla="*/ 35997 w 35996"/>
                    <a:gd name="connsiteY6" fmla="*/ 0 h 87808"/>
                    <a:gd name="connsiteX7" fmla="*/ 35997 w 35996"/>
                    <a:gd name="connsiteY7" fmla="*/ 87809 h 87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996" h="87808">
                      <a:moveTo>
                        <a:pt x="35997" y="87783"/>
                      </a:moveTo>
                      <a:lnTo>
                        <a:pt x="21451" y="87783"/>
                      </a:lnTo>
                      <a:lnTo>
                        <a:pt x="21451" y="17488"/>
                      </a:lnTo>
                      <a:lnTo>
                        <a:pt x="0" y="24814"/>
                      </a:lnTo>
                      <a:lnTo>
                        <a:pt x="0" y="12552"/>
                      </a:lnTo>
                      <a:lnTo>
                        <a:pt x="34133" y="0"/>
                      </a:lnTo>
                      <a:lnTo>
                        <a:pt x="35997" y="0"/>
                      </a:lnTo>
                      <a:lnTo>
                        <a:pt x="35997" y="87809"/>
                      </a:lnTo>
                      <a:close/>
                    </a:path>
                  </a:pathLst>
                </a:custGeom>
                <a:solidFill>
                  <a:srgbClr val="000000"/>
                </a:solidFill>
                <a:ln w="0" cap="flat">
                  <a:noFill/>
                  <a:prstDash val="solid"/>
                  <a:miter/>
                </a:ln>
              </p:spPr>
              <p:txBody>
                <a:bodyPr rtlCol="0" anchor="ctr"/>
                <a:lstStyle/>
                <a:p>
                  <a:endParaRPr lang="en-US"/>
                </a:p>
              </p:txBody>
            </p:sp>
            <p:sp>
              <p:nvSpPr>
                <p:cNvPr id="396" name="Freeform 395">
                  <a:extLst>
                    <a:ext uri="{FF2B5EF4-FFF2-40B4-BE49-F238E27FC236}">
                      <a16:creationId xmlns:a16="http://schemas.microsoft.com/office/drawing/2014/main" id="{DADB0BAD-784E-2AAA-0738-30DB3D640A61}"/>
                    </a:ext>
                  </a:extLst>
                </p:cNvPr>
                <p:cNvSpPr/>
                <p:nvPr/>
              </p:nvSpPr>
              <p:spPr>
                <a:xfrm>
                  <a:off x="10635673" y="595668"/>
                  <a:ext cx="57290" cy="89909"/>
                </a:xfrm>
                <a:custGeom>
                  <a:avLst/>
                  <a:gdLst>
                    <a:gd name="connsiteX0" fmla="*/ 57264 w 57290"/>
                    <a:gd name="connsiteY0" fmla="*/ 51861 h 89909"/>
                    <a:gd name="connsiteX1" fmla="*/ 50201 w 57290"/>
                    <a:gd name="connsiteY1" fmla="*/ 80325 h 89909"/>
                    <a:gd name="connsiteX2" fmla="*/ 28724 w 57290"/>
                    <a:gd name="connsiteY2" fmla="*/ 89910 h 89909"/>
                    <a:gd name="connsiteX3" fmla="*/ 7352 w 57290"/>
                    <a:gd name="connsiteY3" fmla="*/ 80562 h 89909"/>
                    <a:gd name="connsiteX4" fmla="*/ 0 w 57290"/>
                    <a:gd name="connsiteY4" fmla="*/ 52885 h 89909"/>
                    <a:gd name="connsiteX5" fmla="*/ 0 w 57290"/>
                    <a:gd name="connsiteY5" fmla="*/ 37734 h 89909"/>
                    <a:gd name="connsiteX6" fmla="*/ 7063 w 57290"/>
                    <a:gd name="connsiteY6" fmla="*/ 9427 h 89909"/>
                    <a:gd name="connsiteX7" fmla="*/ 28619 w 57290"/>
                    <a:gd name="connsiteY7" fmla="*/ 0 h 89909"/>
                    <a:gd name="connsiteX8" fmla="*/ 50044 w 57290"/>
                    <a:gd name="connsiteY8" fmla="*/ 9191 h 89909"/>
                    <a:gd name="connsiteX9" fmla="*/ 57290 w 57290"/>
                    <a:gd name="connsiteY9" fmla="*/ 36710 h 89909"/>
                    <a:gd name="connsiteX10" fmla="*/ 57290 w 57290"/>
                    <a:gd name="connsiteY10" fmla="*/ 51861 h 89909"/>
                    <a:gd name="connsiteX11" fmla="*/ 42666 w 57290"/>
                    <a:gd name="connsiteY11" fmla="*/ 35528 h 89909"/>
                    <a:gd name="connsiteX12" fmla="*/ 39305 w 57290"/>
                    <a:gd name="connsiteY12" fmla="*/ 17462 h 89909"/>
                    <a:gd name="connsiteX13" fmla="*/ 28619 w 57290"/>
                    <a:gd name="connsiteY13" fmla="*/ 11711 h 89909"/>
                    <a:gd name="connsiteX14" fmla="*/ 18090 w 57290"/>
                    <a:gd name="connsiteY14" fmla="*/ 17147 h 89909"/>
                    <a:gd name="connsiteX15" fmla="*/ 14546 w 57290"/>
                    <a:gd name="connsiteY15" fmla="*/ 34136 h 89909"/>
                    <a:gd name="connsiteX16" fmla="*/ 14546 w 57290"/>
                    <a:gd name="connsiteY16" fmla="*/ 53962 h 89909"/>
                    <a:gd name="connsiteX17" fmla="*/ 17959 w 57290"/>
                    <a:gd name="connsiteY17" fmla="*/ 72238 h 89909"/>
                    <a:gd name="connsiteX18" fmla="*/ 28724 w 57290"/>
                    <a:gd name="connsiteY18" fmla="*/ 78251 h 89909"/>
                    <a:gd name="connsiteX19" fmla="*/ 39121 w 57290"/>
                    <a:gd name="connsiteY19" fmla="*/ 72684 h 89909"/>
                    <a:gd name="connsiteX20" fmla="*/ 42666 w 57290"/>
                    <a:gd name="connsiteY20" fmla="*/ 55274 h 89909"/>
                    <a:gd name="connsiteX21" fmla="*/ 42666 w 57290"/>
                    <a:gd name="connsiteY21" fmla="*/ 35502 h 8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7290" h="89909">
                      <a:moveTo>
                        <a:pt x="57264" y="51861"/>
                      </a:moveTo>
                      <a:cubicBezTo>
                        <a:pt x="57264" y="64439"/>
                        <a:pt x="54901" y="73918"/>
                        <a:pt x="50201" y="80325"/>
                      </a:cubicBezTo>
                      <a:cubicBezTo>
                        <a:pt x="45501" y="86706"/>
                        <a:pt x="38333" y="89910"/>
                        <a:pt x="28724" y="89910"/>
                      </a:cubicBezTo>
                      <a:cubicBezTo>
                        <a:pt x="19114" y="89910"/>
                        <a:pt x="12156" y="86785"/>
                        <a:pt x="7352" y="80562"/>
                      </a:cubicBezTo>
                      <a:cubicBezTo>
                        <a:pt x="2573" y="74338"/>
                        <a:pt x="105" y="65095"/>
                        <a:pt x="0" y="52885"/>
                      </a:cubicBezTo>
                      <a:lnTo>
                        <a:pt x="0" y="37734"/>
                      </a:lnTo>
                      <a:cubicBezTo>
                        <a:pt x="0" y="25156"/>
                        <a:pt x="2363" y="15729"/>
                        <a:pt x="7063" y="9427"/>
                      </a:cubicBezTo>
                      <a:cubicBezTo>
                        <a:pt x="11763" y="3125"/>
                        <a:pt x="18957" y="0"/>
                        <a:pt x="28619" y="0"/>
                      </a:cubicBezTo>
                      <a:cubicBezTo>
                        <a:pt x="38281" y="0"/>
                        <a:pt x="45344" y="3072"/>
                        <a:pt x="50044" y="9191"/>
                      </a:cubicBezTo>
                      <a:cubicBezTo>
                        <a:pt x="54744" y="15309"/>
                        <a:pt x="57160" y="24499"/>
                        <a:pt x="57290" y="36710"/>
                      </a:cubicBezTo>
                      <a:lnTo>
                        <a:pt x="57290" y="51861"/>
                      </a:lnTo>
                      <a:close/>
                      <a:moveTo>
                        <a:pt x="42666" y="35528"/>
                      </a:moveTo>
                      <a:cubicBezTo>
                        <a:pt x="42666" y="27309"/>
                        <a:pt x="41537" y="21296"/>
                        <a:pt x="39305" y="17462"/>
                      </a:cubicBezTo>
                      <a:cubicBezTo>
                        <a:pt x="37073" y="13628"/>
                        <a:pt x="33503" y="11711"/>
                        <a:pt x="28619" y="11711"/>
                      </a:cubicBezTo>
                      <a:cubicBezTo>
                        <a:pt x="23736" y="11711"/>
                        <a:pt x="20348" y="13523"/>
                        <a:pt x="18090" y="17147"/>
                      </a:cubicBezTo>
                      <a:cubicBezTo>
                        <a:pt x="15859" y="20771"/>
                        <a:pt x="14677" y="26442"/>
                        <a:pt x="14546" y="34136"/>
                      </a:cubicBezTo>
                      <a:lnTo>
                        <a:pt x="14546" y="53962"/>
                      </a:lnTo>
                      <a:cubicBezTo>
                        <a:pt x="14546" y="62128"/>
                        <a:pt x="15675" y="68220"/>
                        <a:pt x="17959" y="72238"/>
                      </a:cubicBezTo>
                      <a:cubicBezTo>
                        <a:pt x="20243" y="76255"/>
                        <a:pt x="23840" y="78251"/>
                        <a:pt x="28724" y="78251"/>
                      </a:cubicBezTo>
                      <a:cubicBezTo>
                        <a:pt x="33608" y="78251"/>
                        <a:pt x="36864" y="76386"/>
                        <a:pt x="39121" y="72684"/>
                      </a:cubicBezTo>
                      <a:cubicBezTo>
                        <a:pt x="41353" y="68982"/>
                        <a:pt x="42535" y="63178"/>
                        <a:pt x="42666" y="55274"/>
                      </a:cubicBezTo>
                      <a:lnTo>
                        <a:pt x="42666" y="35502"/>
                      </a:lnTo>
                      <a:close/>
                    </a:path>
                  </a:pathLst>
                </a:custGeom>
                <a:solidFill>
                  <a:srgbClr val="000000"/>
                </a:solidFill>
                <a:ln w="0" cap="flat">
                  <a:noFill/>
                  <a:prstDash val="solid"/>
                  <a:miter/>
                </a:ln>
              </p:spPr>
              <p:txBody>
                <a:bodyPr rtlCol="0" anchor="ctr"/>
                <a:lstStyle/>
                <a:p>
                  <a:endParaRPr lang="en-US"/>
                </a:p>
              </p:txBody>
            </p:sp>
            <p:sp>
              <p:nvSpPr>
                <p:cNvPr id="397" name="Freeform 396">
                  <a:extLst>
                    <a:ext uri="{FF2B5EF4-FFF2-40B4-BE49-F238E27FC236}">
                      <a16:creationId xmlns:a16="http://schemas.microsoft.com/office/drawing/2014/main" id="{E819A988-01F5-2E0A-B6B6-7DFC22E0B3FA}"/>
                    </a:ext>
                  </a:extLst>
                </p:cNvPr>
                <p:cNvSpPr/>
                <p:nvPr/>
              </p:nvSpPr>
              <p:spPr>
                <a:xfrm>
                  <a:off x="10705252" y="595615"/>
                  <a:ext cx="79188" cy="89962"/>
                </a:xfrm>
                <a:custGeom>
                  <a:avLst/>
                  <a:gdLst>
                    <a:gd name="connsiteX0" fmla="*/ 0 w 79188"/>
                    <a:gd name="connsiteY0" fmla="*/ 18092 h 89962"/>
                    <a:gd name="connsiteX1" fmla="*/ 5120 w 79188"/>
                    <a:gd name="connsiteY1" fmla="*/ 5068 h 89962"/>
                    <a:gd name="connsiteX2" fmla="*/ 18511 w 79188"/>
                    <a:gd name="connsiteY2" fmla="*/ 0 h 89962"/>
                    <a:gd name="connsiteX3" fmla="*/ 32006 w 79188"/>
                    <a:gd name="connsiteY3" fmla="*/ 5068 h 89962"/>
                    <a:gd name="connsiteX4" fmla="*/ 37073 w 79188"/>
                    <a:gd name="connsiteY4" fmla="*/ 18381 h 89962"/>
                    <a:gd name="connsiteX5" fmla="*/ 37073 w 79188"/>
                    <a:gd name="connsiteY5" fmla="*/ 22714 h 89962"/>
                    <a:gd name="connsiteX6" fmla="*/ 32006 w 79188"/>
                    <a:gd name="connsiteY6" fmla="*/ 35633 h 89962"/>
                    <a:gd name="connsiteX7" fmla="*/ 18641 w 79188"/>
                    <a:gd name="connsiteY7" fmla="*/ 40675 h 89962"/>
                    <a:gd name="connsiteX8" fmla="*/ 5277 w 79188"/>
                    <a:gd name="connsiteY8" fmla="*/ 35712 h 89962"/>
                    <a:gd name="connsiteX9" fmla="*/ 26 w 79188"/>
                    <a:gd name="connsiteY9" fmla="*/ 22346 h 89962"/>
                    <a:gd name="connsiteX10" fmla="*/ 26 w 79188"/>
                    <a:gd name="connsiteY10" fmla="*/ 18066 h 89962"/>
                    <a:gd name="connsiteX11" fmla="*/ 10213 w 79188"/>
                    <a:gd name="connsiteY11" fmla="*/ 22687 h 89962"/>
                    <a:gd name="connsiteX12" fmla="*/ 12524 w 79188"/>
                    <a:gd name="connsiteY12" fmla="*/ 29410 h 89962"/>
                    <a:gd name="connsiteX13" fmla="*/ 18615 w 79188"/>
                    <a:gd name="connsiteY13" fmla="*/ 31983 h 89962"/>
                    <a:gd name="connsiteX14" fmla="*/ 24628 w 79188"/>
                    <a:gd name="connsiteY14" fmla="*/ 29410 h 89962"/>
                    <a:gd name="connsiteX15" fmla="*/ 26912 w 79188"/>
                    <a:gd name="connsiteY15" fmla="*/ 22451 h 89962"/>
                    <a:gd name="connsiteX16" fmla="*/ 26912 w 79188"/>
                    <a:gd name="connsiteY16" fmla="*/ 18040 h 89962"/>
                    <a:gd name="connsiteX17" fmla="*/ 24602 w 79188"/>
                    <a:gd name="connsiteY17" fmla="*/ 11291 h 89962"/>
                    <a:gd name="connsiteX18" fmla="*/ 18511 w 79188"/>
                    <a:gd name="connsiteY18" fmla="*/ 8692 h 89962"/>
                    <a:gd name="connsiteX19" fmla="*/ 12472 w 79188"/>
                    <a:gd name="connsiteY19" fmla="*/ 11317 h 89962"/>
                    <a:gd name="connsiteX20" fmla="*/ 10213 w 79188"/>
                    <a:gd name="connsiteY20" fmla="*/ 18224 h 89962"/>
                    <a:gd name="connsiteX21" fmla="*/ 10213 w 79188"/>
                    <a:gd name="connsiteY21" fmla="*/ 22687 h 89962"/>
                    <a:gd name="connsiteX22" fmla="*/ 21635 w 79188"/>
                    <a:gd name="connsiteY22" fmla="*/ 82216 h 89962"/>
                    <a:gd name="connsiteX23" fmla="*/ 14125 w 79188"/>
                    <a:gd name="connsiteY23" fmla="*/ 77883 h 89962"/>
                    <a:gd name="connsiteX24" fmla="*/ 56844 w 79188"/>
                    <a:gd name="connsiteY24" fmla="*/ 9479 h 89962"/>
                    <a:gd name="connsiteX25" fmla="*/ 64354 w 79188"/>
                    <a:gd name="connsiteY25" fmla="*/ 13812 h 89962"/>
                    <a:gd name="connsiteX26" fmla="*/ 21635 w 79188"/>
                    <a:gd name="connsiteY26" fmla="*/ 82216 h 89962"/>
                    <a:gd name="connsiteX27" fmla="*/ 42062 w 79188"/>
                    <a:gd name="connsiteY27" fmla="*/ 67301 h 89962"/>
                    <a:gd name="connsiteX28" fmla="*/ 47287 w 79188"/>
                    <a:gd name="connsiteY28" fmla="*/ 54250 h 89962"/>
                    <a:gd name="connsiteX29" fmla="*/ 60625 w 79188"/>
                    <a:gd name="connsiteY29" fmla="*/ 49261 h 89962"/>
                    <a:gd name="connsiteX30" fmla="*/ 73989 w 79188"/>
                    <a:gd name="connsiteY30" fmla="*/ 54250 h 89962"/>
                    <a:gd name="connsiteX31" fmla="*/ 79188 w 79188"/>
                    <a:gd name="connsiteY31" fmla="*/ 67721 h 89962"/>
                    <a:gd name="connsiteX32" fmla="*/ 79188 w 79188"/>
                    <a:gd name="connsiteY32" fmla="*/ 72001 h 89962"/>
                    <a:gd name="connsiteX33" fmla="*/ 74173 w 79188"/>
                    <a:gd name="connsiteY33" fmla="*/ 84894 h 89962"/>
                    <a:gd name="connsiteX34" fmla="*/ 60730 w 79188"/>
                    <a:gd name="connsiteY34" fmla="*/ 89962 h 89962"/>
                    <a:gd name="connsiteX35" fmla="*/ 47182 w 79188"/>
                    <a:gd name="connsiteY35" fmla="*/ 84947 h 89962"/>
                    <a:gd name="connsiteX36" fmla="*/ 42036 w 79188"/>
                    <a:gd name="connsiteY36" fmla="*/ 71686 h 89962"/>
                    <a:gd name="connsiteX37" fmla="*/ 42036 w 79188"/>
                    <a:gd name="connsiteY37" fmla="*/ 67301 h 89962"/>
                    <a:gd name="connsiteX38" fmla="*/ 52276 w 79188"/>
                    <a:gd name="connsiteY38" fmla="*/ 71922 h 89962"/>
                    <a:gd name="connsiteX39" fmla="*/ 54638 w 79188"/>
                    <a:gd name="connsiteY39" fmla="*/ 78618 h 89962"/>
                    <a:gd name="connsiteX40" fmla="*/ 60730 w 79188"/>
                    <a:gd name="connsiteY40" fmla="*/ 81244 h 89962"/>
                    <a:gd name="connsiteX41" fmla="*/ 66769 w 79188"/>
                    <a:gd name="connsiteY41" fmla="*/ 78750 h 89962"/>
                    <a:gd name="connsiteX42" fmla="*/ 68975 w 79188"/>
                    <a:gd name="connsiteY42" fmla="*/ 71739 h 89962"/>
                    <a:gd name="connsiteX43" fmla="*/ 68975 w 79188"/>
                    <a:gd name="connsiteY43" fmla="*/ 67222 h 89962"/>
                    <a:gd name="connsiteX44" fmla="*/ 66638 w 79188"/>
                    <a:gd name="connsiteY44" fmla="*/ 60500 h 89962"/>
                    <a:gd name="connsiteX45" fmla="*/ 60625 w 79188"/>
                    <a:gd name="connsiteY45" fmla="*/ 57979 h 89962"/>
                    <a:gd name="connsiteX46" fmla="*/ 54586 w 79188"/>
                    <a:gd name="connsiteY46" fmla="*/ 60500 h 89962"/>
                    <a:gd name="connsiteX47" fmla="*/ 52276 w 79188"/>
                    <a:gd name="connsiteY47" fmla="*/ 67485 h 89962"/>
                    <a:gd name="connsiteX48" fmla="*/ 52276 w 79188"/>
                    <a:gd name="connsiteY48" fmla="*/ 71922 h 8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62">
                      <a:moveTo>
                        <a:pt x="0" y="18092"/>
                      </a:moveTo>
                      <a:cubicBezTo>
                        <a:pt x="0" y="12814"/>
                        <a:pt x="1706" y="8455"/>
                        <a:pt x="5120" y="5068"/>
                      </a:cubicBezTo>
                      <a:cubicBezTo>
                        <a:pt x="8533" y="1681"/>
                        <a:pt x="12997" y="0"/>
                        <a:pt x="18511" y="0"/>
                      </a:cubicBezTo>
                      <a:cubicBezTo>
                        <a:pt x="24024" y="0"/>
                        <a:pt x="28619" y="1681"/>
                        <a:pt x="32006" y="5068"/>
                      </a:cubicBezTo>
                      <a:cubicBezTo>
                        <a:pt x="35393" y="8455"/>
                        <a:pt x="37073" y="12893"/>
                        <a:pt x="37073" y="18381"/>
                      </a:cubicBezTo>
                      <a:lnTo>
                        <a:pt x="37073" y="22714"/>
                      </a:lnTo>
                      <a:cubicBezTo>
                        <a:pt x="37073" y="27965"/>
                        <a:pt x="35393" y="32272"/>
                        <a:pt x="32006" y="35633"/>
                      </a:cubicBezTo>
                      <a:cubicBezTo>
                        <a:pt x="28619" y="38994"/>
                        <a:pt x="24155" y="40675"/>
                        <a:pt x="18641" y="40675"/>
                      </a:cubicBezTo>
                      <a:cubicBezTo>
                        <a:pt x="13128" y="40675"/>
                        <a:pt x="8769" y="39020"/>
                        <a:pt x="5277" y="35712"/>
                      </a:cubicBezTo>
                      <a:cubicBezTo>
                        <a:pt x="1759" y="32403"/>
                        <a:pt x="26" y="27939"/>
                        <a:pt x="26" y="22346"/>
                      </a:cubicBezTo>
                      <a:lnTo>
                        <a:pt x="26" y="18066"/>
                      </a:lnTo>
                      <a:close/>
                      <a:moveTo>
                        <a:pt x="10213" y="22687"/>
                      </a:moveTo>
                      <a:cubicBezTo>
                        <a:pt x="10213" y="25471"/>
                        <a:pt x="10975" y="27703"/>
                        <a:pt x="12524" y="29410"/>
                      </a:cubicBezTo>
                      <a:cubicBezTo>
                        <a:pt x="14073" y="31117"/>
                        <a:pt x="16095" y="31983"/>
                        <a:pt x="18615" y="31983"/>
                      </a:cubicBezTo>
                      <a:cubicBezTo>
                        <a:pt x="21136" y="31983"/>
                        <a:pt x="23105" y="31117"/>
                        <a:pt x="24628" y="29410"/>
                      </a:cubicBezTo>
                      <a:cubicBezTo>
                        <a:pt x="26151" y="27703"/>
                        <a:pt x="26912" y="25392"/>
                        <a:pt x="26912" y="22451"/>
                      </a:cubicBezTo>
                      <a:lnTo>
                        <a:pt x="26912" y="18040"/>
                      </a:lnTo>
                      <a:cubicBezTo>
                        <a:pt x="26912" y="15256"/>
                        <a:pt x="26151" y="13024"/>
                        <a:pt x="24602" y="11291"/>
                      </a:cubicBezTo>
                      <a:cubicBezTo>
                        <a:pt x="23053" y="9558"/>
                        <a:pt x="21031" y="8692"/>
                        <a:pt x="18511" y="8692"/>
                      </a:cubicBezTo>
                      <a:cubicBezTo>
                        <a:pt x="15990" y="8692"/>
                        <a:pt x="13968" y="9558"/>
                        <a:pt x="12472" y="11317"/>
                      </a:cubicBezTo>
                      <a:cubicBezTo>
                        <a:pt x="10975" y="13077"/>
                        <a:pt x="10213" y="15361"/>
                        <a:pt x="10213" y="18224"/>
                      </a:cubicBezTo>
                      <a:lnTo>
                        <a:pt x="10213" y="22687"/>
                      </a:lnTo>
                      <a:close/>
                      <a:moveTo>
                        <a:pt x="21635" y="82216"/>
                      </a:moveTo>
                      <a:lnTo>
                        <a:pt x="14125" y="77883"/>
                      </a:lnTo>
                      <a:lnTo>
                        <a:pt x="56844" y="9479"/>
                      </a:lnTo>
                      <a:lnTo>
                        <a:pt x="64354" y="13812"/>
                      </a:lnTo>
                      <a:lnTo>
                        <a:pt x="21635" y="82216"/>
                      </a:lnTo>
                      <a:close/>
                      <a:moveTo>
                        <a:pt x="42062" y="67301"/>
                      </a:moveTo>
                      <a:cubicBezTo>
                        <a:pt x="42062" y="61944"/>
                        <a:pt x="43795" y="57585"/>
                        <a:pt x="47287" y="54250"/>
                      </a:cubicBezTo>
                      <a:cubicBezTo>
                        <a:pt x="50779" y="50916"/>
                        <a:pt x="55217" y="49261"/>
                        <a:pt x="60625" y="49261"/>
                      </a:cubicBezTo>
                      <a:cubicBezTo>
                        <a:pt x="66034" y="49261"/>
                        <a:pt x="70523" y="50916"/>
                        <a:pt x="73989" y="54250"/>
                      </a:cubicBezTo>
                      <a:cubicBezTo>
                        <a:pt x="77455" y="57585"/>
                        <a:pt x="79188" y="62075"/>
                        <a:pt x="79188" y="67721"/>
                      </a:cubicBezTo>
                      <a:lnTo>
                        <a:pt x="79188" y="72001"/>
                      </a:lnTo>
                      <a:cubicBezTo>
                        <a:pt x="79188" y="77200"/>
                        <a:pt x="77508" y="81507"/>
                        <a:pt x="74173" y="84894"/>
                      </a:cubicBezTo>
                      <a:cubicBezTo>
                        <a:pt x="70839" y="88282"/>
                        <a:pt x="66349" y="89962"/>
                        <a:pt x="60730" y="89962"/>
                      </a:cubicBezTo>
                      <a:cubicBezTo>
                        <a:pt x="55111" y="89962"/>
                        <a:pt x="50595" y="88282"/>
                        <a:pt x="47182" y="84947"/>
                      </a:cubicBezTo>
                      <a:cubicBezTo>
                        <a:pt x="43769" y="81612"/>
                        <a:pt x="42036" y="77174"/>
                        <a:pt x="42036" y="71686"/>
                      </a:cubicBezTo>
                      <a:lnTo>
                        <a:pt x="42036" y="67301"/>
                      </a:lnTo>
                      <a:close/>
                      <a:moveTo>
                        <a:pt x="52276" y="71922"/>
                      </a:moveTo>
                      <a:cubicBezTo>
                        <a:pt x="52276" y="74653"/>
                        <a:pt x="53063" y="76885"/>
                        <a:pt x="54638" y="78618"/>
                      </a:cubicBezTo>
                      <a:cubicBezTo>
                        <a:pt x="56214" y="80352"/>
                        <a:pt x="58262" y="81244"/>
                        <a:pt x="60730" y="81244"/>
                      </a:cubicBezTo>
                      <a:cubicBezTo>
                        <a:pt x="63198" y="81244"/>
                        <a:pt x="65299" y="80404"/>
                        <a:pt x="66769" y="78750"/>
                      </a:cubicBezTo>
                      <a:cubicBezTo>
                        <a:pt x="68239" y="77095"/>
                        <a:pt x="68975" y="74758"/>
                        <a:pt x="68975" y="71739"/>
                      </a:cubicBezTo>
                      <a:lnTo>
                        <a:pt x="68975" y="67222"/>
                      </a:lnTo>
                      <a:cubicBezTo>
                        <a:pt x="68975" y="64413"/>
                        <a:pt x="68187" y="62181"/>
                        <a:pt x="66638" y="60500"/>
                      </a:cubicBezTo>
                      <a:cubicBezTo>
                        <a:pt x="65063" y="58819"/>
                        <a:pt x="63067" y="57979"/>
                        <a:pt x="60625" y="57979"/>
                      </a:cubicBezTo>
                      <a:cubicBezTo>
                        <a:pt x="58183" y="57979"/>
                        <a:pt x="56135" y="58819"/>
                        <a:pt x="54586" y="60500"/>
                      </a:cubicBezTo>
                      <a:cubicBezTo>
                        <a:pt x="53037" y="62181"/>
                        <a:pt x="52276" y="64518"/>
                        <a:pt x="52276" y="67485"/>
                      </a:cubicBezTo>
                      <a:lnTo>
                        <a:pt x="52276" y="71922"/>
                      </a:lnTo>
                      <a:close/>
                    </a:path>
                  </a:pathLst>
                </a:custGeom>
                <a:solidFill>
                  <a:srgbClr val="000000"/>
                </a:solidFill>
                <a:ln w="0" cap="flat">
                  <a:noFill/>
                  <a:prstDash val="solid"/>
                  <a:miter/>
                </a:ln>
              </p:spPr>
              <p:txBody>
                <a:bodyPr rtlCol="0" anchor="ctr"/>
                <a:lstStyle/>
                <a:p>
                  <a:endParaRPr lang="en-US"/>
                </a:p>
              </p:txBody>
            </p:sp>
          </p:grpSp>
        </p:grpSp>
        <p:grpSp>
          <p:nvGrpSpPr>
            <p:cNvPr id="5" name="Graphic 630">
              <a:extLst>
                <a:ext uri="{FF2B5EF4-FFF2-40B4-BE49-F238E27FC236}">
                  <a16:creationId xmlns:a16="http://schemas.microsoft.com/office/drawing/2014/main" id="{BC96E6B2-97AE-1EAE-A0F9-606AA715BBC7}"/>
                </a:ext>
              </a:extLst>
            </p:cNvPr>
            <p:cNvGrpSpPr/>
            <p:nvPr/>
          </p:nvGrpSpPr>
          <p:grpSpPr>
            <a:xfrm>
              <a:off x="5204606" y="1192133"/>
              <a:ext cx="5579833" cy="89988"/>
              <a:chOff x="5204606" y="1192133"/>
              <a:chExt cx="5579833" cy="89988"/>
            </a:xfrm>
            <a:solidFill>
              <a:srgbClr val="000000"/>
            </a:solidFill>
          </p:grpSpPr>
          <p:grpSp>
            <p:nvGrpSpPr>
              <p:cNvPr id="344" name="Graphic 630">
                <a:extLst>
                  <a:ext uri="{FF2B5EF4-FFF2-40B4-BE49-F238E27FC236}">
                    <a16:creationId xmlns:a16="http://schemas.microsoft.com/office/drawing/2014/main" id="{80E2C463-EAC2-7AE9-EC9C-820FDC478221}"/>
                  </a:ext>
                </a:extLst>
              </p:cNvPr>
              <p:cNvGrpSpPr/>
              <p:nvPr/>
            </p:nvGrpSpPr>
            <p:grpSpPr>
              <a:xfrm>
                <a:off x="5204606" y="1192133"/>
                <a:ext cx="214958" cy="89988"/>
                <a:chOff x="5204606" y="1192133"/>
                <a:chExt cx="214958" cy="89988"/>
              </a:xfrm>
              <a:solidFill>
                <a:srgbClr val="000000"/>
              </a:solidFill>
            </p:grpSpPr>
            <p:sp>
              <p:nvSpPr>
                <p:cNvPr id="381" name="Freeform 380">
                  <a:extLst>
                    <a:ext uri="{FF2B5EF4-FFF2-40B4-BE49-F238E27FC236}">
                      <a16:creationId xmlns:a16="http://schemas.microsoft.com/office/drawing/2014/main" id="{F3A736B0-AE2B-530D-8188-F8F49F0AFE65}"/>
                    </a:ext>
                  </a:extLst>
                </p:cNvPr>
                <p:cNvSpPr/>
                <p:nvPr/>
              </p:nvSpPr>
              <p:spPr>
                <a:xfrm>
                  <a:off x="5204606" y="1193131"/>
                  <a:ext cx="35997" cy="87808"/>
                </a:xfrm>
                <a:custGeom>
                  <a:avLst/>
                  <a:gdLst>
                    <a:gd name="connsiteX0" fmla="*/ 35997 w 35997"/>
                    <a:gd name="connsiteY0" fmla="*/ 87783 h 87808"/>
                    <a:gd name="connsiteX1" fmla="*/ 21451 w 35997"/>
                    <a:gd name="connsiteY1" fmla="*/ 87783 h 87808"/>
                    <a:gd name="connsiteX2" fmla="*/ 21451 w 35997"/>
                    <a:gd name="connsiteY2" fmla="*/ 17488 h 87808"/>
                    <a:gd name="connsiteX3" fmla="*/ 0 w 35997"/>
                    <a:gd name="connsiteY3" fmla="*/ 24814 h 87808"/>
                    <a:gd name="connsiteX4" fmla="*/ 0 w 35997"/>
                    <a:gd name="connsiteY4" fmla="*/ 12552 h 87808"/>
                    <a:gd name="connsiteX5" fmla="*/ 34133 w 35997"/>
                    <a:gd name="connsiteY5" fmla="*/ 0 h 87808"/>
                    <a:gd name="connsiteX6" fmla="*/ 35997 w 35997"/>
                    <a:gd name="connsiteY6" fmla="*/ 0 h 87808"/>
                    <a:gd name="connsiteX7" fmla="*/ 35997 w 35997"/>
                    <a:gd name="connsiteY7" fmla="*/ 87809 h 87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997" h="87808">
                      <a:moveTo>
                        <a:pt x="35997" y="87783"/>
                      </a:moveTo>
                      <a:lnTo>
                        <a:pt x="21451" y="87783"/>
                      </a:lnTo>
                      <a:lnTo>
                        <a:pt x="21451" y="17488"/>
                      </a:lnTo>
                      <a:lnTo>
                        <a:pt x="0" y="24814"/>
                      </a:lnTo>
                      <a:lnTo>
                        <a:pt x="0" y="12552"/>
                      </a:lnTo>
                      <a:lnTo>
                        <a:pt x="34133" y="0"/>
                      </a:lnTo>
                      <a:lnTo>
                        <a:pt x="35997" y="0"/>
                      </a:lnTo>
                      <a:lnTo>
                        <a:pt x="35997" y="87809"/>
                      </a:lnTo>
                      <a:close/>
                    </a:path>
                  </a:pathLst>
                </a:custGeom>
                <a:solidFill>
                  <a:srgbClr val="000000"/>
                </a:solidFill>
                <a:ln w="0" cap="flat">
                  <a:noFill/>
                  <a:prstDash val="solid"/>
                  <a:miter/>
                </a:ln>
              </p:spPr>
              <p:txBody>
                <a:bodyPr rtlCol="0" anchor="ctr"/>
                <a:lstStyle/>
                <a:p>
                  <a:endParaRPr lang="en-US"/>
                </a:p>
              </p:txBody>
            </p:sp>
            <p:sp>
              <p:nvSpPr>
                <p:cNvPr id="382" name="Freeform 381">
                  <a:extLst>
                    <a:ext uri="{FF2B5EF4-FFF2-40B4-BE49-F238E27FC236}">
                      <a16:creationId xmlns:a16="http://schemas.microsoft.com/office/drawing/2014/main" id="{EB2FC0A5-F2E7-630C-B055-1506038BE949}"/>
                    </a:ext>
                  </a:extLst>
                </p:cNvPr>
                <p:cNvSpPr/>
                <p:nvPr/>
              </p:nvSpPr>
              <p:spPr>
                <a:xfrm>
                  <a:off x="5274552" y="1193131"/>
                  <a:ext cx="35997" cy="87808"/>
                </a:xfrm>
                <a:custGeom>
                  <a:avLst/>
                  <a:gdLst>
                    <a:gd name="connsiteX0" fmla="*/ 35997 w 35997"/>
                    <a:gd name="connsiteY0" fmla="*/ 87783 h 87808"/>
                    <a:gd name="connsiteX1" fmla="*/ 21451 w 35997"/>
                    <a:gd name="connsiteY1" fmla="*/ 87783 h 87808"/>
                    <a:gd name="connsiteX2" fmla="*/ 21451 w 35997"/>
                    <a:gd name="connsiteY2" fmla="*/ 17488 h 87808"/>
                    <a:gd name="connsiteX3" fmla="*/ 0 w 35997"/>
                    <a:gd name="connsiteY3" fmla="*/ 24814 h 87808"/>
                    <a:gd name="connsiteX4" fmla="*/ 0 w 35997"/>
                    <a:gd name="connsiteY4" fmla="*/ 12552 h 87808"/>
                    <a:gd name="connsiteX5" fmla="*/ 34133 w 35997"/>
                    <a:gd name="connsiteY5" fmla="*/ 0 h 87808"/>
                    <a:gd name="connsiteX6" fmla="*/ 35997 w 35997"/>
                    <a:gd name="connsiteY6" fmla="*/ 0 h 87808"/>
                    <a:gd name="connsiteX7" fmla="*/ 35997 w 35997"/>
                    <a:gd name="connsiteY7" fmla="*/ 87809 h 87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997" h="87808">
                      <a:moveTo>
                        <a:pt x="35997" y="87783"/>
                      </a:moveTo>
                      <a:lnTo>
                        <a:pt x="21451" y="87783"/>
                      </a:lnTo>
                      <a:lnTo>
                        <a:pt x="21451" y="17488"/>
                      </a:lnTo>
                      <a:lnTo>
                        <a:pt x="0" y="24814"/>
                      </a:lnTo>
                      <a:lnTo>
                        <a:pt x="0" y="12552"/>
                      </a:lnTo>
                      <a:lnTo>
                        <a:pt x="34133" y="0"/>
                      </a:lnTo>
                      <a:lnTo>
                        <a:pt x="35997" y="0"/>
                      </a:lnTo>
                      <a:lnTo>
                        <a:pt x="35997" y="87809"/>
                      </a:lnTo>
                      <a:close/>
                    </a:path>
                  </a:pathLst>
                </a:custGeom>
                <a:solidFill>
                  <a:srgbClr val="000000"/>
                </a:solidFill>
                <a:ln w="0" cap="flat">
                  <a:noFill/>
                  <a:prstDash val="solid"/>
                  <a:miter/>
                </a:ln>
              </p:spPr>
              <p:txBody>
                <a:bodyPr rtlCol="0" anchor="ctr"/>
                <a:lstStyle/>
                <a:p>
                  <a:endParaRPr lang="en-US"/>
                </a:p>
              </p:txBody>
            </p:sp>
            <p:sp>
              <p:nvSpPr>
                <p:cNvPr id="383" name="Freeform 382">
                  <a:extLst>
                    <a:ext uri="{FF2B5EF4-FFF2-40B4-BE49-F238E27FC236}">
                      <a16:creationId xmlns:a16="http://schemas.microsoft.com/office/drawing/2014/main" id="{D6C2C947-FAFB-F971-103F-55B966346C11}"/>
                    </a:ext>
                  </a:extLst>
                </p:cNvPr>
                <p:cNvSpPr/>
                <p:nvPr/>
              </p:nvSpPr>
              <p:spPr>
                <a:xfrm>
                  <a:off x="5340376" y="1192133"/>
                  <a:ext cx="79188" cy="89988"/>
                </a:xfrm>
                <a:custGeom>
                  <a:avLst/>
                  <a:gdLst>
                    <a:gd name="connsiteX0" fmla="*/ 0 w 79188"/>
                    <a:gd name="connsiteY0" fmla="*/ 18092 h 89988"/>
                    <a:gd name="connsiteX1" fmla="*/ 5120 w 79188"/>
                    <a:gd name="connsiteY1" fmla="*/ 5068 h 89988"/>
                    <a:gd name="connsiteX2" fmla="*/ 18510 w 79188"/>
                    <a:gd name="connsiteY2" fmla="*/ 0 h 89988"/>
                    <a:gd name="connsiteX3" fmla="*/ 32006 w 79188"/>
                    <a:gd name="connsiteY3" fmla="*/ 5068 h 89988"/>
                    <a:gd name="connsiteX4" fmla="*/ 37074 w 79188"/>
                    <a:gd name="connsiteY4" fmla="*/ 18381 h 89988"/>
                    <a:gd name="connsiteX5" fmla="*/ 37074 w 79188"/>
                    <a:gd name="connsiteY5" fmla="*/ 22714 h 89988"/>
                    <a:gd name="connsiteX6" fmla="*/ 32006 w 79188"/>
                    <a:gd name="connsiteY6" fmla="*/ 35633 h 89988"/>
                    <a:gd name="connsiteX7" fmla="*/ 18642 w 79188"/>
                    <a:gd name="connsiteY7" fmla="*/ 40675 h 89988"/>
                    <a:gd name="connsiteX8" fmla="*/ 5277 w 79188"/>
                    <a:gd name="connsiteY8" fmla="*/ 35712 h 89988"/>
                    <a:gd name="connsiteX9" fmla="*/ 26 w 79188"/>
                    <a:gd name="connsiteY9" fmla="*/ 22346 h 89988"/>
                    <a:gd name="connsiteX10" fmla="*/ 26 w 79188"/>
                    <a:gd name="connsiteY10" fmla="*/ 18092 h 89988"/>
                    <a:gd name="connsiteX11" fmla="*/ 10214 w 79188"/>
                    <a:gd name="connsiteY11" fmla="*/ 22714 h 89988"/>
                    <a:gd name="connsiteX12" fmla="*/ 12524 w 79188"/>
                    <a:gd name="connsiteY12" fmla="*/ 29436 h 89988"/>
                    <a:gd name="connsiteX13" fmla="*/ 18615 w 79188"/>
                    <a:gd name="connsiteY13" fmla="*/ 32009 h 89988"/>
                    <a:gd name="connsiteX14" fmla="*/ 24628 w 79188"/>
                    <a:gd name="connsiteY14" fmla="*/ 29436 h 89988"/>
                    <a:gd name="connsiteX15" fmla="*/ 26912 w 79188"/>
                    <a:gd name="connsiteY15" fmla="*/ 22477 h 89988"/>
                    <a:gd name="connsiteX16" fmla="*/ 26912 w 79188"/>
                    <a:gd name="connsiteY16" fmla="*/ 18066 h 89988"/>
                    <a:gd name="connsiteX17" fmla="*/ 24602 w 79188"/>
                    <a:gd name="connsiteY17" fmla="*/ 11317 h 89988"/>
                    <a:gd name="connsiteX18" fmla="*/ 18510 w 79188"/>
                    <a:gd name="connsiteY18" fmla="*/ 8718 h 89988"/>
                    <a:gd name="connsiteX19" fmla="*/ 12472 w 79188"/>
                    <a:gd name="connsiteY19" fmla="*/ 11344 h 89988"/>
                    <a:gd name="connsiteX20" fmla="*/ 10214 w 79188"/>
                    <a:gd name="connsiteY20" fmla="*/ 18250 h 89988"/>
                    <a:gd name="connsiteX21" fmla="*/ 10214 w 79188"/>
                    <a:gd name="connsiteY21" fmla="*/ 22714 h 89988"/>
                    <a:gd name="connsiteX22" fmla="*/ 21635 w 79188"/>
                    <a:gd name="connsiteY22" fmla="*/ 82216 h 89988"/>
                    <a:gd name="connsiteX23" fmla="*/ 14126 w 79188"/>
                    <a:gd name="connsiteY23" fmla="*/ 77883 h 89988"/>
                    <a:gd name="connsiteX24" fmla="*/ 56844 w 79188"/>
                    <a:gd name="connsiteY24" fmla="*/ 9479 h 89988"/>
                    <a:gd name="connsiteX25" fmla="*/ 64354 w 79188"/>
                    <a:gd name="connsiteY25" fmla="*/ 13812 h 89988"/>
                    <a:gd name="connsiteX26" fmla="*/ 21635 w 79188"/>
                    <a:gd name="connsiteY26" fmla="*/ 82216 h 89988"/>
                    <a:gd name="connsiteX27" fmla="*/ 42062 w 79188"/>
                    <a:gd name="connsiteY27" fmla="*/ 67327 h 89988"/>
                    <a:gd name="connsiteX28" fmla="*/ 47287 w 79188"/>
                    <a:gd name="connsiteY28" fmla="*/ 54277 h 89988"/>
                    <a:gd name="connsiteX29" fmla="*/ 60625 w 79188"/>
                    <a:gd name="connsiteY29" fmla="*/ 49287 h 89988"/>
                    <a:gd name="connsiteX30" fmla="*/ 73989 w 79188"/>
                    <a:gd name="connsiteY30" fmla="*/ 54277 h 89988"/>
                    <a:gd name="connsiteX31" fmla="*/ 79188 w 79188"/>
                    <a:gd name="connsiteY31" fmla="*/ 67747 h 89988"/>
                    <a:gd name="connsiteX32" fmla="*/ 79188 w 79188"/>
                    <a:gd name="connsiteY32" fmla="*/ 72028 h 89988"/>
                    <a:gd name="connsiteX33" fmla="*/ 74173 w 79188"/>
                    <a:gd name="connsiteY33" fmla="*/ 84921 h 89988"/>
                    <a:gd name="connsiteX34" fmla="*/ 60730 w 79188"/>
                    <a:gd name="connsiteY34" fmla="*/ 89988 h 89988"/>
                    <a:gd name="connsiteX35" fmla="*/ 47182 w 79188"/>
                    <a:gd name="connsiteY35" fmla="*/ 84973 h 89988"/>
                    <a:gd name="connsiteX36" fmla="*/ 42036 w 79188"/>
                    <a:gd name="connsiteY36" fmla="*/ 71712 h 89988"/>
                    <a:gd name="connsiteX37" fmla="*/ 42036 w 79188"/>
                    <a:gd name="connsiteY37" fmla="*/ 67327 h 89988"/>
                    <a:gd name="connsiteX38" fmla="*/ 52276 w 79188"/>
                    <a:gd name="connsiteY38" fmla="*/ 71949 h 89988"/>
                    <a:gd name="connsiteX39" fmla="*/ 54639 w 79188"/>
                    <a:gd name="connsiteY39" fmla="*/ 78645 h 89988"/>
                    <a:gd name="connsiteX40" fmla="*/ 60730 w 79188"/>
                    <a:gd name="connsiteY40" fmla="*/ 81271 h 89988"/>
                    <a:gd name="connsiteX41" fmla="*/ 66769 w 79188"/>
                    <a:gd name="connsiteY41" fmla="*/ 78776 h 89988"/>
                    <a:gd name="connsiteX42" fmla="*/ 68975 w 79188"/>
                    <a:gd name="connsiteY42" fmla="*/ 71765 h 89988"/>
                    <a:gd name="connsiteX43" fmla="*/ 68975 w 79188"/>
                    <a:gd name="connsiteY43" fmla="*/ 67248 h 89988"/>
                    <a:gd name="connsiteX44" fmla="*/ 66638 w 79188"/>
                    <a:gd name="connsiteY44" fmla="*/ 60526 h 89988"/>
                    <a:gd name="connsiteX45" fmla="*/ 60625 w 79188"/>
                    <a:gd name="connsiteY45" fmla="*/ 58005 h 89988"/>
                    <a:gd name="connsiteX46" fmla="*/ 54586 w 79188"/>
                    <a:gd name="connsiteY46" fmla="*/ 60526 h 89988"/>
                    <a:gd name="connsiteX47" fmla="*/ 52276 w 79188"/>
                    <a:gd name="connsiteY47" fmla="*/ 67511 h 89988"/>
                    <a:gd name="connsiteX48" fmla="*/ 52276 w 79188"/>
                    <a:gd name="connsiteY48" fmla="*/ 71949 h 89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88">
                      <a:moveTo>
                        <a:pt x="0" y="18092"/>
                      </a:moveTo>
                      <a:cubicBezTo>
                        <a:pt x="0" y="12814"/>
                        <a:pt x="1707" y="8455"/>
                        <a:pt x="5120" y="5068"/>
                      </a:cubicBezTo>
                      <a:cubicBezTo>
                        <a:pt x="8533" y="1681"/>
                        <a:pt x="12997" y="0"/>
                        <a:pt x="18510" y="0"/>
                      </a:cubicBezTo>
                      <a:cubicBezTo>
                        <a:pt x="24024" y="0"/>
                        <a:pt x="28619" y="1681"/>
                        <a:pt x="32006" y="5068"/>
                      </a:cubicBezTo>
                      <a:cubicBezTo>
                        <a:pt x="35393" y="8455"/>
                        <a:pt x="37074" y="12893"/>
                        <a:pt x="37074" y="18381"/>
                      </a:cubicBezTo>
                      <a:lnTo>
                        <a:pt x="37074" y="22714"/>
                      </a:lnTo>
                      <a:cubicBezTo>
                        <a:pt x="37074" y="27965"/>
                        <a:pt x="35393" y="32272"/>
                        <a:pt x="32006" y="35633"/>
                      </a:cubicBezTo>
                      <a:cubicBezTo>
                        <a:pt x="28619" y="38994"/>
                        <a:pt x="24155" y="40675"/>
                        <a:pt x="18642" y="40675"/>
                      </a:cubicBezTo>
                      <a:cubicBezTo>
                        <a:pt x="13128" y="40675"/>
                        <a:pt x="8769" y="39020"/>
                        <a:pt x="5277" y="35712"/>
                      </a:cubicBezTo>
                      <a:cubicBezTo>
                        <a:pt x="1759" y="32403"/>
                        <a:pt x="26" y="27939"/>
                        <a:pt x="26" y="22346"/>
                      </a:cubicBezTo>
                      <a:lnTo>
                        <a:pt x="26" y="18092"/>
                      </a:lnTo>
                      <a:close/>
                      <a:moveTo>
                        <a:pt x="10214" y="22714"/>
                      </a:moveTo>
                      <a:cubicBezTo>
                        <a:pt x="10214" y="25497"/>
                        <a:pt x="10975" y="27729"/>
                        <a:pt x="12524" y="29436"/>
                      </a:cubicBezTo>
                      <a:cubicBezTo>
                        <a:pt x="14073" y="31143"/>
                        <a:pt x="16095" y="32009"/>
                        <a:pt x="18615" y="32009"/>
                      </a:cubicBezTo>
                      <a:cubicBezTo>
                        <a:pt x="21136" y="32009"/>
                        <a:pt x="23105" y="31169"/>
                        <a:pt x="24628" y="29436"/>
                      </a:cubicBezTo>
                      <a:cubicBezTo>
                        <a:pt x="26151" y="27729"/>
                        <a:pt x="26912" y="25418"/>
                        <a:pt x="26912" y="22477"/>
                      </a:cubicBezTo>
                      <a:lnTo>
                        <a:pt x="26912" y="18066"/>
                      </a:lnTo>
                      <a:cubicBezTo>
                        <a:pt x="26912" y="15283"/>
                        <a:pt x="26151" y="13051"/>
                        <a:pt x="24602" y="11317"/>
                      </a:cubicBezTo>
                      <a:cubicBezTo>
                        <a:pt x="23053" y="9584"/>
                        <a:pt x="21031" y="8718"/>
                        <a:pt x="18510" y="8718"/>
                      </a:cubicBezTo>
                      <a:cubicBezTo>
                        <a:pt x="15990" y="8718"/>
                        <a:pt x="13968" y="9584"/>
                        <a:pt x="12472" y="11344"/>
                      </a:cubicBezTo>
                      <a:cubicBezTo>
                        <a:pt x="10975" y="13103"/>
                        <a:pt x="10214" y="15388"/>
                        <a:pt x="10214" y="18250"/>
                      </a:cubicBezTo>
                      <a:lnTo>
                        <a:pt x="10214" y="22714"/>
                      </a:lnTo>
                      <a:close/>
                      <a:moveTo>
                        <a:pt x="21635" y="82216"/>
                      </a:moveTo>
                      <a:lnTo>
                        <a:pt x="14126" y="77883"/>
                      </a:lnTo>
                      <a:lnTo>
                        <a:pt x="56844" y="9479"/>
                      </a:lnTo>
                      <a:lnTo>
                        <a:pt x="64354" y="13812"/>
                      </a:lnTo>
                      <a:lnTo>
                        <a:pt x="21635" y="82216"/>
                      </a:lnTo>
                      <a:close/>
                      <a:moveTo>
                        <a:pt x="42062" y="67327"/>
                      </a:moveTo>
                      <a:cubicBezTo>
                        <a:pt x="42062" y="61944"/>
                        <a:pt x="43795" y="57612"/>
                        <a:pt x="47287" y="54277"/>
                      </a:cubicBezTo>
                      <a:cubicBezTo>
                        <a:pt x="50779" y="50942"/>
                        <a:pt x="55217" y="49287"/>
                        <a:pt x="60625" y="49287"/>
                      </a:cubicBezTo>
                      <a:cubicBezTo>
                        <a:pt x="66034" y="49287"/>
                        <a:pt x="70524" y="50942"/>
                        <a:pt x="73989" y="54277"/>
                      </a:cubicBezTo>
                      <a:cubicBezTo>
                        <a:pt x="77455" y="57612"/>
                        <a:pt x="79188" y="62102"/>
                        <a:pt x="79188" y="67747"/>
                      </a:cubicBezTo>
                      <a:lnTo>
                        <a:pt x="79188" y="72028"/>
                      </a:lnTo>
                      <a:cubicBezTo>
                        <a:pt x="79188" y="77227"/>
                        <a:pt x="77508" y="81533"/>
                        <a:pt x="74173" y="84921"/>
                      </a:cubicBezTo>
                      <a:cubicBezTo>
                        <a:pt x="70839" y="88308"/>
                        <a:pt x="66349" y="89988"/>
                        <a:pt x="60730" y="89988"/>
                      </a:cubicBezTo>
                      <a:cubicBezTo>
                        <a:pt x="55111" y="89988"/>
                        <a:pt x="50595" y="88308"/>
                        <a:pt x="47182" y="84973"/>
                      </a:cubicBezTo>
                      <a:cubicBezTo>
                        <a:pt x="43769" y="81638"/>
                        <a:pt x="42036" y="77200"/>
                        <a:pt x="42036" y="71712"/>
                      </a:cubicBezTo>
                      <a:lnTo>
                        <a:pt x="42036" y="67327"/>
                      </a:lnTo>
                      <a:close/>
                      <a:moveTo>
                        <a:pt x="52276" y="71949"/>
                      </a:moveTo>
                      <a:cubicBezTo>
                        <a:pt x="52276" y="74680"/>
                        <a:pt x="53063" y="76912"/>
                        <a:pt x="54639" y="78645"/>
                      </a:cubicBezTo>
                      <a:cubicBezTo>
                        <a:pt x="56214" y="80378"/>
                        <a:pt x="58262" y="81271"/>
                        <a:pt x="60730" y="81271"/>
                      </a:cubicBezTo>
                      <a:cubicBezTo>
                        <a:pt x="63198" y="81271"/>
                        <a:pt x="65299" y="80430"/>
                        <a:pt x="66769" y="78776"/>
                      </a:cubicBezTo>
                      <a:cubicBezTo>
                        <a:pt x="68239" y="77122"/>
                        <a:pt x="68975" y="74785"/>
                        <a:pt x="68975" y="71765"/>
                      </a:cubicBezTo>
                      <a:lnTo>
                        <a:pt x="68975" y="67248"/>
                      </a:lnTo>
                      <a:cubicBezTo>
                        <a:pt x="68975" y="64439"/>
                        <a:pt x="68187" y="62207"/>
                        <a:pt x="66638" y="60526"/>
                      </a:cubicBezTo>
                      <a:cubicBezTo>
                        <a:pt x="65089" y="58846"/>
                        <a:pt x="63067" y="58005"/>
                        <a:pt x="60625" y="58005"/>
                      </a:cubicBezTo>
                      <a:cubicBezTo>
                        <a:pt x="58183" y="58005"/>
                        <a:pt x="56135" y="58846"/>
                        <a:pt x="54586" y="60526"/>
                      </a:cubicBezTo>
                      <a:cubicBezTo>
                        <a:pt x="53037" y="62207"/>
                        <a:pt x="52276" y="64544"/>
                        <a:pt x="52276" y="67511"/>
                      </a:cubicBezTo>
                      <a:lnTo>
                        <a:pt x="52276" y="71949"/>
                      </a:lnTo>
                      <a:close/>
                    </a:path>
                  </a:pathLst>
                </a:custGeom>
                <a:solidFill>
                  <a:srgbClr val="000000"/>
                </a:solidFill>
                <a:ln w="0" cap="flat">
                  <a:noFill/>
                  <a:prstDash val="solid"/>
                  <a:miter/>
                </a:ln>
              </p:spPr>
              <p:txBody>
                <a:bodyPr rtlCol="0" anchor="ctr"/>
                <a:lstStyle/>
                <a:p>
                  <a:endParaRPr lang="en-US"/>
                </a:p>
              </p:txBody>
            </p:sp>
          </p:grpSp>
          <p:grpSp>
            <p:nvGrpSpPr>
              <p:cNvPr id="345" name="Graphic 630">
                <a:extLst>
                  <a:ext uri="{FF2B5EF4-FFF2-40B4-BE49-F238E27FC236}">
                    <a16:creationId xmlns:a16="http://schemas.microsoft.com/office/drawing/2014/main" id="{909BB1B1-85DC-34B3-028D-758A1F557C11}"/>
                  </a:ext>
                </a:extLst>
              </p:cNvPr>
              <p:cNvGrpSpPr/>
              <p:nvPr/>
            </p:nvGrpSpPr>
            <p:grpSpPr>
              <a:xfrm>
                <a:off x="5800724" y="1192133"/>
                <a:ext cx="214931" cy="89988"/>
                <a:chOff x="5800724" y="1192133"/>
                <a:chExt cx="214931" cy="89988"/>
              </a:xfrm>
              <a:solidFill>
                <a:srgbClr val="000000"/>
              </a:solidFill>
            </p:grpSpPr>
            <p:sp>
              <p:nvSpPr>
                <p:cNvPr id="378" name="Freeform 377">
                  <a:extLst>
                    <a:ext uri="{FF2B5EF4-FFF2-40B4-BE49-F238E27FC236}">
                      <a16:creationId xmlns:a16="http://schemas.microsoft.com/office/drawing/2014/main" id="{19137391-1F45-1977-6567-D7E37971C086}"/>
                    </a:ext>
                  </a:extLst>
                </p:cNvPr>
                <p:cNvSpPr/>
                <p:nvPr/>
              </p:nvSpPr>
              <p:spPr>
                <a:xfrm>
                  <a:off x="5800724" y="1193131"/>
                  <a:ext cx="35996" cy="87808"/>
                </a:xfrm>
                <a:custGeom>
                  <a:avLst/>
                  <a:gdLst>
                    <a:gd name="connsiteX0" fmla="*/ 35997 w 35996"/>
                    <a:gd name="connsiteY0" fmla="*/ 87783 h 87808"/>
                    <a:gd name="connsiteX1" fmla="*/ 21451 w 35996"/>
                    <a:gd name="connsiteY1" fmla="*/ 87783 h 87808"/>
                    <a:gd name="connsiteX2" fmla="*/ 21451 w 35996"/>
                    <a:gd name="connsiteY2" fmla="*/ 17488 h 87808"/>
                    <a:gd name="connsiteX3" fmla="*/ 0 w 35996"/>
                    <a:gd name="connsiteY3" fmla="*/ 24814 h 87808"/>
                    <a:gd name="connsiteX4" fmla="*/ 0 w 35996"/>
                    <a:gd name="connsiteY4" fmla="*/ 12552 h 87808"/>
                    <a:gd name="connsiteX5" fmla="*/ 34133 w 35996"/>
                    <a:gd name="connsiteY5" fmla="*/ 0 h 87808"/>
                    <a:gd name="connsiteX6" fmla="*/ 35997 w 35996"/>
                    <a:gd name="connsiteY6" fmla="*/ 0 h 87808"/>
                    <a:gd name="connsiteX7" fmla="*/ 35997 w 35996"/>
                    <a:gd name="connsiteY7" fmla="*/ 87809 h 87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996" h="87808">
                      <a:moveTo>
                        <a:pt x="35997" y="87783"/>
                      </a:moveTo>
                      <a:lnTo>
                        <a:pt x="21451" y="87783"/>
                      </a:lnTo>
                      <a:lnTo>
                        <a:pt x="21451" y="17488"/>
                      </a:lnTo>
                      <a:lnTo>
                        <a:pt x="0" y="24814"/>
                      </a:lnTo>
                      <a:lnTo>
                        <a:pt x="0" y="12552"/>
                      </a:lnTo>
                      <a:lnTo>
                        <a:pt x="34133" y="0"/>
                      </a:lnTo>
                      <a:lnTo>
                        <a:pt x="35997" y="0"/>
                      </a:lnTo>
                      <a:lnTo>
                        <a:pt x="35997" y="87809"/>
                      </a:lnTo>
                      <a:close/>
                    </a:path>
                  </a:pathLst>
                </a:custGeom>
                <a:solidFill>
                  <a:srgbClr val="000000"/>
                </a:solidFill>
                <a:ln w="0" cap="flat">
                  <a:noFill/>
                  <a:prstDash val="solid"/>
                  <a:miter/>
                </a:ln>
              </p:spPr>
              <p:txBody>
                <a:bodyPr rtlCol="0" anchor="ctr"/>
                <a:lstStyle/>
                <a:p>
                  <a:endParaRPr lang="en-US"/>
                </a:p>
              </p:txBody>
            </p:sp>
            <p:sp>
              <p:nvSpPr>
                <p:cNvPr id="379" name="Freeform 378">
                  <a:extLst>
                    <a:ext uri="{FF2B5EF4-FFF2-40B4-BE49-F238E27FC236}">
                      <a16:creationId xmlns:a16="http://schemas.microsoft.com/office/drawing/2014/main" id="{5863E70A-BFF0-B5AB-3F8C-3008F7F16F56}"/>
                    </a:ext>
                  </a:extLst>
                </p:cNvPr>
                <p:cNvSpPr/>
                <p:nvPr/>
              </p:nvSpPr>
              <p:spPr>
                <a:xfrm>
                  <a:off x="5865419" y="1192238"/>
                  <a:ext cx="60520" cy="88701"/>
                </a:xfrm>
                <a:custGeom>
                  <a:avLst/>
                  <a:gdLst>
                    <a:gd name="connsiteX0" fmla="*/ 60520 w 60520"/>
                    <a:gd name="connsiteY0" fmla="*/ 88675 h 88701"/>
                    <a:gd name="connsiteX1" fmla="*/ 1680 w 60520"/>
                    <a:gd name="connsiteY1" fmla="*/ 88675 h 88701"/>
                    <a:gd name="connsiteX2" fmla="*/ 1680 w 60520"/>
                    <a:gd name="connsiteY2" fmla="*/ 78645 h 88701"/>
                    <a:gd name="connsiteX3" fmla="*/ 30825 w 60520"/>
                    <a:gd name="connsiteY3" fmla="*/ 46845 h 88701"/>
                    <a:gd name="connsiteX4" fmla="*/ 39804 w 60520"/>
                    <a:gd name="connsiteY4" fmla="*/ 35108 h 88701"/>
                    <a:gd name="connsiteX5" fmla="*/ 42482 w 60520"/>
                    <a:gd name="connsiteY5" fmla="*/ 25655 h 88701"/>
                    <a:gd name="connsiteX6" fmla="*/ 38964 w 60520"/>
                    <a:gd name="connsiteY6" fmla="*/ 15545 h 88701"/>
                    <a:gd name="connsiteX7" fmla="*/ 29512 w 60520"/>
                    <a:gd name="connsiteY7" fmla="*/ 11711 h 88701"/>
                    <a:gd name="connsiteX8" fmla="*/ 18511 w 60520"/>
                    <a:gd name="connsiteY8" fmla="*/ 16044 h 88701"/>
                    <a:gd name="connsiteX9" fmla="*/ 14599 w 60520"/>
                    <a:gd name="connsiteY9" fmla="*/ 27887 h 88701"/>
                    <a:gd name="connsiteX10" fmla="*/ 0 w 60520"/>
                    <a:gd name="connsiteY10" fmla="*/ 27887 h 88701"/>
                    <a:gd name="connsiteX11" fmla="*/ 3623 w 60520"/>
                    <a:gd name="connsiteY11" fmla="*/ 13497 h 88701"/>
                    <a:gd name="connsiteX12" fmla="*/ 14021 w 60520"/>
                    <a:gd name="connsiteY12" fmla="*/ 3545 h 88701"/>
                    <a:gd name="connsiteX13" fmla="*/ 29617 w 60520"/>
                    <a:gd name="connsiteY13" fmla="*/ 0 h 88701"/>
                    <a:gd name="connsiteX14" fmla="*/ 49729 w 60520"/>
                    <a:gd name="connsiteY14" fmla="*/ 6407 h 88701"/>
                    <a:gd name="connsiteX15" fmla="*/ 57081 w 60520"/>
                    <a:gd name="connsiteY15" fmla="*/ 24105 h 88701"/>
                    <a:gd name="connsiteX16" fmla="*/ 53379 w 60520"/>
                    <a:gd name="connsiteY16" fmla="*/ 37839 h 88701"/>
                    <a:gd name="connsiteX17" fmla="*/ 41274 w 60520"/>
                    <a:gd name="connsiteY17" fmla="*/ 54145 h 88701"/>
                    <a:gd name="connsiteX18" fmla="*/ 19876 w 60520"/>
                    <a:gd name="connsiteY18" fmla="*/ 77043 h 88701"/>
                    <a:gd name="connsiteX19" fmla="*/ 60494 w 60520"/>
                    <a:gd name="connsiteY19" fmla="*/ 77043 h 88701"/>
                    <a:gd name="connsiteX20" fmla="*/ 60494 w 60520"/>
                    <a:gd name="connsiteY20" fmla="*/ 88702 h 88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520" h="88701">
                      <a:moveTo>
                        <a:pt x="60520" y="88675"/>
                      </a:moveTo>
                      <a:lnTo>
                        <a:pt x="1680" y="88675"/>
                      </a:lnTo>
                      <a:lnTo>
                        <a:pt x="1680" y="78645"/>
                      </a:lnTo>
                      <a:lnTo>
                        <a:pt x="30825" y="46845"/>
                      </a:lnTo>
                      <a:cubicBezTo>
                        <a:pt x="35026" y="42145"/>
                        <a:pt x="38019" y="38233"/>
                        <a:pt x="39804" y="35108"/>
                      </a:cubicBezTo>
                      <a:cubicBezTo>
                        <a:pt x="41590" y="31957"/>
                        <a:pt x="42482" y="28806"/>
                        <a:pt x="42482" y="25655"/>
                      </a:cubicBezTo>
                      <a:cubicBezTo>
                        <a:pt x="42482" y="21480"/>
                        <a:pt x="41301" y="18118"/>
                        <a:pt x="38964" y="15545"/>
                      </a:cubicBezTo>
                      <a:cubicBezTo>
                        <a:pt x="36627" y="12972"/>
                        <a:pt x="33476" y="11711"/>
                        <a:pt x="29512" y="11711"/>
                      </a:cubicBezTo>
                      <a:cubicBezTo>
                        <a:pt x="24786" y="11711"/>
                        <a:pt x="21110" y="13156"/>
                        <a:pt x="18511" y="16044"/>
                      </a:cubicBezTo>
                      <a:cubicBezTo>
                        <a:pt x="15911" y="18932"/>
                        <a:pt x="14599" y="22871"/>
                        <a:pt x="14599" y="27887"/>
                      </a:cubicBezTo>
                      <a:lnTo>
                        <a:pt x="0" y="27887"/>
                      </a:lnTo>
                      <a:cubicBezTo>
                        <a:pt x="0" y="22556"/>
                        <a:pt x="1208" y="17751"/>
                        <a:pt x="3623" y="13497"/>
                      </a:cubicBezTo>
                      <a:cubicBezTo>
                        <a:pt x="6039" y="9217"/>
                        <a:pt x="9505" y="5908"/>
                        <a:pt x="14021" y="3545"/>
                      </a:cubicBezTo>
                      <a:cubicBezTo>
                        <a:pt x="18537" y="1182"/>
                        <a:pt x="23736" y="0"/>
                        <a:pt x="29617" y="0"/>
                      </a:cubicBezTo>
                      <a:cubicBezTo>
                        <a:pt x="38098" y="0"/>
                        <a:pt x="44819" y="2127"/>
                        <a:pt x="49729" y="6407"/>
                      </a:cubicBezTo>
                      <a:cubicBezTo>
                        <a:pt x="54639" y="10687"/>
                        <a:pt x="57081" y="16569"/>
                        <a:pt x="57081" y="24105"/>
                      </a:cubicBezTo>
                      <a:cubicBezTo>
                        <a:pt x="57081" y="28464"/>
                        <a:pt x="55847" y="33060"/>
                        <a:pt x="53379" y="37839"/>
                      </a:cubicBezTo>
                      <a:cubicBezTo>
                        <a:pt x="50910" y="42618"/>
                        <a:pt x="46867" y="48053"/>
                        <a:pt x="41274" y="54145"/>
                      </a:cubicBezTo>
                      <a:lnTo>
                        <a:pt x="19876" y="77043"/>
                      </a:lnTo>
                      <a:lnTo>
                        <a:pt x="60494" y="77043"/>
                      </a:lnTo>
                      <a:lnTo>
                        <a:pt x="60494" y="88702"/>
                      </a:lnTo>
                      <a:close/>
                    </a:path>
                  </a:pathLst>
                </a:custGeom>
                <a:solidFill>
                  <a:srgbClr val="000000"/>
                </a:solidFill>
                <a:ln w="0" cap="flat">
                  <a:noFill/>
                  <a:prstDash val="solid"/>
                  <a:miter/>
                </a:ln>
              </p:spPr>
              <p:txBody>
                <a:bodyPr rtlCol="0" anchor="ctr"/>
                <a:lstStyle/>
                <a:p>
                  <a:endParaRPr lang="en-US"/>
                </a:p>
              </p:txBody>
            </p:sp>
            <p:sp>
              <p:nvSpPr>
                <p:cNvPr id="380" name="Freeform 379">
                  <a:extLst>
                    <a:ext uri="{FF2B5EF4-FFF2-40B4-BE49-F238E27FC236}">
                      <a16:creationId xmlns:a16="http://schemas.microsoft.com/office/drawing/2014/main" id="{7B64EB59-AD06-4950-F7A8-514B5636BE22}"/>
                    </a:ext>
                  </a:extLst>
                </p:cNvPr>
                <p:cNvSpPr/>
                <p:nvPr/>
              </p:nvSpPr>
              <p:spPr>
                <a:xfrm>
                  <a:off x="5936468" y="1192133"/>
                  <a:ext cx="79188" cy="89988"/>
                </a:xfrm>
                <a:custGeom>
                  <a:avLst/>
                  <a:gdLst>
                    <a:gd name="connsiteX0" fmla="*/ 0 w 79188"/>
                    <a:gd name="connsiteY0" fmla="*/ 18092 h 89988"/>
                    <a:gd name="connsiteX1" fmla="*/ 5120 w 79188"/>
                    <a:gd name="connsiteY1" fmla="*/ 5068 h 89988"/>
                    <a:gd name="connsiteX2" fmla="*/ 18511 w 79188"/>
                    <a:gd name="connsiteY2" fmla="*/ 0 h 89988"/>
                    <a:gd name="connsiteX3" fmla="*/ 32006 w 79188"/>
                    <a:gd name="connsiteY3" fmla="*/ 5068 h 89988"/>
                    <a:gd name="connsiteX4" fmla="*/ 37073 w 79188"/>
                    <a:gd name="connsiteY4" fmla="*/ 18381 h 89988"/>
                    <a:gd name="connsiteX5" fmla="*/ 37073 w 79188"/>
                    <a:gd name="connsiteY5" fmla="*/ 22714 h 89988"/>
                    <a:gd name="connsiteX6" fmla="*/ 32006 w 79188"/>
                    <a:gd name="connsiteY6" fmla="*/ 35633 h 89988"/>
                    <a:gd name="connsiteX7" fmla="*/ 18641 w 79188"/>
                    <a:gd name="connsiteY7" fmla="*/ 40675 h 89988"/>
                    <a:gd name="connsiteX8" fmla="*/ 5277 w 79188"/>
                    <a:gd name="connsiteY8" fmla="*/ 35712 h 89988"/>
                    <a:gd name="connsiteX9" fmla="*/ 26 w 79188"/>
                    <a:gd name="connsiteY9" fmla="*/ 22346 h 89988"/>
                    <a:gd name="connsiteX10" fmla="*/ 26 w 79188"/>
                    <a:gd name="connsiteY10" fmla="*/ 18092 h 89988"/>
                    <a:gd name="connsiteX11" fmla="*/ 10213 w 79188"/>
                    <a:gd name="connsiteY11" fmla="*/ 22714 h 89988"/>
                    <a:gd name="connsiteX12" fmla="*/ 12524 w 79188"/>
                    <a:gd name="connsiteY12" fmla="*/ 29436 h 89988"/>
                    <a:gd name="connsiteX13" fmla="*/ 18615 w 79188"/>
                    <a:gd name="connsiteY13" fmla="*/ 32009 h 89988"/>
                    <a:gd name="connsiteX14" fmla="*/ 24628 w 79188"/>
                    <a:gd name="connsiteY14" fmla="*/ 29436 h 89988"/>
                    <a:gd name="connsiteX15" fmla="*/ 26912 w 79188"/>
                    <a:gd name="connsiteY15" fmla="*/ 22477 h 89988"/>
                    <a:gd name="connsiteX16" fmla="*/ 26912 w 79188"/>
                    <a:gd name="connsiteY16" fmla="*/ 18066 h 89988"/>
                    <a:gd name="connsiteX17" fmla="*/ 24602 w 79188"/>
                    <a:gd name="connsiteY17" fmla="*/ 11317 h 89988"/>
                    <a:gd name="connsiteX18" fmla="*/ 18511 w 79188"/>
                    <a:gd name="connsiteY18" fmla="*/ 8718 h 89988"/>
                    <a:gd name="connsiteX19" fmla="*/ 12472 w 79188"/>
                    <a:gd name="connsiteY19" fmla="*/ 11344 h 89988"/>
                    <a:gd name="connsiteX20" fmla="*/ 10213 w 79188"/>
                    <a:gd name="connsiteY20" fmla="*/ 18250 h 89988"/>
                    <a:gd name="connsiteX21" fmla="*/ 10213 w 79188"/>
                    <a:gd name="connsiteY21" fmla="*/ 22714 h 89988"/>
                    <a:gd name="connsiteX22" fmla="*/ 21635 w 79188"/>
                    <a:gd name="connsiteY22" fmla="*/ 82216 h 89988"/>
                    <a:gd name="connsiteX23" fmla="*/ 14125 w 79188"/>
                    <a:gd name="connsiteY23" fmla="*/ 77883 h 89988"/>
                    <a:gd name="connsiteX24" fmla="*/ 56844 w 79188"/>
                    <a:gd name="connsiteY24" fmla="*/ 9479 h 89988"/>
                    <a:gd name="connsiteX25" fmla="*/ 64354 w 79188"/>
                    <a:gd name="connsiteY25" fmla="*/ 13812 h 89988"/>
                    <a:gd name="connsiteX26" fmla="*/ 21635 w 79188"/>
                    <a:gd name="connsiteY26" fmla="*/ 82216 h 89988"/>
                    <a:gd name="connsiteX27" fmla="*/ 42062 w 79188"/>
                    <a:gd name="connsiteY27" fmla="*/ 67327 h 89988"/>
                    <a:gd name="connsiteX28" fmla="*/ 47287 w 79188"/>
                    <a:gd name="connsiteY28" fmla="*/ 54277 h 89988"/>
                    <a:gd name="connsiteX29" fmla="*/ 60625 w 79188"/>
                    <a:gd name="connsiteY29" fmla="*/ 49287 h 89988"/>
                    <a:gd name="connsiteX30" fmla="*/ 73989 w 79188"/>
                    <a:gd name="connsiteY30" fmla="*/ 54277 h 89988"/>
                    <a:gd name="connsiteX31" fmla="*/ 79188 w 79188"/>
                    <a:gd name="connsiteY31" fmla="*/ 67747 h 89988"/>
                    <a:gd name="connsiteX32" fmla="*/ 79188 w 79188"/>
                    <a:gd name="connsiteY32" fmla="*/ 72028 h 89988"/>
                    <a:gd name="connsiteX33" fmla="*/ 74173 w 79188"/>
                    <a:gd name="connsiteY33" fmla="*/ 84921 h 89988"/>
                    <a:gd name="connsiteX34" fmla="*/ 60730 w 79188"/>
                    <a:gd name="connsiteY34" fmla="*/ 89988 h 89988"/>
                    <a:gd name="connsiteX35" fmla="*/ 47182 w 79188"/>
                    <a:gd name="connsiteY35" fmla="*/ 84973 h 89988"/>
                    <a:gd name="connsiteX36" fmla="*/ 42036 w 79188"/>
                    <a:gd name="connsiteY36" fmla="*/ 71712 h 89988"/>
                    <a:gd name="connsiteX37" fmla="*/ 42036 w 79188"/>
                    <a:gd name="connsiteY37" fmla="*/ 67327 h 89988"/>
                    <a:gd name="connsiteX38" fmla="*/ 52276 w 79188"/>
                    <a:gd name="connsiteY38" fmla="*/ 71949 h 89988"/>
                    <a:gd name="connsiteX39" fmla="*/ 54639 w 79188"/>
                    <a:gd name="connsiteY39" fmla="*/ 78645 h 89988"/>
                    <a:gd name="connsiteX40" fmla="*/ 60730 w 79188"/>
                    <a:gd name="connsiteY40" fmla="*/ 81271 h 89988"/>
                    <a:gd name="connsiteX41" fmla="*/ 66769 w 79188"/>
                    <a:gd name="connsiteY41" fmla="*/ 78776 h 89988"/>
                    <a:gd name="connsiteX42" fmla="*/ 68975 w 79188"/>
                    <a:gd name="connsiteY42" fmla="*/ 71765 h 89988"/>
                    <a:gd name="connsiteX43" fmla="*/ 68975 w 79188"/>
                    <a:gd name="connsiteY43" fmla="*/ 67248 h 89988"/>
                    <a:gd name="connsiteX44" fmla="*/ 66638 w 79188"/>
                    <a:gd name="connsiteY44" fmla="*/ 60526 h 89988"/>
                    <a:gd name="connsiteX45" fmla="*/ 60625 w 79188"/>
                    <a:gd name="connsiteY45" fmla="*/ 58005 h 89988"/>
                    <a:gd name="connsiteX46" fmla="*/ 54586 w 79188"/>
                    <a:gd name="connsiteY46" fmla="*/ 60526 h 89988"/>
                    <a:gd name="connsiteX47" fmla="*/ 52276 w 79188"/>
                    <a:gd name="connsiteY47" fmla="*/ 67511 h 89988"/>
                    <a:gd name="connsiteX48" fmla="*/ 52276 w 79188"/>
                    <a:gd name="connsiteY48" fmla="*/ 71949 h 89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88">
                      <a:moveTo>
                        <a:pt x="0" y="18092"/>
                      </a:moveTo>
                      <a:cubicBezTo>
                        <a:pt x="0" y="12814"/>
                        <a:pt x="1706" y="8455"/>
                        <a:pt x="5120" y="5068"/>
                      </a:cubicBezTo>
                      <a:cubicBezTo>
                        <a:pt x="8533" y="1681"/>
                        <a:pt x="12997" y="0"/>
                        <a:pt x="18511" y="0"/>
                      </a:cubicBezTo>
                      <a:cubicBezTo>
                        <a:pt x="24024" y="0"/>
                        <a:pt x="28619" y="1681"/>
                        <a:pt x="32006" y="5068"/>
                      </a:cubicBezTo>
                      <a:cubicBezTo>
                        <a:pt x="35393" y="8455"/>
                        <a:pt x="37073" y="12893"/>
                        <a:pt x="37073" y="18381"/>
                      </a:cubicBezTo>
                      <a:lnTo>
                        <a:pt x="37073" y="22714"/>
                      </a:lnTo>
                      <a:cubicBezTo>
                        <a:pt x="37073" y="27965"/>
                        <a:pt x="35367" y="32272"/>
                        <a:pt x="32006" y="35633"/>
                      </a:cubicBezTo>
                      <a:cubicBezTo>
                        <a:pt x="28619" y="38994"/>
                        <a:pt x="24155" y="40675"/>
                        <a:pt x="18641" y="40675"/>
                      </a:cubicBezTo>
                      <a:cubicBezTo>
                        <a:pt x="13128" y="40675"/>
                        <a:pt x="8769" y="39020"/>
                        <a:pt x="5277" y="35712"/>
                      </a:cubicBezTo>
                      <a:cubicBezTo>
                        <a:pt x="1759" y="32403"/>
                        <a:pt x="26" y="27939"/>
                        <a:pt x="26" y="22346"/>
                      </a:cubicBezTo>
                      <a:lnTo>
                        <a:pt x="26" y="18092"/>
                      </a:lnTo>
                      <a:close/>
                      <a:moveTo>
                        <a:pt x="10213" y="22714"/>
                      </a:moveTo>
                      <a:cubicBezTo>
                        <a:pt x="10213" y="25497"/>
                        <a:pt x="10975" y="27729"/>
                        <a:pt x="12524" y="29436"/>
                      </a:cubicBezTo>
                      <a:cubicBezTo>
                        <a:pt x="14073" y="31143"/>
                        <a:pt x="16095" y="32009"/>
                        <a:pt x="18615" y="32009"/>
                      </a:cubicBezTo>
                      <a:cubicBezTo>
                        <a:pt x="21136" y="32009"/>
                        <a:pt x="23105" y="31169"/>
                        <a:pt x="24628" y="29436"/>
                      </a:cubicBezTo>
                      <a:cubicBezTo>
                        <a:pt x="26151" y="27729"/>
                        <a:pt x="26912" y="25418"/>
                        <a:pt x="26912" y="22477"/>
                      </a:cubicBezTo>
                      <a:lnTo>
                        <a:pt x="26912" y="18066"/>
                      </a:lnTo>
                      <a:cubicBezTo>
                        <a:pt x="26912" y="15283"/>
                        <a:pt x="26151" y="13051"/>
                        <a:pt x="24602" y="11317"/>
                      </a:cubicBezTo>
                      <a:cubicBezTo>
                        <a:pt x="23053" y="9584"/>
                        <a:pt x="21031" y="8718"/>
                        <a:pt x="18511" y="8718"/>
                      </a:cubicBezTo>
                      <a:cubicBezTo>
                        <a:pt x="15990" y="8718"/>
                        <a:pt x="13968" y="9584"/>
                        <a:pt x="12472" y="11344"/>
                      </a:cubicBezTo>
                      <a:cubicBezTo>
                        <a:pt x="10975" y="13103"/>
                        <a:pt x="10213" y="15388"/>
                        <a:pt x="10213" y="18250"/>
                      </a:cubicBezTo>
                      <a:lnTo>
                        <a:pt x="10213" y="22714"/>
                      </a:lnTo>
                      <a:close/>
                      <a:moveTo>
                        <a:pt x="21635" y="82216"/>
                      </a:moveTo>
                      <a:lnTo>
                        <a:pt x="14125" y="77883"/>
                      </a:lnTo>
                      <a:lnTo>
                        <a:pt x="56844" y="9479"/>
                      </a:lnTo>
                      <a:lnTo>
                        <a:pt x="64354" y="13812"/>
                      </a:lnTo>
                      <a:lnTo>
                        <a:pt x="21635" y="82216"/>
                      </a:lnTo>
                      <a:close/>
                      <a:moveTo>
                        <a:pt x="42062" y="67327"/>
                      </a:moveTo>
                      <a:cubicBezTo>
                        <a:pt x="42062" y="61944"/>
                        <a:pt x="43795" y="57612"/>
                        <a:pt x="47287" y="54277"/>
                      </a:cubicBezTo>
                      <a:cubicBezTo>
                        <a:pt x="50779" y="50942"/>
                        <a:pt x="55217" y="49287"/>
                        <a:pt x="60625" y="49287"/>
                      </a:cubicBezTo>
                      <a:cubicBezTo>
                        <a:pt x="66034" y="49287"/>
                        <a:pt x="70523" y="50942"/>
                        <a:pt x="73989" y="54277"/>
                      </a:cubicBezTo>
                      <a:cubicBezTo>
                        <a:pt x="77455" y="57612"/>
                        <a:pt x="79188" y="62102"/>
                        <a:pt x="79188" y="67747"/>
                      </a:cubicBezTo>
                      <a:lnTo>
                        <a:pt x="79188" y="72028"/>
                      </a:lnTo>
                      <a:cubicBezTo>
                        <a:pt x="79188" y="77227"/>
                        <a:pt x="77508" y="81533"/>
                        <a:pt x="74173" y="84921"/>
                      </a:cubicBezTo>
                      <a:cubicBezTo>
                        <a:pt x="70839" y="88308"/>
                        <a:pt x="66349" y="89988"/>
                        <a:pt x="60730" y="89988"/>
                      </a:cubicBezTo>
                      <a:cubicBezTo>
                        <a:pt x="55111" y="89988"/>
                        <a:pt x="50595" y="88308"/>
                        <a:pt x="47182" y="84973"/>
                      </a:cubicBezTo>
                      <a:cubicBezTo>
                        <a:pt x="43769" y="81638"/>
                        <a:pt x="42036" y="77200"/>
                        <a:pt x="42036" y="71712"/>
                      </a:cubicBezTo>
                      <a:lnTo>
                        <a:pt x="42036" y="67327"/>
                      </a:lnTo>
                      <a:close/>
                      <a:moveTo>
                        <a:pt x="52276" y="71949"/>
                      </a:moveTo>
                      <a:cubicBezTo>
                        <a:pt x="52276" y="74680"/>
                        <a:pt x="53063" y="76912"/>
                        <a:pt x="54639" y="78645"/>
                      </a:cubicBezTo>
                      <a:cubicBezTo>
                        <a:pt x="56214" y="80378"/>
                        <a:pt x="58262" y="81271"/>
                        <a:pt x="60730" y="81271"/>
                      </a:cubicBezTo>
                      <a:cubicBezTo>
                        <a:pt x="63198" y="81271"/>
                        <a:pt x="65299" y="80430"/>
                        <a:pt x="66769" y="78776"/>
                      </a:cubicBezTo>
                      <a:cubicBezTo>
                        <a:pt x="68239" y="77122"/>
                        <a:pt x="68975" y="74785"/>
                        <a:pt x="68975" y="71765"/>
                      </a:cubicBezTo>
                      <a:lnTo>
                        <a:pt x="68975" y="67248"/>
                      </a:lnTo>
                      <a:cubicBezTo>
                        <a:pt x="68975" y="64439"/>
                        <a:pt x="68187" y="62207"/>
                        <a:pt x="66638" y="60526"/>
                      </a:cubicBezTo>
                      <a:cubicBezTo>
                        <a:pt x="65063" y="58846"/>
                        <a:pt x="63067" y="58005"/>
                        <a:pt x="60625" y="58005"/>
                      </a:cubicBezTo>
                      <a:cubicBezTo>
                        <a:pt x="58183" y="58005"/>
                        <a:pt x="56135" y="58846"/>
                        <a:pt x="54586" y="60526"/>
                      </a:cubicBezTo>
                      <a:cubicBezTo>
                        <a:pt x="53037" y="62207"/>
                        <a:pt x="52276" y="64544"/>
                        <a:pt x="52276" y="67511"/>
                      </a:cubicBezTo>
                      <a:lnTo>
                        <a:pt x="52276" y="71949"/>
                      </a:lnTo>
                      <a:close/>
                    </a:path>
                  </a:pathLst>
                </a:custGeom>
                <a:solidFill>
                  <a:srgbClr val="000000"/>
                </a:solidFill>
                <a:ln w="0" cap="flat">
                  <a:noFill/>
                  <a:prstDash val="solid"/>
                  <a:miter/>
                </a:ln>
              </p:spPr>
              <p:txBody>
                <a:bodyPr rtlCol="0" anchor="ctr"/>
                <a:lstStyle/>
                <a:p>
                  <a:endParaRPr lang="en-US"/>
                </a:p>
              </p:txBody>
            </p:sp>
          </p:grpSp>
          <p:grpSp>
            <p:nvGrpSpPr>
              <p:cNvPr id="346" name="Graphic 630">
                <a:extLst>
                  <a:ext uri="{FF2B5EF4-FFF2-40B4-BE49-F238E27FC236}">
                    <a16:creationId xmlns:a16="http://schemas.microsoft.com/office/drawing/2014/main" id="{6AD76D30-FAE8-F7B0-0253-4C32FA6D76B9}"/>
                  </a:ext>
                </a:extLst>
              </p:cNvPr>
              <p:cNvGrpSpPr/>
              <p:nvPr/>
            </p:nvGrpSpPr>
            <p:grpSpPr>
              <a:xfrm>
                <a:off x="6396815" y="1192133"/>
                <a:ext cx="214932" cy="89988"/>
                <a:chOff x="6396815" y="1192133"/>
                <a:chExt cx="214932" cy="89988"/>
              </a:xfrm>
              <a:solidFill>
                <a:srgbClr val="000000"/>
              </a:solidFill>
            </p:grpSpPr>
            <p:sp>
              <p:nvSpPr>
                <p:cNvPr id="375" name="Freeform 374">
                  <a:extLst>
                    <a:ext uri="{FF2B5EF4-FFF2-40B4-BE49-F238E27FC236}">
                      <a16:creationId xmlns:a16="http://schemas.microsoft.com/office/drawing/2014/main" id="{EC626AC1-D76D-87A9-89F0-EE6BC98FC8EF}"/>
                    </a:ext>
                  </a:extLst>
                </p:cNvPr>
                <p:cNvSpPr/>
                <p:nvPr/>
              </p:nvSpPr>
              <p:spPr>
                <a:xfrm>
                  <a:off x="6396815" y="1193131"/>
                  <a:ext cx="35997" cy="87808"/>
                </a:xfrm>
                <a:custGeom>
                  <a:avLst/>
                  <a:gdLst>
                    <a:gd name="connsiteX0" fmla="*/ 35998 w 35997"/>
                    <a:gd name="connsiteY0" fmla="*/ 87783 h 87808"/>
                    <a:gd name="connsiteX1" fmla="*/ 21452 w 35997"/>
                    <a:gd name="connsiteY1" fmla="*/ 87783 h 87808"/>
                    <a:gd name="connsiteX2" fmla="*/ 21452 w 35997"/>
                    <a:gd name="connsiteY2" fmla="*/ 17488 h 87808"/>
                    <a:gd name="connsiteX3" fmla="*/ 0 w 35997"/>
                    <a:gd name="connsiteY3" fmla="*/ 24814 h 87808"/>
                    <a:gd name="connsiteX4" fmla="*/ 0 w 35997"/>
                    <a:gd name="connsiteY4" fmla="*/ 12552 h 87808"/>
                    <a:gd name="connsiteX5" fmla="*/ 34133 w 35997"/>
                    <a:gd name="connsiteY5" fmla="*/ 0 h 87808"/>
                    <a:gd name="connsiteX6" fmla="*/ 35998 w 35997"/>
                    <a:gd name="connsiteY6" fmla="*/ 0 h 87808"/>
                    <a:gd name="connsiteX7" fmla="*/ 35998 w 35997"/>
                    <a:gd name="connsiteY7" fmla="*/ 87809 h 87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997" h="87808">
                      <a:moveTo>
                        <a:pt x="35998" y="87783"/>
                      </a:moveTo>
                      <a:lnTo>
                        <a:pt x="21452" y="87783"/>
                      </a:lnTo>
                      <a:lnTo>
                        <a:pt x="21452" y="17488"/>
                      </a:lnTo>
                      <a:lnTo>
                        <a:pt x="0" y="24814"/>
                      </a:lnTo>
                      <a:lnTo>
                        <a:pt x="0" y="12552"/>
                      </a:lnTo>
                      <a:lnTo>
                        <a:pt x="34133" y="0"/>
                      </a:lnTo>
                      <a:lnTo>
                        <a:pt x="35998" y="0"/>
                      </a:lnTo>
                      <a:lnTo>
                        <a:pt x="35998" y="87809"/>
                      </a:lnTo>
                      <a:close/>
                    </a:path>
                  </a:pathLst>
                </a:custGeom>
                <a:solidFill>
                  <a:srgbClr val="000000"/>
                </a:solidFill>
                <a:ln w="0" cap="flat">
                  <a:noFill/>
                  <a:prstDash val="solid"/>
                  <a:miter/>
                </a:ln>
              </p:spPr>
              <p:txBody>
                <a:bodyPr rtlCol="0" anchor="ctr"/>
                <a:lstStyle/>
                <a:p>
                  <a:endParaRPr lang="en-US"/>
                </a:p>
              </p:txBody>
            </p:sp>
            <p:sp>
              <p:nvSpPr>
                <p:cNvPr id="376" name="Freeform 375">
                  <a:extLst>
                    <a:ext uri="{FF2B5EF4-FFF2-40B4-BE49-F238E27FC236}">
                      <a16:creationId xmlns:a16="http://schemas.microsoft.com/office/drawing/2014/main" id="{EBAEFF8B-B8CE-3619-C9D7-6C4FCB1B83CD}"/>
                    </a:ext>
                  </a:extLst>
                </p:cNvPr>
                <p:cNvSpPr/>
                <p:nvPr/>
              </p:nvSpPr>
              <p:spPr>
                <a:xfrm>
                  <a:off x="6461405" y="1192186"/>
                  <a:ext cx="58052" cy="89909"/>
                </a:xfrm>
                <a:custGeom>
                  <a:avLst/>
                  <a:gdLst>
                    <a:gd name="connsiteX0" fmla="*/ 18695 w 58052"/>
                    <a:gd name="connsiteY0" fmla="*/ 38311 h 89909"/>
                    <a:gd name="connsiteX1" fmla="*/ 27595 w 58052"/>
                    <a:gd name="connsiteY1" fmla="*/ 38311 h 89909"/>
                    <a:gd name="connsiteX2" fmla="*/ 38255 w 58052"/>
                    <a:gd name="connsiteY2" fmla="*/ 34819 h 89909"/>
                    <a:gd name="connsiteX3" fmla="*/ 42194 w 58052"/>
                    <a:gd name="connsiteY3" fmla="*/ 24893 h 89909"/>
                    <a:gd name="connsiteX4" fmla="*/ 38912 w 58052"/>
                    <a:gd name="connsiteY4" fmla="*/ 15178 h 89909"/>
                    <a:gd name="connsiteX5" fmla="*/ 28908 w 58052"/>
                    <a:gd name="connsiteY5" fmla="*/ 11711 h 89909"/>
                    <a:gd name="connsiteX6" fmla="*/ 19220 w 58052"/>
                    <a:gd name="connsiteY6" fmla="*/ 15099 h 89909"/>
                    <a:gd name="connsiteX7" fmla="*/ 15439 w 58052"/>
                    <a:gd name="connsiteY7" fmla="*/ 23974 h 89909"/>
                    <a:gd name="connsiteX8" fmla="*/ 840 w 58052"/>
                    <a:gd name="connsiteY8" fmla="*/ 23974 h 89909"/>
                    <a:gd name="connsiteX9" fmla="*/ 4411 w 58052"/>
                    <a:gd name="connsiteY9" fmla="*/ 11711 h 89909"/>
                    <a:gd name="connsiteX10" fmla="*/ 14388 w 58052"/>
                    <a:gd name="connsiteY10" fmla="*/ 3099 h 89909"/>
                    <a:gd name="connsiteX11" fmla="*/ 28724 w 58052"/>
                    <a:gd name="connsiteY11" fmla="*/ 0 h 89909"/>
                    <a:gd name="connsiteX12" fmla="*/ 49309 w 58052"/>
                    <a:gd name="connsiteY12" fmla="*/ 6591 h 89909"/>
                    <a:gd name="connsiteX13" fmla="*/ 56792 w 58052"/>
                    <a:gd name="connsiteY13" fmla="*/ 24893 h 89909"/>
                    <a:gd name="connsiteX14" fmla="*/ 53037 w 58052"/>
                    <a:gd name="connsiteY14" fmla="*/ 35974 h 89909"/>
                    <a:gd name="connsiteX15" fmla="*/ 43323 w 58052"/>
                    <a:gd name="connsiteY15" fmla="*/ 43826 h 89909"/>
                    <a:gd name="connsiteX16" fmla="*/ 54297 w 58052"/>
                    <a:gd name="connsiteY16" fmla="*/ 51572 h 89909"/>
                    <a:gd name="connsiteX17" fmla="*/ 58052 w 58052"/>
                    <a:gd name="connsiteY17" fmla="*/ 64202 h 89909"/>
                    <a:gd name="connsiteX18" fmla="*/ 49965 w 58052"/>
                    <a:gd name="connsiteY18" fmla="*/ 82951 h 89909"/>
                    <a:gd name="connsiteX19" fmla="*/ 28724 w 58052"/>
                    <a:gd name="connsiteY19" fmla="*/ 89910 h 89909"/>
                    <a:gd name="connsiteX20" fmla="*/ 8061 w 58052"/>
                    <a:gd name="connsiteY20" fmla="*/ 83187 h 89909"/>
                    <a:gd name="connsiteX21" fmla="*/ 0 w 58052"/>
                    <a:gd name="connsiteY21" fmla="*/ 65279 h 89909"/>
                    <a:gd name="connsiteX22" fmla="*/ 14599 w 58052"/>
                    <a:gd name="connsiteY22" fmla="*/ 65279 h 89909"/>
                    <a:gd name="connsiteX23" fmla="*/ 18484 w 58052"/>
                    <a:gd name="connsiteY23" fmla="*/ 74653 h 89909"/>
                    <a:gd name="connsiteX24" fmla="*/ 28908 w 58052"/>
                    <a:gd name="connsiteY24" fmla="*/ 78251 h 89909"/>
                    <a:gd name="connsiteX25" fmla="*/ 39594 w 58052"/>
                    <a:gd name="connsiteY25" fmla="*/ 74653 h 89909"/>
                    <a:gd name="connsiteX26" fmla="*/ 43506 w 58052"/>
                    <a:gd name="connsiteY26" fmla="*/ 64202 h 89909"/>
                    <a:gd name="connsiteX27" fmla="*/ 39410 w 58052"/>
                    <a:gd name="connsiteY27" fmla="*/ 53568 h 89909"/>
                    <a:gd name="connsiteX28" fmla="*/ 27280 w 58052"/>
                    <a:gd name="connsiteY28" fmla="*/ 49839 h 89909"/>
                    <a:gd name="connsiteX29" fmla="*/ 18695 w 58052"/>
                    <a:gd name="connsiteY29" fmla="*/ 49839 h 89909"/>
                    <a:gd name="connsiteX30" fmla="*/ 18695 w 58052"/>
                    <a:gd name="connsiteY30" fmla="*/ 38311 h 8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8052" h="89909">
                      <a:moveTo>
                        <a:pt x="18695" y="38311"/>
                      </a:moveTo>
                      <a:lnTo>
                        <a:pt x="27595" y="38311"/>
                      </a:lnTo>
                      <a:cubicBezTo>
                        <a:pt x="32085" y="38285"/>
                        <a:pt x="35630" y="37104"/>
                        <a:pt x="38255" y="34819"/>
                      </a:cubicBezTo>
                      <a:cubicBezTo>
                        <a:pt x="40881" y="32535"/>
                        <a:pt x="42194" y="29226"/>
                        <a:pt x="42194" y="24893"/>
                      </a:cubicBezTo>
                      <a:cubicBezTo>
                        <a:pt x="42194" y="20561"/>
                        <a:pt x="41090" y="17488"/>
                        <a:pt x="38912" y="15178"/>
                      </a:cubicBezTo>
                      <a:cubicBezTo>
                        <a:pt x="36732" y="12867"/>
                        <a:pt x="33398" y="11711"/>
                        <a:pt x="28908" y="11711"/>
                      </a:cubicBezTo>
                      <a:cubicBezTo>
                        <a:pt x="24970" y="11711"/>
                        <a:pt x="21766" y="12841"/>
                        <a:pt x="19220" y="15099"/>
                      </a:cubicBezTo>
                      <a:cubicBezTo>
                        <a:pt x="16699" y="17357"/>
                        <a:pt x="15439" y="20324"/>
                        <a:pt x="15439" y="23974"/>
                      </a:cubicBezTo>
                      <a:lnTo>
                        <a:pt x="840" y="23974"/>
                      </a:lnTo>
                      <a:cubicBezTo>
                        <a:pt x="840" y="19484"/>
                        <a:pt x="2022" y="15388"/>
                        <a:pt x="4411" y="11711"/>
                      </a:cubicBezTo>
                      <a:cubicBezTo>
                        <a:pt x="6801" y="8035"/>
                        <a:pt x="10109" y="5147"/>
                        <a:pt x="14388" y="3099"/>
                      </a:cubicBezTo>
                      <a:cubicBezTo>
                        <a:pt x="18668" y="1024"/>
                        <a:pt x="23420" y="0"/>
                        <a:pt x="28724" y="0"/>
                      </a:cubicBezTo>
                      <a:cubicBezTo>
                        <a:pt x="37467" y="0"/>
                        <a:pt x="44321" y="2206"/>
                        <a:pt x="49309" y="6591"/>
                      </a:cubicBezTo>
                      <a:cubicBezTo>
                        <a:pt x="54297" y="10976"/>
                        <a:pt x="56792" y="17068"/>
                        <a:pt x="56792" y="24893"/>
                      </a:cubicBezTo>
                      <a:cubicBezTo>
                        <a:pt x="56792" y="28832"/>
                        <a:pt x="55531" y="32508"/>
                        <a:pt x="53037" y="35974"/>
                      </a:cubicBezTo>
                      <a:cubicBezTo>
                        <a:pt x="50543" y="39441"/>
                        <a:pt x="47287" y="42066"/>
                        <a:pt x="43323" y="43826"/>
                      </a:cubicBezTo>
                      <a:cubicBezTo>
                        <a:pt x="48128" y="45480"/>
                        <a:pt x="51777" y="48053"/>
                        <a:pt x="54297" y="51572"/>
                      </a:cubicBezTo>
                      <a:cubicBezTo>
                        <a:pt x="56792" y="55091"/>
                        <a:pt x="58052" y="59292"/>
                        <a:pt x="58052" y="64202"/>
                      </a:cubicBezTo>
                      <a:cubicBezTo>
                        <a:pt x="58052" y="72054"/>
                        <a:pt x="55348" y="78303"/>
                        <a:pt x="49965" y="82951"/>
                      </a:cubicBezTo>
                      <a:cubicBezTo>
                        <a:pt x="44583" y="87599"/>
                        <a:pt x="37494" y="89910"/>
                        <a:pt x="28724" y="89910"/>
                      </a:cubicBezTo>
                      <a:cubicBezTo>
                        <a:pt x="19955" y="89910"/>
                        <a:pt x="13417" y="87678"/>
                        <a:pt x="8061" y="83187"/>
                      </a:cubicBezTo>
                      <a:cubicBezTo>
                        <a:pt x="2704" y="78697"/>
                        <a:pt x="0" y="72737"/>
                        <a:pt x="0" y="65279"/>
                      </a:cubicBezTo>
                      <a:lnTo>
                        <a:pt x="14599" y="65279"/>
                      </a:lnTo>
                      <a:cubicBezTo>
                        <a:pt x="14599" y="69113"/>
                        <a:pt x="15885" y="72264"/>
                        <a:pt x="18484" y="74653"/>
                      </a:cubicBezTo>
                      <a:cubicBezTo>
                        <a:pt x="21057" y="77069"/>
                        <a:pt x="24550" y="78251"/>
                        <a:pt x="28908" y="78251"/>
                      </a:cubicBezTo>
                      <a:cubicBezTo>
                        <a:pt x="33266" y="78251"/>
                        <a:pt x="36995" y="77043"/>
                        <a:pt x="39594" y="74653"/>
                      </a:cubicBezTo>
                      <a:cubicBezTo>
                        <a:pt x="42194" y="72238"/>
                        <a:pt x="43506" y="68771"/>
                        <a:pt x="43506" y="64202"/>
                      </a:cubicBezTo>
                      <a:cubicBezTo>
                        <a:pt x="43506" y="59633"/>
                        <a:pt x="42141" y="56062"/>
                        <a:pt x="39410" y="53568"/>
                      </a:cubicBezTo>
                      <a:cubicBezTo>
                        <a:pt x="36680" y="51073"/>
                        <a:pt x="32636" y="49839"/>
                        <a:pt x="27280" y="49839"/>
                      </a:cubicBezTo>
                      <a:lnTo>
                        <a:pt x="18695" y="49839"/>
                      </a:lnTo>
                      <a:lnTo>
                        <a:pt x="18695" y="38311"/>
                      </a:lnTo>
                      <a:close/>
                    </a:path>
                  </a:pathLst>
                </a:custGeom>
                <a:solidFill>
                  <a:srgbClr val="000000"/>
                </a:solidFill>
                <a:ln w="0" cap="flat">
                  <a:noFill/>
                  <a:prstDash val="solid"/>
                  <a:miter/>
                </a:ln>
              </p:spPr>
              <p:txBody>
                <a:bodyPr rtlCol="0" anchor="ctr"/>
                <a:lstStyle/>
                <a:p>
                  <a:endParaRPr lang="en-US"/>
                </a:p>
              </p:txBody>
            </p:sp>
            <p:sp>
              <p:nvSpPr>
                <p:cNvPr id="377" name="Freeform 376">
                  <a:extLst>
                    <a:ext uri="{FF2B5EF4-FFF2-40B4-BE49-F238E27FC236}">
                      <a16:creationId xmlns:a16="http://schemas.microsoft.com/office/drawing/2014/main" id="{FC9E3EFC-BA55-9DC6-58E9-E68D52C9BC72}"/>
                    </a:ext>
                  </a:extLst>
                </p:cNvPr>
                <p:cNvSpPr/>
                <p:nvPr/>
              </p:nvSpPr>
              <p:spPr>
                <a:xfrm>
                  <a:off x="6532559" y="1192133"/>
                  <a:ext cx="79188" cy="89988"/>
                </a:xfrm>
                <a:custGeom>
                  <a:avLst/>
                  <a:gdLst>
                    <a:gd name="connsiteX0" fmla="*/ 0 w 79188"/>
                    <a:gd name="connsiteY0" fmla="*/ 18092 h 89988"/>
                    <a:gd name="connsiteX1" fmla="*/ 5120 w 79188"/>
                    <a:gd name="connsiteY1" fmla="*/ 5068 h 89988"/>
                    <a:gd name="connsiteX2" fmla="*/ 18510 w 79188"/>
                    <a:gd name="connsiteY2" fmla="*/ 0 h 89988"/>
                    <a:gd name="connsiteX3" fmla="*/ 32006 w 79188"/>
                    <a:gd name="connsiteY3" fmla="*/ 5068 h 89988"/>
                    <a:gd name="connsiteX4" fmla="*/ 37073 w 79188"/>
                    <a:gd name="connsiteY4" fmla="*/ 18381 h 89988"/>
                    <a:gd name="connsiteX5" fmla="*/ 37073 w 79188"/>
                    <a:gd name="connsiteY5" fmla="*/ 22714 h 89988"/>
                    <a:gd name="connsiteX6" fmla="*/ 32006 w 79188"/>
                    <a:gd name="connsiteY6" fmla="*/ 35633 h 89988"/>
                    <a:gd name="connsiteX7" fmla="*/ 18641 w 79188"/>
                    <a:gd name="connsiteY7" fmla="*/ 40675 h 89988"/>
                    <a:gd name="connsiteX8" fmla="*/ 5277 w 79188"/>
                    <a:gd name="connsiteY8" fmla="*/ 35712 h 89988"/>
                    <a:gd name="connsiteX9" fmla="*/ 26 w 79188"/>
                    <a:gd name="connsiteY9" fmla="*/ 22346 h 89988"/>
                    <a:gd name="connsiteX10" fmla="*/ 26 w 79188"/>
                    <a:gd name="connsiteY10" fmla="*/ 18092 h 89988"/>
                    <a:gd name="connsiteX11" fmla="*/ 10213 w 79188"/>
                    <a:gd name="connsiteY11" fmla="*/ 22714 h 89988"/>
                    <a:gd name="connsiteX12" fmla="*/ 12524 w 79188"/>
                    <a:gd name="connsiteY12" fmla="*/ 29436 h 89988"/>
                    <a:gd name="connsiteX13" fmla="*/ 18615 w 79188"/>
                    <a:gd name="connsiteY13" fmla="*/ 32009 h 89988"/>
                    <a:gd name="connsiteX14" fmla="*/ 24628 w 79188"/>
                    <a:gd name="connsiteY14" fmla="*/ 29436 h 89988"/>
                    <a:gd name="connsiteX15" fmla="*/ 26912 w 79188"/>
                    <a:gd name="connsiteY15" fmla="*/ 22477 h 89988"/>
                    <a:gd name="connsiteX16" fmla="*/ 26912 w 79188"/>
                    <a:gd name="connsiteY16" fmla="*/ 18066 h 89988"/>
                    <a:gd name="connsiteX17" fmla="*/ 24602 w 79188"/>
                    <a:gd name="connsiteY17" fmla="*/ 11317 h 89988"/>
                    <a:gd name="connsiteX18" fmla="*/ 18510 w 79188"/>
                    <a:gd name="connsiteY18" fmla="*/ 8718 h 89988"/>
                    <a:gd name="connsiteX19" fmla="*/ 12472 w 79188"/>
                    <a:gd name="connsiteY19" fmla="*/ 11344 h 89988"/>
                    <a:gd name="connsiteX20" fmla="*/ 10213 w 79188"/>
                    <a:gd name="connsiteY20" fmla="*/ 18250 h 89988"/>
                    <a:gd name="connsiteX21" fmla="*/ 10213 w 79188"/>
                    <a:gd name="connsiteY21" fmla="*/ 22714 h 89988"/>
                    <a:gd name="connsiteX22" fmla="*/ 21635 w 79188"/>
                    <a:gd name="connsiteY22" fmla="*/ 82216 h 89988"/>
                    <a:gd name="connsiteX23" fmla="*/ 14125 w 79188"/>
                    <a:gd name="connsiteY23" fmla="*/ 77883 h 89988"/>
                    <a:gd name="connsiteX24" fmla="*/ 56844 w 79188"/>
                    <a:gd name="connsiteY24" fmla="*/ 9479 h 89988"/>
                    <a:gd name="connsiteX25" fmla="*/ 64354 w 79188"/>
                    <a:gd name="connsiteY25" fmla="*/ 13812 h 89988"/>
                    <a:gd name="connsiteX26" fmla="*/ 21635 w 79188"/>
                    <a:gd name="connsiteY26" fmla="*/ 82216 h 89988"/>
                    <a:gd name="connsiteX27" fmla="*/ 42062 w 79188"/>
                    <a:gd name="connsiteY27" fmla="*/ 67327 h 89988"/>
                    <a:gd name="connsiteX28" fmla="*/ 47287 w 79188"/>
                    <a:gd name="connsiteY28" fmla="*/ 54277 h 89988"/>
                    <a:gd name="connsiteX29" fmla="*/ 60625 w 79188"/>
                    <a:gd name="connsiteY29" fmla="*/ 49287 h 89988"/>
                    <a:gd name="connsiteX30" fmla="*/ 73989 w 79188"/>
                    <a:gd name="connsiteY30" fmla="*/ 54277 h 89988"/>
                    <a:gd name="connsiteX31" fmla="*/ 79188 w 79188"/>
                    <a:gd name="connsiteY31" fmla="*/ 67747 h 89988"/>
                    <a:gd name="connsiteX32" fmla="*/ 79188 w 79188"/>
                    <a:gd name="connsiteY32" fmla="*/ 72028 h 89988"/>
                    <a:gd name="connsiteX33" fmla="*/ 74173 w 79188"/>
                    <a:gd name="connsiteY33" fmla="*/ 84921 h 89988"/>
                    <a:gd name="connsiteX34" fmla="*/ 60730 w 79188"/>
                    <a:gd name="connsiteY34" fmla="*/ 89988 h 89988"/>
                    <a:gd name="connsiteX35" fmla="*/ 47182 w 79188"/>
                    <a:gd name="connsiteY35" fmla="*/ 84973 h 89988"/>
                    <a:gd name="connsiteX36" fmla="*/ 42036 w 79188"/>
                    <a:gd name="connsiteY36" fmla="*/ 71712 h 89988"/>
                    <a:gd name="connsiteX37" fmla="*/ 42036 w 79188"/>
                    <a:gd name="connsiteY37" fmla="*/ 67327 h 89988"/>
                    <a:gd name="connsiteX38" fmla="*/ 52302 w 79188"/>
                    <a:gd name="connsiteY38" fmla="*/ 71949 h 89988"/>
                    <a:gd name="connsiteX39" fmla="*/ 54665 w 79188"/>
                    <a:gd name="connsiteY39" fmla="*/ 78645 h 89988"/>
                    <a:gd name="connsiteX40" fmla="*/ 60756 w 79188"/>
                    <a:gd name="connsiteY40" fmla="*/ 81271 h 89988"/>
                    <a:gd name="connsiteX41" fmla="*/ 66795 w 79188"/>
                    <a:gd name="connsiteY41" fmla="*/ 78776 h 89988"/>
                    <a:gd name="connsiteX42" fmla="*/ 69001 w 79188"/>
                    <a:gd name="connsiteY42" fmla="*/ 71765 h 89988"/>
                    <a:gd name="connsiteX43" fmla="*/ 69001 w 79188"/>
                    <a:gd name="connsiteY43" fmla="*/ 67248 h 89988"/>
                    <a:gd name="connsiteX44" fmla="*/ 66664 w 79188"/>
                    <a:gd name="connsiteY44" fmla="*/ 60526 h 89988"/>
                    <a:gd name="connsiteX45" fmla="*/ 60651 w 79188"/>
                    <a:gd name="connsiteY45" fmla="*/ 58005 h 89988"/>
                    <a:gd name="connsiteX46" fmla="*/ 54612 w 79188"/>
                    <a:gd name="connsiteY46" fmla="*/ 60526 h 89988"/>
                    <a:gd name="connsiteX47" fmla="*/ 52302 w 79188"/>
                    <a:gd name="connsiteY47" fmla="*/ 67511 h 89988"/>
                    <a:gd name="connsiteX48" fmla="*/ 52302 w 79188"/>
                    <a:gd name="connsiteY48" fmla="*/ 71949 h 89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88">
                      <a:moveTo>
                        <a:pt x="0" y="18092"/>
                      </a:moveTo>
                      <a:cubicBezTo>
                        <a:pt x="0" y="12814"/>
                        <a:pt x="1706" y="8455"/>
                        <a:pt x="5120" y="5068"/>
                      </a:cubicBezTo>
                      <a:cubicBezTo>
                        <a:pt x="8533" y="1681"/>
                        <a:pt x="12997" y="0"/>
                        <a:pt x="18510" y="0"/>
                      </a:cubicBezTo>
                      <a:cubicBezTo>
                        <a:pt x="24024" y="0"/>
                        <a:pt x="28619" y="1681"/>
                        <a:pt x="32006" y="5068"/>
                      </a:cubicBezTo>
                      <a:cubicBezTo>
                        <a:pt x="35393" y="8455"/>
                        <a:pt x="37073" y="12893"/>
                        <a:pt x="37073" y="18381"/>
                      </a:cubicBezTo>
                      <a:lnTo>
                        <a:pt x="37073" y="22714"/>
                      </a:lnTo>
                      <a:cubicBezTo>
                        <a:pt x="37073" y="27965"/>
                        <a:pt x="35367" y="32272"/>
                        <a:pt x="32006" y="35633"/>
                      </a:cubicBezTo>
                      <a:cubicBezTo>
                        <a:pt x="28619" y="38994"/>
                        <a:pt x="24155" y="40675"/>
                        <a:pt x="18641" y="40675"/>
                      </a:cubicBezTo>
                      <a:cubicBezTo>
                        <a:pt x="13128" y="40675"/>
                        <a:pt x="8769" y="39020"/>
                        <a:pt x="5277" y="35712"/>
                      </a:cubicBezTo>
                      <a:cubicBezTo>
                        <a:pt x="1759" y="32403"/>
                        <a:pt x="26" y="27939"/>
                        <a:pt x="26" y="22346"/>
                      </a:cubicBezTo>
                      <a:lnTo>
                        <a:pt x="26" y="18092"/>
                      </a:lnTo>
                      <a:close/>
                      <a:moveTo>
                        <a:pt x="10213" y="22714"/>
                      </a:moveTo>
                      <a:cubicBezTo>
                        <a:pt x="10213" y="25497"/>
                        <a:pt x="10975" y="27729"/>
                        <a:pt x="12524" y="29436"/>
                      </a:cubicBezTo>
                      <a:cubicBezTo>
                        <a:pt x="14073" y="31143"/>
                        <a:pt x="16095" y="32009"/>
                        <a:pt x="18615" y="32009"/>
                      </a:cubicBezTo>
                      <a:cubicBezTo>
                        <a:pt x="21136" y="32009"/>
                        <a:pt x="23105" y="31169"/>
                        <a:pt x="24628" y="29436"/>
                      </a:cubicBezTo>
                      <a:cubicBezTo>
                        <a:pt x="26151" y="27729"/>
                        <a:pt x="26912" y="25418"/>
                        <a:pt x="26912" y="22477"/>
                      </a:cubicBezTo>
                      <a:lnTo>
                        <a:pt x="26912" y="18066"/>
                      </a:lnTo>
                      <a:cubicBezTo>
                        <a:pt x="26912" y="15283"/>
                        <a:pt x="26151" y="13051"/>
                        <a:pt x="24602" y="11317"/>
                      </a:cubicBezTo>
                      <a:cubicBezTo>
                        <a:pt x="23053" y="9584"/>
                        <a:pt x="21031" y="8718"/>
                        <a:pt x="18510" y="8718"/>
                      </a:cubicBezTo>
                      <a:cubicBezTo>
                        <a:pt x="15990" y="8718"/>
                        <a:pt x="13968" y="9584"/>
                        <a:pt x="12472" y="11344"/>
                      </a:cubicBezTo>
                      <a:cubicBezTo>
                        <a:pt x="10975" y="13103"/>
                        <a:pt x="10213" y="15388"/>
                        <a:pt x="10213" y="18250"/>
                      </a:cubicBezTo>
                      <a:lnTo>
                        <a:pt x="10213" y="22714"/>
                      </a:lnTo>
                      <a:close/>
                      <a:moveTo>
                        <a:pt x="21635" y="82216"/>
                      </a:moveTo>
                      <a:lnTo>
                        <a:pt x="14125" y="77883"/>
                      </a:lnTo>
                      <a:lnTo>
                        <a:pt x="56844" y="9479"/>
                      </a:lnTo>
                      <a:lnTo>
                        <a:pt x="64354" y="13812"/>
                      </a:lnTo>
                      <a:lnTo>
                        <a:pt x="21635" y="82216"/>
                      </a:lnTo>
                      <a:close/>
                      <a:moveTo>
                        <a:pt x="42062" y="67327"/>
                      </a:moveTo>
                      <a:cubicBezTo>
                        <a:pt x="42062" y="61944"/>
                        <a:pt x="43795" y="57612"/>
                        <a:pt x="47287" y="54277"/>
                      </a:cubicBezTo>
                      <a:cubicBezTo>
                        <a:pt x="50779" y="50942"/>
                        <a:pt x="55217" y="49287"/>
                        <a:pt x="60625" y="49287"/>
                      </a:cubicBezTo>
                      <a:cubicBezTo>
                        <a:pt x="66034" y="49287"/>
                        <a:pt x="70523" y="50942"/>
                        <a:pt x="73989" y="54277"/>
                      </a:cubicBezTo>
                      <a:cubicBezTo>
                        <a:pt x="77455" y="57612"/>
                        <a:pt x="79188" y="62102"/>
                        <a:pt x="79188" y="67747"/>
                      </a:cubicBezTo>
                      <a:lnTo>
                        <a:pt x="79188" y="72028"/>
                      </a:lnTo>
                      <a:cubicBezTo>
                        <a:pt x="79188" y="77227"/>
                        <a:pt x="77508" y="81533"/>
                        <a:pt x="74173" y="84921"/>
                      </a:cubicBezTo>
                      <a:cubicBezTo>
                        <a:pt x="70839" y="88308"/>
                        <a:pt x="66349" y="89988"/>
                        <a:pt x="60730" y="89988"/>
                      </a:cubicBezTo>
                      <a:cubicBezTo>
                        <a:pt x="55111" y="89988"/>
                        <a:pt x="50595" y="88308"/>
                        <a:pt x="47182" y="84973"/>
                      </a:cubicBezTo>
                      <a:cubicBezTo>
                        <a:pt x="43769" y="81638"/>
                        <a:pt x="42036" y="77200"/>
                        <a:pt x="42036" y="71712"/>
                      </a:cubicBezTo>
                      <a:lnTo>
                        <a:pt x="42036" y="67327"/>
                      </a:lnTo>
                      <a:close/>
                      <a:moveTo>
                        <a:pt x="52302" y="71949"/>
                      </a:moveTo>
                      <a:cubicBezTo>
                        <a:pt x="52302" y="74680"/>
                        <a:pt x="53090" y="76912"/>
                        <a:pt x="54665" y="78645"/>
                      </a:cubicBezTo>
                      <a:cubicBezTo>
                        <a:pt x="56240" y="80378"/>
                        <a:pt x="58288" y="81271"/>
                        <a:pt x="60756" y="81271"/>
                      </a:cubicBezTo>
                      <a:cubicBezTo>
                        <a:pt x="63224" y="81271"/>
                        <a:pt x="65325" y="80430"/>
                        <a:pt x="66795" y="78776"/>
                      </a:cubicBezTo>
                      <a:cubicBezTo>
                        <a:pt x="68266" y="77122"/>
                        <a:pt x="69001" y="74785"/>
                        <a:pt x="69001" y="71765"/>
                      </a:cubicBezTo>
                      <a:lnTo>
                        <a:pt x="69001" y="67248"/>
                      </a:lnTo>
                      <a:cubicBezTo>
                        <a:pt x="69001" y="64439"/>
                        <a:pt x="68213" y="62207"/>
                        <a:pt x="66664" y="60526"/>
                      </a:cubicBezTo>
                      <a:cubicBezTo>
                        <a:pt x="65088" y="58846"/>
                        <a:pt x="63093" y="58005"/>
                        <a:pt x="60651" y="58005"/>
                      </a:cubicBezTo>
                      <a:cubicBezTo>
                        <a:pt x="58209" y="58005"/>
                        <a:pt x="56161" y="58846"/>
                        <a:pt x="54612" y="60526"/>
                      </a:cubicBezTo>
                      <a:cubicBezTo>
                        <a:pt x="53063" y="62207"/>
                        <a:pt x="52302" y="64544"/>
                        <a:pt x="52302" y="67511"/>
                      </a:cubicBezTo>
                      <a:lnTo>
                        <a:pt x="52302" y="71949"/>
                      </a:lnTo>
                      <a:close/>
                    </a:path>
                  </a:pathLst>
                </a:custGeom>
                <a:solidFill>
                  <a:srgbClr val="000000"/>
                </a:solidFill>
                <a:ln w="0" cap="flat">
                  <a:noFill/>
                  <a:prstDash val="solid"/>
                  <a:miter/>
                </a:ln>
              </p:spPr>
              <p:txBody>
                <a:bodyPr rtlCol="0" anchor="ctr"/>
                <a:lstStyle/>
                <a:p>
                  <a:endParaRPr lang="en-US"/>
                </a:p>
              </p:txBody>
            </p:sp>
          </p:grpSp>
          <p:grpSp>
            <p:nvGrpSpPr>
              <p:cNvPr id="347" name="Graphic 630">
                <a:extLst>
                  <a:ext uri="{FF2B5EF4-FFF2-40B4-BE49-F238E27FC236}">
                    <a16:creationId xmlns:a16="http://schemas.microsoft.com/office/drawing/2014/main" id="{05A72FE3-19B6-5800-F4CD-BB8E09CE54F2}"/>
                  </a:ext>
                </a:extLst>
              </p:cNvPr>
              <p:cNvGrpSpPr/>
              <p:nvPr/>
            </p:nvGrpSpPr>
            <p:grpSpPr>
              <a:xfrm>
                <a:off x="6992907" y="1192133"/>
                <a:ext cx="214958" cy="89988"/>
                <a:chOff x="6992907" y="1192133"/>
                <a:chExt cx="214958" cy="89988"/>
              </a:xfrm>
              <a:solidFill>
                <a:srgbClr val="000000"/>
              </a:solidFill>
            </p:grpSpPr>
            <p:sp>
              <p:nvSpPr>
                <p:cNvPr id="372" name="Freeform 371">
                  <a:extLst>
                    <a:ext uri="{FF2B5EF4-FFF2-40B4-BE49-F238E27FC236}">
                      <a16:creationId xmlns:a16="http://schemas.microsoft.com/office/drawing/2014/main" id="{E7AA1CD7-1B7E-C836-8C75-A4D717C7E9BD}"/>
                    </a:ext>
                  </a:extLst>
                </p:cNvPr>
                <p:cNvSpPr/>
                <p:nvPr/>
              </p:nvSpPr>
              <p:spPr>
                <a:xfrm>
                  <a:off x="6992907" y="1193131"/>
                  <a:ext cx="35996" cy="87808"/>
                </a:xfrm>
                <a:custGeom>
                  <a:avLst/>
                  <a:gdLst>
                    <a:gd name="connsiteX0" fmla="*/ 35997 w 35996"/>
                    <a:gd name="connsiteY0" fmla="*/ 87783 h 87808"/>
                    <a:gd name="connsiteX1" fmla="*/ 21452 w 35996"/>
                    <a:gd name="connsiteY1" fmla="*/ 87783 h 87808"/>
                    <a:gd name="connsiteX2" fmla="*/ 21452 w 35996"/>
                    <a:gd name="connsiteY2" fmla="*/ 17488 h 87808"/>
                    <a:gd name="connsiteX3" fmla="*/ 0 w 35996"/>
                    <a:gd name="connsiteY3" fmla="*/ 24814 h 87808"/>
                    <a:gd name="connsiteX4" fmla="*/ 0 w 35996"/>
                    <a:gd name="connsiteY4" fmla="*/ 12552 h 87808"/>
                    <a:gd name="connsiteX5" fmla="*/ 34133 w 35996"/>
                    <a:gd name="connsiteY5" fmla="*/ 0 h 87808"/>
                    <a:gd name="connsiteX6" fmla="*/ 35997 w 35996"/>
                    <a:gd name="connsiteY6" fmla="*/ 0 h 87808"/>
                    <a:gd name="connsiteX7" fmla="*/ 35997 w 35996"/>
                    <a:gd name="connsiteY7" fmla="*/ 87809 h 87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996" h="87808">
                      <a:moveTo>
                        <a:pt x="35997" y="87783"/>
                      </a:moveTo>
                      <a:lnTo>
                        <a:pt x="21452" y="87783"/>
                      </a:lnTo>
                      <a:lnTo>
                        <a:pt x="21452" y="17488"/>
                      </a:lnTo>
                      <a:lnTo>
                        <a:pt x="0" y="24814"/>
                      </a:lnTo>
                      <a:lnTo>
                        <a:pt x="0" y="12552"/>
                      </a:lnTo>
                      <a:lnTo>
                        <a:pt x="34133" y="0"/>
                      </a:lnTo>
                      <a:lnTo>
                        <a:pt x="35997" y="0"/>
                      </a:lnTo>
                      <a:lnTo>
                        <a:pt x="35997" y="87809"/>
                      </a:lnTo>
                      <a:close/>
                    </a:path>
                  </a:pathLst>
                </a:custGeom>
                <a:solidFill>
                  <a:srgbClr val="000000"/>
                </a:solidFill>
                <a:ln w="0" cap="flat">
                  <a:noFill/>
                  <a:prstDash val="solid"/>
                  <a:miter/>
                </a:ln>
              </p:spPr>
              <p:txBody>
                <a:bodyPr rtlCol="0" anchor="ctr"/>
                <a:lstStyle/>
                <a:p>
                  <a:endParaRPr lang="en-US"/>
                </a:p>
              </p:txBody>
            </p:sp>
            <p:sp>
              <p:nvSpPr>
                <p:cNvPr id="373" name="Freeform 372">
                  <a:extLst>
                    <a:ext uri="{FF2B5EF4-FFF2-40B4-BE49-F238E27FC236}">
                      <a16:creationId xmlns:a16="http://schemas.microsoft.com/office/drawing/2014/main" id="{68196447-1E4C-0B77-BDB4-67016764A134}"/>
                    </a:ext>
                  </a:extLst>
                </p:cNvPr>
                <p:cNvSpPr/>
                <p:nvPr/>
              </p:nvSpPr>
              <p:spPr>
                <a:xfrm>
                  <a:off x="7055895" y="1193394"/>
                  <a:ext cx="63697" cy="87520"/>
                </a:xfrm>
                <a:custGeom>
                  <a:avLst/>
                  <a:gdLst>
                    <a:gd name="connsiteX0" fmla="*/ 52828 w 63697"/>
                    <a:gd name="connsiteY0" fmla="*/ 56325 h 87520"/>
                    <a:gd name="connsiteX1" fmla="*/ 63697 w 63697"/>
                    <a:gd name="connsiteY1" fmla="*/ 56325 h 87520"/>
                    <a:gd name="connsiteX2" fmla="*/ 63697 w 63697"/>
                    <a:gd name="connsiteY2" fmla="*/ 68036 h 87520"/>
                    <a:gd name="connsiteX3" fmla="*/ 52828 w 63697"/>
                    <a:gd name="connsiteY3" fmla="*/ 68036 h 87520"/>
                    <a:gd name="connsiteX4" fmla="*/ 52828 w 63697"/>
                    <a:gd name="connsiteY4" fmla="*/ 87520 h 87520"/>
                    <a:gd name="connsiteX5" fmla="*/ 38229 w 63697"/>
                    <a:gd name="connsiteY5" fmla="*/ 87520 h 87520"/>
                    <a:gd name="connsiteX6" fmla="*/ 38229 w 63697"/>
                    <a:gd name="connsiteY6" fmla="*/ 68036 h 87520"/>
                    <a:gd name="connsiteX7" fmla="*/ 421 w 63697"/>
                    <a:gd name="connsiteY7" fmla="*/ 68036 h 87520"/>
                    <a:gd name="connsiteX8" fmla="*/ 0 w 63697"/>
                    <a:gd name="connsiteY8" fmla="*/ 59134 h 87520"/>
                    <a:gd name="connsiteX9" fmla="*/ 37730 w 63697"/>
                    <a:gd name="connsiteY9" fmla="*/ 0 h 87520"/>
                    <a:gd name="connsiteX10" fmla="*/ 52801 w 63697"/>
                    <a:gd name="connsiteY10" fmla="*/ 0 h 87520"/>
                    <a:gd name="connsiteX11" fmla="*/ 52801 w 63697"/>
                    <a:gd name="connsiteY11" fmla="*/ 56325 h 87520"/>
                    <a:gd name="connsiteX12" fmla="*/ 15307 w 63697"/>
                    <a:gd name="connsiteY12" fmla="*/ 56325 h 87520"/>
                    <a:gd name="connsiteX13" fmla="*/ 38203 w 63697"/>
                    <a:gd name="connsiteY13" fmla="*/ 56325 h 87520"/>
                    <a:gd name="connsiteX14" fmla="*/ 38203 w 63697"/>
                    <a:gd name="connsiteY14" fmla="*/ 19773 h 87520"/>
                    <a:gd name="connsiteX15" fmla="*/ 37126 w 63697"/>
                    <a:gd name="connsiteY15" fmla="*/ 21690 h 87520"/>
                    <a:gd name="connsiteX16" fmla="*/ 15307 w 63697"/>
                    <a:gd name="connsiteY16" fmla="*/ 56299 h 8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3697" h="87520">
                      <a:moveTo>
                        <a:pt x="52828" y="56325"/>
                      </a:moveTo>
                      <a:lnTo>
                        <a:pt x="63697" y="56325"/>
                      </a:lnTo>
                      <a:lnTo>
                        <a:pt x="63697" y="68036"/>
                      </a:lnTo>
                      <a:lnTo>
                        <a:pt x="52828" y="68036"/>
                      </a:lnTo>
                      <a:lnTo>
                        <a:pt x="52828" y="87520"/>
                      </a:lnTo>
                      <a:lnTo>
                        <a:pt x="38229" y="87520"/>
                      </a:lnTo>
                      <a:lnTo>
                        <a:pt x="38229" y="68036"/>
                      </a:lnTo>
                      <a:lnTo>
                        <a:pt x="421" y="68036"/>
                      </a:lnTo>
                      <a:lnTo>
                        <a:pt x="0" y="59134"/>
                      </a:lnTo>
                      <a:lnTo>
                        <a:pt x="37730" y="0"/>
                      </a:lnTo>
                      <a:lnTo>
                        <a:pt x="52801" y="0"/>
                      </a:lnTo>
                      <a:lnTo>
                        <a:pt x="52801" y="56325"/>
                      </a:lnTo>
                      <a:close/>
                      <a:moveTo>
                        <a:pt x="15307" y="56325"/>
                      </a:moveTo>
                      <a:lnTo>
                        <a:pt x="38203" y="56325"/>
                      </a:lnTo>
                      <a:lnTo>
                        <a:pt x="38203" y="19773"/>
                      </a:lnTo>
                      <a:lnTo>
                        <a:pt x="37126" y="21690"/>
                      </a:lnTo>
                      <a:lnTo>
                        <a:pt x="15307" y="56299"/>
                      </a:lnTo>
                      <a:close/>
                    </a:path>
                  </a:pathLst>
                </a:custGeom>
                <a:solidFill>
                  <a:srgbClr val="000000"/>
                </a:solidFill>
                <a:ln w="0" cap="flat">
                  <a:noFill/>
                  <a:prstDash val="solid"/>
                  <a:miter/>
                </a:ln>
              </p:spPr>
              <p:txBody>
                <a:bodyPr rtlCol="0" anchor="ctr"/>
                <a:lstStyle/>
                <a:p>
                  <a:endParaRPr lang="en-US"/>
                </a:p>
              </p:txBody>
            </p:sp>
            <p:sp>
              <p:nvSpPr>
                <p:cNvPr id="374" name="Freeform 373">
                  <a:extLst>
                    <a:ext uri="{FF2B5EF4-FFF2-40B4-BE49-F238E27FC236}">
                      <a16:creationId xmlns:a16="http://schemas.microsoft.com/office/drawing/2014/main" id="{32DC5ECD-D829-C9EA-8315-318DD7024B51}"/>
                    </a:ext>
                  </a:extLst>
                </p:cNvPr>
                <p:cNvSpPr/>
                <p:nvPr/>
              </p:nvSpPr>
              <p:spPr>
                <a:xfrm>
                  <a:off x="7128677" y="1192133"/>
                  <a:ext cx="79188" cy="89988"/>
                </a:xfrm>
                <a:custGeom>
                  <a:avLst/>
                  <a:gdLst>
                    <a:gd name="connsiteX0" fmla="*/ 0 w 79188"/>
                    <a:gd name="connsiteY0" fmla="*/ 18092 h 89988"/>
                    <a:gd name="connsiteX1" fmla="*/ 5120 w 79188"/>
                    <a:gd name="connsiteY1" fmla="*/ 5068 h 89988"/>
                    <a:gd name="connsiteX2" fmla="*/ 18511 w 79188"/>
                    <a:gd name="connsiteY2" fmla="*/ 0 h 89988"/>
                    <a:gd name="connsiteX3" fmla="*/ 32007 w 79188"/>
                    <a:gd name="connsiteY3" fmla="*/ 5068 h 89988"/>
                    <a:gd name="connsiteX4" fmla="*/ 37074 w 79188"/>
                    <a:gd name="connsiteY4" fmla="*/ 18381 h 89988"/>
                    <a:gd name="connsiteX5" fmla="*/ 37074 w 79188"/>
                    <a:gd name="connsiteY5" fmla="*/ 22714 h 89988"/>
                    <a:gd name="connsiteX6" fmla="*/ 32007 w 79188"/>
                    <a:gd name="connsiteY6" fmla="*/ 35633 h 89988"/>
                    <a:gd name="connsiteX7" fmla="*/ 18642 w 79188"/>
                    <a:gd name="connsiteY7" fmla="*/ 40675 h 89988"/>
                    <a:gd name="connsiteX8" fmla="*/ 5277 w 79188"/>
                    <a:gd name="connsiteY8" fmla="*/ 35712 h 89988"/>
                    <a:gd name="connsiteX9" fmla="*/ 26 w 79188"/>
                    <a:gd name="connsiteY9" fmla="*/ 22346 h 89988"/>
                    <a:gd name="connsiteX10" fmla="*/ 26 w 79188"/>
                    <a:gd name="connsiteY10" fmla="*/ 18092 h 89988"/>
                    <a:gd name="connsiteX11" fmla="*/ 10214 w 79188"/>
                    <a:gd name="connsiteY11" fmla="*/ 22714 h 89988"/>
                    <a:gd name="connsiteX12" fmla="*/ 12524 w 79188"/>
                    <a:gd name="connsiteY12" fmla="*/ 29436 h 89988"/>
                    <a:gd name="connsiteX13" fmla="*/ 18616 w 79188"/>
                    <a:gd name="connsiteY13" fmla="*/ 32009 h 89988"/>
                    <a:gd name="connsiteX14" fmla="*/ 24629 w 79188"/>
                    <a:gd name="connsiteY14" fmla="*/ 29436 h 89988"/>
                    <a:gd name="connsiteX15" fmla="*/ 26912 w 79188"/>
                    <a:gd name="connsiteY15" fmla="*/ 22477 h 89988"/>
                    <a:gd name="connsiteX16" fmla="*/ 26912 w 79188"/>
                    <a:gd name="connsiteY16" fmla="*/ 18066 h 89988"/>
                    <a:gd name="connsiteX17" fmla="*/ 24602 w 79188"/>
                    <a:gd name="connsiteY17" fmla="*/ 11317 h 89988"/>
                    <a:gd name="connsiteX18" fmla="*/ 18511 w 79188"/>
                    <a:gd name="connsiteY18" fmla="*/ 8718 h 89988"/>
                    <a:gd name="connsiteX19" fmla="*/ 12472 w 79188"/>
                    <a:gd name="connsiteY19" fmla="*/ 11344 h 89988"/>
                    <a:gd name="connsiteX20" fmla="*/ 10214 w 79188"/>
                    <a:gd name="connsiteY20" fmla="*/ 18250 h 89988"/>
                    <a:gd name="connsiteX21" fmla="*/ 10214 w 79188"/>
                    <a:gd name="connsiteY21" fmla="*/ 22714 h 89988"/>
                    <a:gd name="connsiteX22" fmla="*/ 21609 w 79188"/>
                    <a:gd name="connsiteY22" fmla="*/ 82216 h 89988"/>
                    <a:gd name="connsiteX23" fmla="*/ 14100 w 79188"/>
                    <a:gd name="connsiteY23" fmla="*/ 77883 h 89988"/>
                    <a:gd name="connsiteX24" fmla="*/ 56818 w 79188"/>
                    <a:gd name="connsiteY24" fmla="*/ 9479 h 89988"/>
                    <a:gd name="connsiteX25" fmla="*/ 64327 w 79188"/>
                    <a:gd name="connsiteY25" fmla="*/ 13812 h 89988"/>
                    <a:gd name="connsiteX26" fmla="*/ 21609 w 79188"/>
                    <a:gd name="connsiteY26" fmla="*/ 82216 h 89988"/>
                    <a:gd name="connsiteX27" fmla="*/ 42062 w 79188"/>
                    <a:gd name="connsiteY27" fmla="*/ 67327 h 89988"/>
                    <a:gd name="connsiteX28" fmla="*/ 47287 w 79188"/>
                    <a:gd name="connsiteY28" fmla="*/ 54277 h 89988"/>
                    <a:gd name="connsiteX29" fmla="*/ 60625 w 79188"/>
                    <a:gd name="connsiteY29" fmla="*/ 49287 h 89988"/>
                    <a:gd name="connsiteX30" fmla="*/ 73990 w 79188"/>
                    <a:gd name="connsiteY30" fmla="*/ 54277 h 89988"/>
                    <a:gd name="connsiteX31" fmla="*/ 79189 w 79188"/>
                    <a:gd name="connsiteY31" fmla="*/ 67747 h 89988"/>
                    <a:gd name="connsiteX32" fmla="*/ 79189 w 79188"/>
                    <a:gd name="connsiteY32" fmla="*/ 72028 h 89988"/>
                    <a:gd name="connsiteX33" fmla="*/ 74173 w 79188"/>
                    <a:gd name="connsiteY33" fmla="*/ 84921 h 89988"/>
                    <a:gd name="connsiteX34" fmla="*/ 60731 w 79188"/>
                    <a:gd name="connsiteY34" fmla="*/ 89988 h 89988"/>
                    <a:gd name="connsiteX35" fmla="*/ 47183 w 79188"/>
                    <a:gd name="connsiteY35" fmla="*/ 84973 h 89988"/>
                    <a:gd name="connsiteX36" fmla="*/ 42036 w 79188"/>
                    <a:gd name="connsiteY36" fmla="*/ 71712 h 89988"/>
                    <a:gd name="connsiteX37" fmla="*/ 42036 w 79188"/>
                    <a:gd name="connsiteY37" fmla="*/ 67327 h 89988"/>
                    <a:gd name="connsiteX38" fmla="*/ 52276 w 79188"/>
                    <a:gd name="connsiteY38" fmla="*/ 71949 h 89988"/>
                    <a:gd name="connsiteX39" fmla="*/ 54639 w 79188"/>
                    <a:gd name="connsiteY39" fmla="*/ 78645 h 89988"/>
                    <a:gd name="connsiteX40" fmla="*/ 60731 w 79188"/>
                    <a:gd name="connsiteY40" fmla="*/ 81271 h 89988"/>
                    <a:gd name="connsiteX41" fmla="*/ 66770 w 79188"/>
                    <a:gd name="connsiteY41" fmla="*/ 78776 h 89988"/>
                    <a:gd name="connsiteX42" fmla="*/ 68975 w 79188"/>
                    <a:gd name="connsiteY42" fmla="*/ 71765 h 89988"/>
                    <a:gd name="connsiteX43" fmla="*/ 68975 w 79188"/>
                    <a:gd name="connsiteY43" fmla="*/ 67248 h 89988"/>
                    <a:gd name="connsiteX44" fmla="*/ 66638 w 79188"/>
                    <a:gd name="connsiteY44" fmla="*/ 60526 h 89988"/>
                    <a:gd name="connsiteX45" fmla="*/ 60625 w 79188"/>
                    <a:gd name="connsiteY45" fmla="*/ 58005 h 89988"/>
                    <a:gd name="connsiteX46" fmla="*/ 54586 w 79188"/>
                    <a:gd name="connsiteY46" fmla="*/ 60526 h 89988"/>
                    <a:gd name="connsiteX47" fmla="*/ 52276 w 79188"/>
                    <a:gd name="connsiteY47" fmla="*/ 67511 h 89988"/>
                    <a:gd name="connsiteX48" fmla="*/ 52276 w 79188"/>
                    <a:gd name="connsiteY48" fmla="*/ 71949 h 89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88">
                      <a:moveTo>
                        <a:pt x="0" y="18092"/>
                      </a:moveTo>
                      <a:cubicBezTo>
                        <a:pt x="0" y="12814"/>
                        <a:pt x="1707" y="8455"/>
                        <a:pt x="5120" y="5068"/>
                      </a:cubicBezTo>
                      <a:cubicBezTo>
                        <a:pt x="8533" y="1681"/>
                        <a:pt x="12997" y="0"/>
                        <a:pt x="18511" y="0"/>
                      </a:cubicBezTo>
                      <a:cubicBezTo>
                        <a:pt x="24025" y="0"/>
                        <a:pt x="28619" y="1681"/>
                        <a:pt x="32007" y="5068"/>
                      </a:cubicBezTo>
                      <a:cubicBezTo>
                        <a:pt x="35394" y="8455"/>
                        <a:pt x="37074" y="12893"/>
                        <a:pt x="37074" y="18381"/>
                      </a:cubicBezTo>
                      <a:lnTo>
                        <a:pt x="37074" y="22714"/>
                      </a:lnTo>
                      <a:cubicBezTo>
                        <a:pt x="37074" y="27965"/>
                        <a:pt x="35394" y="32272"/>
                        <a:pt x="32007" y="35633"/>
                      </a:cubicBezTo>
                      <a:cubicBezTo>
                        <a:pt x="28619" y="38994"/>
                        <a:pt x="24156" y="40675"/>
                        <a:pt x="18642" y="40675"/>
                      </a:cubicBezTo>
                      <a:cubicBezTo>
                        <a:pt x="13128" y="40675"/>
                        <a:pt x="8770" y="39020"/>
                        <a:pt x="5277" y="35712"/>
                      </a:cubicBezTo>
                      <a:cubicBezTo>
                        <a:pt x="1760" y="32403"/>
                        <a:pt x="26" y="27939"/>
                        <a:pt x="26" y="22346"/>
                      </a:cubicBezTo>
                      <a:lnTo>
                        <a:pt x="26" y="18092"/>
                      </a:lnTo>
                      <a:close/>
                      <a:moveTo>
                        <a:pt x="10214" y="22714"/>
                      </a:moveTo>
                      <a:cubicBezTo>
                        <a:pt x="10214" y="25497"/>
                        <a:pt x="10975" y="27729"/>
                        <a:pt x="12524" y="29436"/>
                      </a:cubicBezTo>
                      <a:cubicBezTo>
                        <a:pt x="14074" y="31143"/>
                        <a:pt x="16095" y="32009"/>
                        <a:pt x="18616" y="32009"/>
                      </a:cubicBezTo>
                      <a:cubicBezTo>
                        <a:pt x="21136" y="32009"/>
                        <a:pt x="23105" y="31169"/>
                        <a:pt x="24629" y="29436"/>
                      </a:cubicBezTo>
                      <a:cubicBezTo>
                        <a:pt x="26152" y="27729"/>
                        <a:pt x="26912" y="25418"/>
                        <a:pt x="26912" y="22477"/>
                      </a:cubicBezTo>
                      <a:lnTo>
                        <a:pt x="26912" y="18066"/>
                      </a:lnTo>
                      <a:cubicBezTo>
                        <a:pt x="26912" y="15283"/>
                        <a:pt x="26152" y="13051"/>
                        <a:pt x="24602" y="11317"/>
                      </a:cubicBezTo>
                      <a:cubicBezTo>
                        <a:pt x="23053" y="9584"/>
                        <a:pt x="21031" y="8718"/>
                        <a:pt x="18511" y="8718"/>
                      </a:cubicBezTo>
                      <a:cubicBezTo>
                        <a:pt x="15990" y="8718"/>
                        <a:pt x="13968" y="9584"/>
                        <a:pt x="12472" y="11344"/>
                      </a:cubicBezTo>
                      <a:cubicBezTo>
                        <a:pt x="10975" y="13103"/>
                        <a:pt x="10214" y="15388"/>
                        <a:pt x="10214" y="18250"/>
                      </a:cubicBezTo>
                      <a:lnTo>
                        <a:pt x="10214" y="22714"/>
                      </a:lnTo>
                      <a:close/>
                      <a:moveTo>
                        <a:pt x="21609" y="82216"/>
                      </a:moveTo>
                      <a:lnTo>
                        <a:pt x="14100" y="77883"/>
                      </a:lnTo>
                      <a:lnTo>
                        <a:pt x="56818" y="9479"/>
                      </a:lnTo>
                      <a:lnTo>
                        <a:pt x="64327" y="13812"/>
                      </a:lnTo>
                      <a:lnTo>
                        <a:pt x="21609" y="82216"/>
                      </a:lnTo>
                      <a:close/>
                      <a:moveTo>
                        <a:pt x="42062" y="67327"/>
                      </a:moveTo>
                      <a:cubicBezTo>
                        <a:pt x="42062" y="61944"/>
                        <a:pt x="43796" y="57612"/>
                        <a:pt x="47287" y="54277"/>
                      </a:cubicBezTo>
                      <a:cubicBezTo>
                        <a:pt x="50779" y="50942"/>
                        <a:pt x="55217" y="49287"/>
                        <a:pt x="60625" y="49287"/>
                      </a:cubicBezTo>
                      <a:cubicBezTo>
                        <a:pt x="66034" y="49287"/>
                        <a:pt x="70524" y="50942"/>
                        <a:pt x="73990" y="54277"/>
                      </a:cubicBezTo>
                      <a:cubicBezTo>
                        <a:pt x="77455" y="57612"/>
                        <a:pt x="79189" y="62102"/>
                        <a:pt x="79189" y="67747"/>
                      </a:cubicBezTo>
                      <a:lnTo>
                        <a:pt x="79189" y="72028"/>
                      </a:lnTo>
                      <a:cubicBezTo>
                        <a:pt x="79189" y="77227"/>
                        <a:pt x="77508" y="81533"/>
                        <a:pt x="74173" y="84921"/>
                      </a:cubicBezTo>
                      <a:cubicBezTo>
                        <a:pt x="70839" y="88308"/>
                        <a:pt x="66349" y="89988"/>
                        <a:pt x="60731" y="89988"/>
                      </a:cubicBezTo>
                      <a:cubicBezTo>
                        <a:pt x="55112" y="89988"/>
                        <a:pt x="50595" y="88308"/>
                        <a:pt x="47183" y="84973"/>
                      </a:cubicBezTo>
                      <a:cubicBezTo>
                        <a:pt x="43769" y="81638"/>
                        <a:pt x="42036" y="77200"/>
                        <a:pt x="42036" y="71712"/>
                      </a:cubicBezTo>
                      <a:lnTo>
                        <a:pt x="42036" y="67327"/>
                      </a:lnTo>
                      <a:close/>
                      <a:moveTo>
                        <a:pt x="52276" y="71949"/>
                      </a:moveTo>
                      <a:cubicBezTo>
                        <a:pt x="52276" y="74680"/>
                        <a:pt x="53064" y="76912"/>
                        <a:pt x="54639" y="78645"/>
                      </a:cubicBezTo>
                      <a:cubicBezTo>
                        <a:pt x="56215" y="80378"/>
                        <a:pt x="58263" y="81271"/>
                        <a:pt x="60731" y="81271"/>
                      </a:cubicBezTo>
                      <a:cubicBezTo>
                        <a:pt x="63199" y="81271"/>
                        <a:pt x="65299" y="80430"/>
                        <a:pt x="66770" y="78776"/>
                      </a:cubicBezTo>
                      <a:cubicBezTo>
                        <a:pt x="68240" y="77122"/>
                        <a:pt x="68975" y="74785"/>
                        <a:pt x="68975" y="71765"/>
                      </a:cubicBezTo>
                      <a:lnTo>
                        <a:pt x="68975" y="67248"/>
                      </a:lnTo>
                      <a:cubicBezTo>
                        <a:pt x="68975" y="64439"/>
                        <a:pt x="68188" y="62207"/>
                        <a:pt x="66638" y="60526"/>
                      </a:cubicBezTo>
                      <a:cubicBezTo>
                        <a:pt x="65063" y="58846"/>
                        <a:pt x="63067" y="58005"/>
                        <a:pt x="60625" y="58005"/>
                      </a:cubicBezTo>
                      <a:cubicBezTo>
                        <a:pt x="58184" y="58005"/>
                        <a:pt x="56136" y="58846"/>
                        <a:pt x="54586" y="60526"/>
                      </a:cubicBezTo>
                      <a:cubicBezTo>
                        <a:pt x="53038" y="62207"/>
                        <a:pt x="52276" y="64544"/>
                        <a:pt x="52276" y="67511"/>
                      </a:cubicBezTo>
                      <a:lnTo>
                        <a:pt x="52276" y="71949"/>
                      </a:lnTo>
                      <a:close/>
                    </a:path>
                  </a:pathLst>
                </a:custGeom>
                <a:solidFill>
                  <a:srgbClr val="000000"/>
                </a:solidFill>
                <a:ln w="0" cap="flat">
                  <a:noFill/>
                  <a:prstDash val="solid"/>
                  <a:miter/>
                </a:ln>
              </p:spPr>
              <p:txBody>
                <a:bodyPr rtlCol="0" anchor="ctr"/>
                <a:lstStyle/>
                <a:p>
                  <a:endParaRPr lang="en-US"/>
                </a:p>
              </p:txBody>
            </p:sp>
          </p:grpSp>
          <p:grpSp>
            <p:nvGrpSpPr>
              <p:cNvPr id="348" name="Graphic 630">
                <a:extLst>
                  <a:ext uri="{FF2B5EF4-FFF2-40B4-BE49-F238E27FC236}">
                    <a16:creationId xmlns:a16="http://schemas.microsoft.com/office/drawing/2014/main" id="{77C1BBA6-FDFF-0F89-2070-461F97091B7B}"/>
                  </a:ext>
                </a:extLst>
              </p:cNvPr>
              <p:cNvGrpSpPr/>
              <p:nvPr/>
            </p:nvGrpSpPr>
            <p:grpSpPr>
              <a:xfrm>
                <a:off x="7588998" y="1192133"/>
                <a:ext cx="214958" cy="89988"/>
                <a:chOff x="7588998" y="1192133"/>
                <a:chExt cx="214958" cy="89988"/>
              </a:xfrm>
              <a:solidFill>
                <a:srgbClr val="000000"/>
              </a:solidFill>
            </p:grpSpPr>
            <p:sp>
              <p:nvSpPr>
                <p:cNvPr id="369" name="Freeform 368">
                  <a:extLst>
                    <a:ext uri="{FF2B5EF4-FFF2-40B4-BE49-F238E27FC236}">
                      <a16:creationId xmlns:a16="http://schemas.microsoft.com/office/drawing/2014/main" id="{BC73859F-E903-2C7A-AC4D-3458750C4948}"/>
                    </a:ext>
                  </a:extLst>
                </p:cNvPr>
                <p:cNvSpPr/>
                <p:nvPr/>
              </p:nvSpPr>
              <p:spPr>
                <a:xfrm>
                  <a:off x="7588998" y="1193131"/>
                  <a:ext cx="35996" cy="87808"/>
                </a:xfrm>
                <a:custGeom>
                  <a:avLst/>
                  <a:gdLst>
                    <a:gd name="connsiteX0" fmla="*/ 35997 w 35996"/>
                    <a:gd name="connsiteY0" fmla="*/ 87783 h 87808"/>
                    <a:gd name="connsiteX1" fmla="*/ 21452 w 35996"/>
                    <a:gd name="connsiteY1" fmla="*/ 87783 h 87808"/>
                    <a:gd name="connsiteX2" fmla="*/ 21452 w 35996"/>
                    <a:gd name="connsiteY2" fmla="*/ 17488 h 87808"/>
                    <a:gd name="connsiteX3" fmla="*/ 0 w 35996"/>
                    <a:gd name="connsiteY3" fmla="*/ 24814 h 87808"/>
                    <a:gd name="connsiteX4" fmla="*/ 0 w 35996"/>
                    <a:gd name="connsiteY4" fmla="*/ 12552 h 87808"/>
                    <a:gd name="connsiteX5" fmla="*/ 34133 w 35996"/>
                    <a:gd name="connsiteY5" fmla="*/ 0 h 87808"/>
                    <a:gd name="connsiteX6" fmla="*/ 35997 w 35996"/>
                    <a:gd name="connsiteY6" fmla="*/ 0 h 87808"/>
                    <a:gd name="connsiteX7" fmla="*/ 35997 w 35996"/>
                    <a:gd name="connsiteY7" fmla="*/ 87809 h 87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996" h="87808">
                      <a:moveTo>
                        <a:pt x="35997" y="87783"/>
                      </a:moveTo>
                      <a:lnTo>
                        <a:pt x="21452" y="87783"/>
                      </a:lnTo>
                      <a:lnTo>
                        <a:pt x="21452" y="17488"/>
                      </a:lnTo>
                      <a:lnTo>
                        <a:pt x="0" y="24814"/>
                      </a:lnTo>
                      <a:lnTo>
                        <a:pt x="0" y="12552"/>
                      </a:lnTo>
                      <a:lnTo>
                        <a:pt x="34133" y="0"/>
                      </a:lnTo>
                      <a:lnTo>
                        <a:pt x="35997" y="0"/>
                      </a:lnTo>
                      <a:lnTo>
                        <a:pt x="35997" y="87809"/>
                      </a:lnTo>
                      <a:close/>
                    </a:path>
                  </a:pathLst>
                </a:custGeom>
                <a:solidFill>
                  <a:srgbClr val="000000"/>
                </a:solidFill>
                <a:ln w="0" cap="flat">
                  <a:noFill/>
                  <a:prstDash val="solid"/>
                  <a:miter/>
                </a:ln>
              </p:spPr>
              <p:txBody>
                <a:bodyPr rtlCol="0" anchor="ctr"/>
                <a:lstStyle/>
                <a:p>
                  <a:endParaRPr lang="en-US"/>
                </a:p>
              </p:txBody>
            </p:sp>
            <p:sp>
              <p:nvSpPr>
                <p:cNvPr id="370" name="Freeform 369">
                  <a:extLst>
                    <a:ext uri="{FF2B5EF4-FFF2-40B4-BE49-F238E27FC236}">
                      <a16:creationId xmlns:a16="http://schemas.microsoft.com/office/drawing/2014/main" id="{5D80F58A-CB15-C029-F5B1-87EABDA847E2}"/>
                    </a:ext>
                  </a:extLst>
                </p:cNvPr>
                <p:cNvSpPr/>
                <p:nvPr/>
              </p:nvSpPr>
              <p:spPr>
                <a:xfrm>
                  <a:off x="7656581" y="1193394"/>
                  <a:ext cx="57264" cy="88701"/>
                </a:xfrm>
                <a:custGeom>
                  <a:avLst/>
                  <a:gdLst>
                    <a:gd name="connsiteX0" fmla="*/ 2731 w 57264"/>
                    <a:gd name="connsiteY0" fmla="*/ 44115 h 88701"/>
                    <a:gd name="connsiteX1" fmla="*/ 7483 w 57264"/>
                    <a:gd name="connsiteY1" fmla="*/ 0 h 88701"/>
                    <a:gd name="connsiteX2" fmla="*/ 54481 w 57264"/>
                    <a:gd name="connsiteY2" fmla="*/ 0 h 88701"/>
                    <a:gd name="connsiteX3" fmla="*/ 54481 w 57264"/>
                    <a:gd name="connsiteY3" fmla="*/ 12630 h 88701"/>
                    <a:gd name="connsiteX4" fmla="*/ 19613 w 57264"/>
                    <a:gd name="connsiteY4" fmla="*/ 12630 h 88701"/>
                    <a:gd name="connsiteX5" fmla="*/ 17198 w 57264"/>
                    <a:gd name="connsiteY5" fmla="*/ 33559 h 88701"/>
                    <a:gd name="connsiteX6" fmla="*/ 30903 w 57264"/>
                    <a:gd name="connsiteY6" fmla="*/ 30066 h 88701"/>
                    <a:gd name="connsiteX7" fmla="*/ 50333 w 57264"/>
                    <a:gd name="connsiteY7" fmla="*/ 38049 h 88701"/>
                    <a:gd name="connsiteX8" fmla="*/ 57265 w 57264"/>
                    <a:gd name="connsiteY8" fmla="*/ 59555 h 88701"/>
                    <a:gd name="connsiteX9" fmla="*/ 49572 w 57264"/>
                    <a:gd name="connsiteY9" fmla="*/ 80798 h 88701"/>
                    <a:gd name="connsiteX10" fmla="*/ 28488 w 57264"/>
                    <a:gd name="connsiteY10" fmla="*/ 88702 h 88701"/>
                    <a:gd name="connsiteX11" fmla="*/ 8560 w 57264"/>
                    <a:gd name="connsiteY11" fmla="*/ 81874 h 88701"/>
                    <a:gd name="connsiteX12" fmla="*/ 0 w 57264"/>
                    <a:gd name="connsiteY12" fmla="*/ 63861 h 88701"/>
                    <a:gd name="connsiteX13" fmla="*/ 14126 w 57264"/>
                    <a:gd name="connsiteY13" fmla="*/ 63861 h 88701"/>
                    <a:gd name="connsiteX14" fmla="*/ 18695 w 57264"/>
                    <a:gd name="connsiteY14" fmla="*/ 73629 h 88701"/>
                    <a:gd name="connsiteX15" fmla="*/ 28436 w 57264"/>
                    <a:gd name="connsiteY15" fmla="*/ 77017 h 88701"/>
                    <a:gd name="connsiteX16" fmla="*/ 38912 w 57264"/>
                    <a:gd name="connsiteY16" fmla="*/ 72211 h 88701"/>
                    <a:gd name="connsiteX17" fmla="*/ 42666 w 57264"/>
                    <a:gd name="connsiteY17" fmla="*/ 59108 h 88701"/>
                    <a:gd name="connsiteX18" fmla="*/ 38518 w 57264"/>
                    <a:gd name="connsiteY18" fmla="*/ 46452 h 88701"/>
                    <a:gd name="connsiteX19" fmla="*/ 27096 w 57264"/>
                    <a:gd name="connsiteY19" fmla="*/ 41804 h 88701"/>
                    <a:gd name="connsiteX20" fmla="*/ 20375 w 57264"/>
                    <a:gd name="connsiteY20" fmla="*/ 42854 h 88701"/>
                    <a:gd name="connsiteX21" fmla="*/ 14362 w 57264"/>
                    <a:gd name="connsiteY21" fmla="*/ 46977 h 88701"/>
                    <a:gd name="connsiteX22" fmla="*/ 2704 w 57264"/>
                    <a:gd name="connsiteY22" fmla="*/ 44088 h 88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264" h="88701">
                      <a:moveTo>
                        <a:pt x="2731" y="44115"/>
                      </a:moveTo>
                      <a:lnTo>
                        <a:pt x="7483" y="0"/>
                      </a:lnTo>
                      <a:lnTo>
                        <a:pt x="54481" y="0"/>
                      </a:lnTo>
                      <a:lnTo>
                        <a:pt x="54481" y="12630"/>
                      </a:lnTo>
                      <a:lnTo>
                        <a:pt x="19613" y="12630"/>
                      </a:lnTo>
                      <a:lnTo>
                        <a:pt x="17198" y="33559"/>
                      </a:lnTo>
                      <a:cubicBezTo>
                        <a:pt x="21241" y="31248"/>
                        <a:pt x="25810" y="30066"/>
                        <a:pt x="30903" y="30066"/>
                      </a:cubicBezTo>
                      <a:cubicBezTo>
                        <a:pt x="39226" y="30066"/>
                        <a:pt x="45712" y="32744"/>
                        <a:pt x="50333" y="38049"/>
                      </a:cubicBezTo>
                      <a:cubicBezTo>
                        <a:pt x="54954" y="43353"/>
                        <a:pt x="57265" y="50548"/>
                        <a:pt x="57265" y="59555"/>
                      </a:cubicBezTo>
                      <a:cubicBezTo>
                        <a:pt x="57265" y="68561"/>
                        <a:pt x="54692" y="75520"/>
                        <a:pt x="49572" y="80798"/>
                      </a:cubicBezTo>
                      <a:cubicBezTo>
                        <a:pt x="44452" y="86076"/>
                        <a:pt x="37415" y="88702"/>
                        <a:pt x="28488" y="88702"/>
                      </a:cubicBezTo>
                      <a:cubicBezTo>
                        <a:pt x="20480" y="88702"/>
                        <a:pt x="13837" y="86417"/>
                        <a:pt x="8560" y="81874"/>
                      </a:cubicBezTo>
                      <a:cubicBezTo>
                        <a:pt x="3282" y="77332"/>
                        <a:pt x="447" y="71318"/>
                        <a:pt x="0" y="63861"/>
                      </a:cubicBezTo>
                      <a:lnTo>
                        <a:pt x="14126" y="63861"/>
                      </a:lnTo>
                      <a:cubicBezTo>
                        <a:pt x="14677" y="68115"/>
                        <a:pt x="16200" y="71371"/>
                        <a:pt x="18695" y="73629"/>
                      </a:cubicBezTo>
                      <a:cubicBezTo>
                        <a:pt x="21189" y="75888"/>
                        <a:pt x="24418" y="77017"/>
                        <a:pt x="28436" y="77017"/>
                      </a:cubicBezTo>
                      <a:cubicBezTo>
                        <a:pt x="32925" y="77017"/>
                        <a:pt x="36417" y="75415"/>
                        <a:pt x="38912" y="72211"/>
                      </a:cubicBezTo>
                      <a:cubicBezTo>
                        <a:pt x="41406" y="69008"/>
                        <a:pt x="42666" y="64649"/>
                        <a:pt x="42666" y="59108"/>
                      </a:cubicBezTo>
                      <a:cubicBezTo>
                        <a:pt x="42666" y="53568"/>
                        <a:pt x="41274" y="49550"/>
                        <a:pt x="38518" y="46452"/>
                      </a:cubicBezTo>
                      <a:cubicBezTo>
                        <a:pt x="35761" y="43353"/>
                        <a:pt x="31954" y="41804"/>
                        <a:pt x="27096" y="41804"/>
                      </a:cubicBezTo>
                      <a:cubicBezTo>
                        <a:pt x="24445" y="41804"/>
                        <a:pt x="22213" y="42145"/>
                        <a:pt x="20375" y="42854"/>
                      </a:cubicBezTo>
                      <a:cubicBezTo>
                        <a:pt x="18537" y="43563"/>
                        <a:pt x="16541" y="44929"/>
                        <a:pt x="14362" y="46977"/>
                      </a:cubicBezTo>
                      <a:lnTo>
                        <a:pt x="2704" y="44088"/>
                      </a:lnTo>
                      <a:close/>
                    </a:path>
                  </a:pathLst>
                </a:custGeom>
                <a:solidFill>
                  <a:srgbClr val="000000"/>
                </a:solidFill>
                <a:ln w="0" cap="flat">
                  <a:noFill/>
                  <a:prstDash val="solid"/>
                  <a:miter/>
                </a:ln>
              </p:spPr>
              <p:txBody>
                <a:bodyPr rtlCol="0" anchor="ctr"/>
                <a:lstStyle/>
                <a:p>
                  <a:endParaRPr lang="en-US"/>
                </a:p>
              </p:txBody>
            </p:sp>
            <p:sp>
              <p:nvSpPr>
                <p:cNvPr id="371" name="Freeform 370">
                  <a:extLst>
                    <a:ext uri="{FF2B5EF4-FFF2-40B4-BE49-F238E27FC236}">
                      <a16:creationId xmlns:a16="http://schemas.microsoft.com/office/drawing/2014/main" id="{61AD4F71-92ED-1310-7A05-35B65D451367}"/>
                    </a:ext>
                  </a:extLst>
                </p:cNvPr>
                <p:cNvSpPr/>
                <p:nvPr/>
              </p:nvSpPr>
              <p:spPr>
                <a:xfrm>
                  <a:off x="7724768" y="1192133"/>
                  <a:ext cx="79188" cy="89988"/>
                </a:xfrm>
                <a:custGeom>
                  <a:avLst/>
                  <a:gdLst>
                    <a:gd name="connsiteX0" fmla="*/ 0 w 79188"/>
                    <a:gd name="connsiteY0" fmla="*/ 18092 h 89988"/>
                    <a:gd name="connsiteX1" fmla="*/ 5120 w 79188"/>
                    <a:gd name="connsiteY1" fmla="*/ 5068 h 89988"/>
                    <a:gd name="connsiteX2" fmla="*/ 18511 w 79188"/>
                    <a:gd name="connsiteY2" fmla="*/ 0 h 89988"/>
                    <a:gd name="connsiteX3" fmla="*/ 32007 w 79188"/>
                    <a:gd name="connsiteY3" fmla="*/ 5068 h 89988"/>
                    <a:gd name="connsiteX4" fmla="*/ 37074 w 79188"/>
                    <a:gd name="connsiteY4" fmla="*/ 18381 h 89988"/>
                    <a:gd name="connsiteX5" fmla="*/ 37074 w 79188"/>
                    <a:gd name="connsiteY5" fmla="*/ 22714 h 89988"/>
                    <a:gd name="connsiteX6" fmla="*/ 32007 w 79188"/>
                    <a:gd name="connsiteY6" fmla="*/ 35633 h 89988"/>
                    <a:gd name="connsiteX7" fmla="*/ 18642 w 79188"/>
                    <a:gd name="connsiteY7" fmla="*/ 40675 h 89988"/>
                    <a:gd name="connsiteX8" fmla="*/ 5277 w 79188"/>
                    <a:gd name="connsiteY8" fmla="*/ 35712 h 89988"/>
                    <a:gd name="connsiteX9" fmla="*/ 26 w 79188"/>
                    <a:gd name="connsiteY9" fmla="*/ 22346 h 89988"/>
                    <a:gd name="connsiteX10" fmla="*/ 26 w 79188"/>
                    <a:gd name="connsiteY10" fmla="*/ 18092 h 89988"/>
                    <a:gd name="connsiteX11" fmla="*/ 10214 w 79188"/>
                    <a:gd name="connsiteY11" fmla="*/ 22714 h 89988"/>
                    <a:gd name="connsiteX12" fmla="*/ 12524 w 79188"/>
                    <a:gd name="connsiteY12" fmla="*/ 29436 h 89988"/>
                    <a:gd name="connsiteX13" fmla="*/ 18616 w 79188"/>
                    <a:gd name="connsiteY13" fmla="*/ 32009 h 89988"/>
                    <a:gd name="connsiteX14" fmla="*/ 24629 w 79188"/>
                    <a:gd name="connsiteY14" fmla="*/ 29436 h 89988"/>
                    <a:gd name="connsiteX15" fmla="*/ 26912 w 79188"/>
                    <a:gd name="connsiteY15" fmla="*/ 22477 h 89988"/>
                    <a:gd name="connsiteX16" fmla="*/ 26912 w 79188"/>
                    <a:gd name="connsiteY16" fmla="*/ 18066 h 89988"/>
                    <a:gd name="connsiteX17" fmla="*/ 24602 w 79188"/>
                    <a:gd name="connsiteY17" fmla="*/ 11317 h 89988"/>
                    <a:gd name="connsiteX18" fmla="*/ 18511 w 79188"/>
                    <a:gd name="connsiteY18" fmla="*/ 8718 h 89988"/>
                    <a:gd name="connsiteX19" fmla="*/ 12472 w 79188"/>
                    <a:gd name="connsiteY19" fmla="*/ 11344 h 89988"/>
                    <a:gd name="connsiteX20" fmla="*/ 10214 w 79188"/>
                    <a:gd name="connsiteY20" fmla="*/ 18250 h 89988"/>
                    <a:gd name="connsiteX21" fmla="*/ 10214 w 79188"/>
                    <a:gd name="connsiteY21" fmla="*/ 22714 h 89988"/>
                    <a:gd name="connsiteX22" fmla="*/ 21635 w 79188"/>
                    <a:gd name="connsiteY22" fmla="*/ 82216 h 89988"/>
                    <a:gd name="connsiteX23" fmla="*/ 14126 w 79188"/>
                    <a:gd name="connsiteY23" fmla="*/ 77883 h 89988"/>
                    <a:gd name="connsiteX24" fmla="*/ 56845 w 79188"/>
                    <a:gd name="connsiteY24" fmla="*/ 9479 h 89988"/>
                    <a:gd name="connsiteX25" fmla="*/ 64354 w 79188"/>
                    <a:gd name="connsiteY25" fmla="*/ 13812 h 89988"/>
                    <a:gd name="connsiteX26" fmla="*/ 21635 w 79188"/>
                    <a:gd name="connsiteY26" fmla="*/ 82216 h 89988"/>
                    <a:gd name="connsiteX27" fmla="*/ 42062 w 79188"/>
                    <a:gd name="connsiteY27" fmla="*/ 67327 h 89988"/>
                    <a:gd name="connsiteX28" fmla="*/ 47287 w 79188"/>
                    <a:gd name="connsiteY28" fmla="*/ 54277 h 89988"/>
                    <a:gd name="connsiteX29" fmla="*/ 60625 w 79188"/>
                    <a:gd name="connsiteY29" fmla="*/ 49287 h 89988"/>
                    <a:gd name="connsiteX30" fmla="*/ 73990 w 79188"/>
                    <a:gd name="connsiteY30" fmla="*/ 54277 h 89988"/>
                    <a:gd name="connsiteX31" fmla="*/ 79189 w 79188"/>
                    <a:gd name="connsiteY31" fmla="*/ 67747 h 89988"/>
                    <a:gd name="connsiteX32" fmla="*/ 79189 w 79188"/>
                    <a:gd name="connsiteY32" fmla="*/ 72028 h 89988"/>
                    <a:gd name="connsiteX33" fmla="*/ 74173 w 79188"/>
                    <a:gd name="connsiteY33" fmla="*/ 84921 h 89988"/>
                    <a:gd name="connsiteX34" fmla="*/ 60731 w 79188"/>
                    <a:gd name="connsiteY34" fmla="*/ 89988 h 89988"/>
                    <a:gd name="connsiteX35" fmla="*/ 47182 w 79188"/>
                    <a:gd name="connsiteY35" fmla="*/ 84973 h 89988"/>
                    <a:gd name="connsiteX36" fmla="*/ 42036 w 79188"/>
                    <a:gd name="connsiteY36" fmla="*/ 71712 h 89988"/>
                    <a:gd name="connsiteX37" fmla="*/ 42036 w 79188"/>
                    <a:gd name="connsiteY37" fmla="*/ 67327 h 89988"/>
                    <a:gd name="connsiteX38" fmla="*/ 52276 w 79188"/>
                    <a:gd name="connsiteY38" fmla="*/ 71949 h 89988"/>
                    <a:gd name="connsiteX39" fmla="*/ 54639 w 79188"/>
                    <a:gd name="connsiteY39" fmla="*/ 78645 h 89988"/>
                    <a:gd name="connsiteX40" fmla="*/ 60731 w 79188"/>
                    <a:gd name="connsiteY40" fmla="*/ 81271 h 89988"/>
                    <a:gd name="connsiteX41" fmla="*/ 66770 w 79188"/>
                    <a:gd name="connsiteY41" fmla="*/ 78776 h 89988"/>
                    <a:gd name="connsiteX42" fmla="*/ 68975 w 79188"/>
                    <a:gd name="connsiteY42" fmla="*/ 71765 h 89988"/>
                    <a:gd name="connsiteX43" fmla="*/ 68975 w 79188"/>
                    <a:gd name="connsiteY43" fmla="*/ 67248 h 89988"/>
                    <a:gd name="connsiteX44" fmla="*/ 66638 w 79188"/>
                    <a:gd name="connsiteY44" fmla="*/ 60526 h 89988"/>
                    <a:gd name="connsiteX45" fmla="*/ 60625 w 79188"/>
                    <a:gd name="connsiteY45" fmla="*/ 58005 h 89988"/>
                    <a:gd name="connsiteX46" fmla="*/ 54586 w 79188"/>
                    <a:gd name="connsiteY46" fmla="*/ 60526 h 89988"/>
                    <a:gd name="connsiteX47" fmla="*/ 52276 w 79188"/>
                    <a:gd name="connsiteY47" fmla="*/ 67511 h 89988"/>
                    <a:gd name="connsiteX48" fmla="*/ 52276 w 79188"/>
                    <a:gd name="connsiteY48" fmla="*/ 71949 h 89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88">
                      <a:moveTo>
                        <a:pt x="0" y="18092"/>
                      </a:moveTo>
                      <a:cubicBezTo>
                        <a:pt x="0" y="12814"/>
                        <a:pt x="1707" y="8455"/>
                        <a:pt x="5120" y="5068"/>
                      </a:cubicBezTo>
                      <a:cubicBezTo>
                        <a:pt x="8533" y="1681"/>
                        <a:pt x="12997" y="0"/>
                        <a:pt x="18511" y="0"/>
                      </a:cubicBezTo>
                      <a:cubicBezTo>
                        <a:pt x="24025" y="0"/>
                        <a:pt x="28619" y="1681"/>
                        <a:pt x="32007" y="5068"/>
                      </a:cubicBezTo>
                      <a:cubicBezTo>
                        <a:pt x="35393" y="8455"/>
                        <a:pt x="37074" y="12893"/>
                        <a:pt x="37074" y="18381"/>
                      </a:cubicBezTo>
                      <a:lnTo>
                        <a:pt x="37074" y="22714"/>
                      </a:lnTo>
                      <a:cubicBezTo>
                        <a:pt x="37074" y="27965"/>
                        <a:pt x="35393" y="32272"/>
                        <a:pt x="32007" y="35633"/>
                      </a:cubicBezTo>
                      <a:cubicBezTo>
                        <a:pt x="28619" y="38994"/>
                        <a:pt x="24156" y="40675"/>
                        <a:pt x="18642" y="40675"/>
                      </a:cubicBezTo>
                      <a:cubicBezTo>
                        <a:pt x="13128" y="40675"/>
                        <a:pt x="8770" y="39020"/>
                        <a:pt x="5277" y="35712"/>
                      </a:cubicBezTo>
                      <a:cubicBezTo>
                        <a:pt x="1760" y="32403"/>
                        <a:pt x="26" y="27939"/>
                        <a:pt x="26" y="22346"/>
                      </a:cubicBezTo>
                      <a:lnTo>
                        <a:pt x="26" y="18092"/>
                      </a:lnTo>
                      <a:close/>
                      <a:moveTo>
                        <a:pt x="10214" y="22714"/>
                      </a:moveTo>
                      <a:cubicBezTo>
                        <a:pt x="10214" y="25497"/>
                        <a:pt x="10975" y="27729"/>
                        <a:pt x="12524" y="29436"/>
                      </a:cubicBezTo>
                      <a:cubicBezTo>
                        <a:pt x="14074" y="31143"/>
                        <a:pt x="16095" y="32009"/>
                        <a:pt x="18616" y="32009"/>
                      </a:cubicBezTo>
                      <a:cubicBezTo>
                        <a:pt x="21136" y="32009"/>
                        <a:pt x="23105" y="31169"/>
                        <a:pt x="24629" y="29436"/>
                      </a:cubicBezTo>
                      <a:cubicBezTo>
                        <a:pt x="26152" y="27729"/>
                        <a:pt x="26912" y="25418"/>
                        <a:pt x="26912" y="22477"/>
                      </a:cubicBezTo>
                      <a:lnTo>
                        <a:pt x="26912" y="18066"/>
                      </a:lnTo>
                      <a:cubicBezTo>
                        <a:pt x="26912" y="15283"/>
                        <a:pt x="26152" y="13051"/>
                        <a:pt x="24602" y="11317"/>
                      </a:cubicBezTo>
                      <a:cubicBezTo>
                        <a:pt x="23053" y="9584"/>
                        <a:pt x="21031" y="8718"/>
                        <a:pt x="18511" y="8718"/>
                      </a:cubicBezTo>
                      <a:cubicBezTo>
                        <a:pt x="15990" y="8718"/>
                        <a:pt x="13968" y="9584"/>
                        <a:pt x="12472" y="11344"/>
                      </a:cubicBezTo>
                      <a:cubicBezTo>
                        <a:pt x="10975" y="13103"/>
                        <a:pt x="10214" y="15388"/>
                        <a:pt x="10214" y="18250"/>
                      </a:cubicBezTo>
                      <a:lnTo>
                        <a:pt x="10214" y="22714"/>
                      </a:lnTo>
                      <a:close/>
                      <a:moveTo>
                        <a:pt x="21635" y="82216"/>
                      </a:moveTo>
                      <a:lnTo>
                        <a:pt x="14126" y="77883"/>
                      </a:lnTo>
                      <a:lnTo>
                        <a:pt x="56845" y="9479"/>
                      </a:lnTo>
                      <a:lnTo>
                        <a:pt x="64354" y="13812"/>
                      </a:lnTo>
                      <a:lnTo>
                        <a:pt x="21635" y="82216"/>
                      </a:lnTo>
                      <a:close/>
                      <a:moveTo>
                        <a:pt x="42062" y="67327"/>
                      </a:moveTo>
                      <a:cubicBezTo>
                        <a:pt x="42062" y="61944"/>
                        <a:pt x="43796" y="57612"/>
                        <a:pt x="47287" y="54277"/>
                      </a:cubicBezTo>
                      <a:cubicBezTo>
                        <a:pt x="50779" y="50942"/>
                        <a:pt x="55217" y="49287"/>
                        <a:pt x="60625" y="49287"/>
                      </a:cubicBezTo>
                      <a:cubicBezTo>
                        <a:pt x="66034" y="49287"/>
                        <a:pt x="70524" y="50942"/>
                        <a:pt x="73990" y="54277"/>
                      </a:cubicBezTo>
                      <a:cubicBezTo>
                        <a:pt x="77455" y="57612"/>
                        <a:pt x="79189" y="62102"/>
                        <a:pt x="79189" y="67747"/>
                      </a:cubicBezTo>
                      <a:lnTo>
                        <a:pt x="79189" y="72028"/>
                      </a:lnTo>
                      <a:cubicBezTo>
                        <a:pt x="79189" y="77227"/>
                        <a:pt x="77508" y="81533"/>
                        <a:pt x="74173" y="84921"/>
                      </a:cubicBezTo>
                      <a:cubicBezTo>
                        <a:pt x="70839" y="88308"/>
                        <a:pt x="66349" y="89988"/>
                        <a:pt x="60731" y="89988"/>
                      </a:cubicBezTo>
                      <a:cubicBezTo>
                        <a:pt x="55111" y="89988"/>
                        <a:pt x="50595" y="88308"/>
                        <a:pt x="47182" y="84973"/>
                      </a:cubicBezTo>
                      <a:cubicBezTo>
                        <a:pt x="43769" y="81638"/>
                        <a:pt x="42036" y="77200"/>
                        <a:pt x="42036" y="71712"/>
                      </a:cubicBezTo>
                      <a:lnTo>
                        <a:pt x="42036" y="67327"/>
                      </a:lnTo>
                      <a:close/>
                      <a:moveTo>
                        <a:pt x="52276" y="71949"/>
                      </a:moveTo>
                      <a:cubicBezTo>
                        <a:pt x="52276" y="74680"/>
                        <a:pt x="53064" y="76912"/>
                        <a:pt x="54639" y="78645"/>
                      </a:cubicBezTo>
                      <a:cubicBezTo>
                        <a:pt x="56215" y="80378"/>
                        <a:pt x="58263" y="81271"/>
                        <a:pt x="60731" y="81271"/>
                      </a:cubicBezTo>
                      <a:cubicBezTo>
                        <a:pt x="63199" y="81271"/>
                        <a:pt x="65299" y="80430"/>
                        <a:pt x="66770" y="78776"/>
                      </a:cubicBezTo>
                      <a:cubicBezTo>
                        <a:pt x="68239" y="77122"/>
                        <a:pt x="68975" y="74785"/>
                        <a:pt x="68975" y="71765"/>
                      </a:cubicBezTo>
                      <a:lnTo>
                        <a:pt x="68975" y="67248"/>
                      </a:lnTo>
                      <a:cubicBezTo>
                        <a:pt x="68975" y="64439"/>
                        <a:pt x="68187" y="62207"/>
                        <a:pt x="66638" y="60526"/>
                      </a:cubicBezTo>
                      <a:cubicBezTo>
                        <a:pt x="65063" y="58846"/>
                        <a:pt x="63067" y="58005"/>
                        <a:pt x="60625" y="58005"/>
                      </a:cubicBezTo>
                      <a:cubicBezTo>
                        <a:pt x="58184" y="58005"/>
                        <a:pt x="56136" y="58846"/>
                        <a:pt x="54586" y="60526"/>
                      </a:cubicBezTo>
                      <a:cubicBezTo>
                        <a:pt x="53038" y="62207"/>
                        <a:pt x="52276" y="64544"/>
                        <a:pt x="52276" y="67511"/>
                      </a:cubicBezTo>
                      <a:lnTo>
                        <a:pt x="52276" y="71949"/>
                      </a:lnTo>
                      <a:close/>
                    </a:path>
                  </a:pathLst>
                </a:custGeom>
                <a:solidFill>
                  <a:srgbClr val="000000"/>
                </a:solidFill>
                <a:ln w="0" cap="flat">
                  <a:noFill/>
                  <a:prstDash val="solid"/>
                  <a:miter/>
                </a:ln>
              </p:spPr>
              <p:txBody>
                <a:bodyPr rtlCol="0" anchor="ctr"/>
                <a:lstStyle/>
                <a:p>
                  <a:endParaRPr lang="en-US"/>
                </a:p>
              </p:txBody>
            </p:sp>
          </p:grpSp>
          <p:grpSp>
            <p:nvGrpSpPr>
              <p:cNvPr id="349" name="Graphic 630">
                <a:extLst>
                  <a:ext uri="{FF2B5EF4-FFF2-40B4-BE49-F238E27FC236}">
                    <a16:creationId xmlns:a16="http://schemas.microsoft.com/office/drawing/2014/main" id="{57D55C34-464F-B9C7-C26D-B5AB4F9766F1}"/>
                  </a:ext>
                </a:extLst>
              </p:cNvPr>
              <p:cNvGrpSpPr/>
              <p:nvPr/>
            </p:nvGrpSpPr>
            <p:grpSpPr>
              <a:xfrm>
                <a:off x="8185116" y="1192133"/>
                <a:ext cx="214932" cy="89988"/>
                <a:chOff x="8185116" y="1192133"/>
                <a:chExt cx="214932" cy="89988"/>
              </a:xfrm>
              <a:solidFill>
                <a:srgbClr val="000000"/>
              </a:solidFill>
            </p:grpSpPr>
            <p:sp>
              <p:nvSpPr>
                <p:cNvPr id="366" name="Freeform 365">
                  <a:extLst>
                    <a:ext uri="{FF2B5EF4-FFF2-40B4-BE49-F238E27FC236}">
                      <a16:creationId xmlns:a16="http://schemas.microsoft.com/office/drawing/2014/main" id="{DD0F0A3C-A509-3987-80ED-D1B4B876B410}"/>
                    </a:ext>
                  </a:extLst>
                </p:cNvPr>
                <p:cNvSpPr/>
                <p:nvPr/>
              </p:nvSpPr>
              <p:spPr>
                <a:xfrm>
                  <a:off x="8185116" y="1193131"/>
                  <a:ext cx="35996" cy="87808"/>
                </a:xfrm>
                <a:custGeom>
                  <a:avLst/>
                  <a:gdLst>
                    <a:gd name="connsiteX0" fmla="*/ 35997 w 35996"/>
                    <a:gd name="connsiteY0" fmla="*/ 87783 h 87808"/>
                    <a:gd name="connsiteX1" fmla="*/ 21451 w 35996"/>
                    <a:gd name="connsiteY1" fmla="*/ 87783 h 87808"/>
                    <a:gd name="connsiteX2" fmla="*/ 21451 w 35996"/>
                    <a:gd name="connsiteY2" fmla="*/ 17488 h 87808"/>
                    <a:gd name="connsiteX3" fmla="*/ 0 w 35996"/>
                    <a:gd name="connsiteY3" fmla="*/ 24814 h 87808"/>
                    <a:gd name="connsiteX4" fmla="*/ 0 w 35996"/>
                    <a:gd name="connsiteY4" fmla="*/ 12552 h 87808"/>
                    <a:gd name="connsiteX5" fmla="*/ 34133 w 35996"/>
                    <a:gd name="connsiteY5" fmla="*/ 0 h 87808"/>
                    <a:gd name="connsiteX6" fmla="*/ 35997 w 35996"/>
                    <a:gd name="connsiteY6" fmla="*/ 0 h 87808"/>
                    <a:gd name="connsiteX7" fmla="*/ 35997 w 35996"/>
                    <a:gd name="connsiteY7" fmla="*/ 87809 h 87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996" h="87808">
                      <a:moveTo>
                        <a:pt x="35997" y="87783"/>
                      </a:moveTo>
                      <a:lnTo>
                        <a:pt x="21451" y="87783"/>
                      </a:lnTo>
                      <a:lnTo>
                        <a:pt x="21451" y="17488"/>
                      </a:lnTo>
                      <a:lnTo>
                        <a:pt x="0" y="24814"/>
                      </a:lnTo>
                      <a:lnTo>
                        <a:pt x="0" y="12552"/>
                      </a:lnTo>
                      <a:lnTo>
                        <a:pt x="34133" y="0"/>
                      </a:lnTo>
                      <a:lnTo>
                        <a:pt x="35997" y="0"/>
                      </a:lnTo>
                      <a:lnTo>
                        <a:pt x="35997" y="87809"/>
                      </a:lnTo>
                      <a:close/>
                    </a:path>
                  </a:pathLst>
                </a:custGeom>
                <a:solidFill>
                  <a:srgbClr val="000000"/>
                </a:solidFill>
                <a:ln w="0" cap="flat">
                  <a:noFill/>
                  <a:prstDash val="solid"/>
                  <a:miter/>
                </a:ln>
              </p:spPr>
              <p:txBody>
                <a:bodyPr rtlCol="0" anchor="ctr"/>
                <a:lstStyle/>
                <a:p>
                  <a:endParaRPr lang="en-US"/>
                </a:p>
              </p:txBody>
            </p:sp>
            <p:sp>
              <p:nvSpPr>
                <p:cNvPr id="367" name="Freeform 366">
                  <a:extLst>
                    <a:ext uri="{FF2B5EF4-FFF2-40B4-BE49-F238E27FC236}">
                      <a16:creationId xmlns:a16="http://schemas.microsoft.com/office/drawing/2014/main" id="{22EF0C44-8E97-B615-198A-1901B6D89AB7}"/>
                    </a:ext>
                  </a:extLst>
                </p:cNvPr>
                <p:cNvSpPr/>
                <p:nvPr/>
              </p:nvSpPr>
              <p:spPr>
                <a:xfrm>
                  <a:off x="8251964" y="1192947"/>
                  <a:ext cx="57815" cy="89121"/>
                </a:xfrm>
                <a:custGeom>
                  <a:avLst/>
                  <a:gdLst>
                    <a:gd name="connsiteX0" fmla="*/ 44977 w 57815"/>
                    <a:gd name="connsiteY0" fmla="*/ 26 h 89121"/>
                    <a:gd name="connsiteX1" fmla="*/ 44977 w 57815"/>
                    <a:gd name="connsiteY1" fmla="*/ 12105 h 89121"/>
                    <a:gd name="connsiteX2" fmla="*/ 43165 w 57815"/>
                    <a:gd name="connsiteY2" fmla="*/ 12105 h 89121"/>
                    <a:gd name="connsiteX3" fmla="*/ 23578 w 57815"/>
                    <a:gd name="connsiteY3" fmla="*/ 18827 h 89121"/>
                    <a:gd name="connsiteX4" fmla="*/ 14861 w 57815"/>
                    <a:gd name="connsiteY4" fmla="*/ 37392 h 89121"/>
                    <a:gd name="connsiteX5" fmla="*/ 32820 w 57815"/>
                    <a:gd name="connsiteY5" fmla="*/ 29987 h 89121"/>
                    <a:gd name="connsiteX6" fmla="*/ 51120 w 57815"/>
                    <a:gd name="connsiteY6" fmla="*/ 38154 h 89121"/>
                    <a:gd name="connsiteX7" fmla="*/ 57816 w 57815"/>
                    <a:gd name="connsiteY7" fmla="*/ 59240 h 89121"/>
                    <a:gd name="connsiteX8" fmla="*/ 49965 w 57815"/>
                    <a:gd name="connsiteY8" fmla="*/ 80850 h 89121"/>
                    <a:gd name="connsiteX9" fmla="*/ 29380 w 57815"/>
                    <a:gd name="connsiteY9" fmla="*/ 89122 h 89121"/>
                    <a:gd name="connsiteX10" fmla="*/ 8140 w 57815"/>
                    <a:gd name="connsiteY10" fmla="*/ 79459 h 89121"/>
                    <a:gd name="connsiteX11" fmla="*/ 0 w 57815"/>
                    <a:gd name="connsiteY11" fmla="*/ 54093 h 89121"/>
                    <a:gd name="connsiteX12" fmla="*/ 0 w 57815"/>
                    <a:gd name="connsiteY12" fmla="*/ 49104 h 89121"/>
                    <a:gd name="connsiteX13" fmla="*/ 11211 w 57815"/>
                    <a:gd name="connsiteY13" fmla="*/ 13051 h 89121"/>
                    <a:gd name="connsiteX14" fmla="*/ 43454 w 57815"/>
                    <a:gd name="connsiteY14" fmla="*/ 0 h 89121"/>
                    <a:gd name="connsiteX15" fmla="*/ 44951 w 57815"/>
                    <a:gd name="connsiteY15" fmla="*/ 0 h 89121"/>
                    <a:gd name="connsiteX16" fmla="*/ 29302 w 57815"/>
                    <a:gd name="connsiteY16" fmla="*/ 41804 h 89121"/>
                    <a:gd name="connsiteX17" fmla="*/ 20506 w 57815"/>
                    <a:gd name="connsiteY17" fmla="*/ 44508 h 89121"/>
                    <a:gd name="connsiteX18" fmla="*/ 14651 w 57815"/>
                    <a:gd name="connsiteY18" fmla="*/ 51730 h 89121"/>
                    <a:gd name="connsiteX19" fmla="*/ 14651 w 57815"/>
                    <a:gd name="connsiteY19" fmla="*/ 56167 h 89121"/>
                    <a:gd name="connsiteX20" fmla="*/ 18747 w 57815"/>
                    <a:gd name="connsiteY20" fmla="*/ 71634 h 89121"/>
                    <a:gd name="connsiteX21" fmla="*/ 29328 w 57815"/>
                    <a:gd name="connsiteY21" fmla="*/ 77384 h 89121"/>
                    <a:gd name="connsiteX22" fmla="*/ 39594 w 57815"/>
                    <a:gd name="connsiteY22" fmla="*/ 72526 h 89121"/>
                    <a:gd name="connsiteX23" fmla="*/ 43375 w 57815"/>
                    <a:gd name="connsiteY23" fmla="*/ 59712 h 89121"/>
                    <a:gd name="connsiteX24" fmla="*/ 39542 w 57815"/>
                    <a:gd name="connsiteY24" fmla="*/ 46793 h 89121"/>
                    <a:gd name="connsiteX25" fmla="*/ 29328 w 57815"/>
                    <a:gd name="connsiteY25" fmla="*/ 41804 h 89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7815" h="89121">
                      <a:moveTo>
                        <a:pt x="44977" y="26"/>
                      </a:moveTo>
                      <a:lnTo>
                        <a:pt x="44977" y="12105"/>
                      </a:lnTo>
                      <a:lnTo>
                        <a:pt x="43165" y="12105"/>
                      </a:lnTo>
                      <a:cubicBezTo>
                        <a:pt x="35000" y="12237"/>
                        <a:pt x="28462" y="14469"/>
                        <a:pt x="23578" y="18827"/>
                      </a:cubicBezTo>
                      <a:cubicBezTo>
                        <a:pt x="18695" y="23186"/>
                        <a:pt x="15780" y="29383"/>
                        <a:pt x="14861" y="37392"/>
                      </a:cubicBezTo>
                      <a:cubicBezTo>
                        <a:pt x="19561" y="32456"/>
                        <a:pt x="25547" y="29987"/>
                        <a:pt x="32820" y="29987"/>
                      </a:cubicBezTo>
                      <a:cubicBezTo>
                        <a:pt x="40539" y="29987"/>
                        <a:pt x="46657" y="32718"/>
                        <a:pt x="51120" y="38154"/>
                      </a:cubicBezTo>
                      <a:cubicBezTo>
                        <a:pt x="55585" y="43589"/>
                        <a:pt x="57816" y="50627"/>
                        <a:pt x="57816" y="59240"/>
                      </a:cubicBezTo>
                      <a:cubicBezTo>
                        <a:pt x="57816" y="67852"/>
                        <a:pt x="55190" y="75336"/>
                        <a:pt x="49965" y="80850"/>
                      </a:cubicBezTo>
                      <a:cubicBezTo>
                        <a:pt x="44740" y="86365"/>
                        <a:pt x="37862" y="89122"/>
                        <a:pt x="29380" y="89122"/>
                      </a:cubicBezTo>
                      <a:cubicBezTo>
                        <a:pt x="20900" y="89122"/>
                        <a:pt x="13575" y="85892"/>
                        <a:pt x="8140" y="79459"/>
                      </a:cubicBezTo>
                      <a:cubicBezTo>
                        <a:pt x="2704" y="72999"/>
                        <a:pt x="0" y="64544"/>
                        <a:pt x="0" y="54093"/>
                      </a:cubicBezTo>
                      <a:lnTo>
                        <a:pt x="0" y="49104"/>
                      </a:lnTo>
                      <a:cubicBezTo>
                        <a:pt x="0" y="33769"/>
                        <a:pt x="3729" y="21742"/>
                        <a:pt x="11211" y="13051"/>
                      </a:cubicBezTo>
                      <a:cubicBezTo>
                        <a:pt x="18668" y="4359"/>
                        <a:pt x="29433" y="0"/>
                        <a:pt x="43454" y="0"/>
                      </a:cubicBezTo>
                      <a:lnTo>
                        <a:pt x="44951" y="0"/>
                      </a:lnTo>
                      <a:close/>
                      <a:moveTo>
                        <a:pt x="29302" y="41804"/>
                      </a:moveTo>
                      <a:cubicBezTo>
                        <a:pt x="26098" y="41804"/>
                        <a:pt x="23158" y="42697"/>
                        <a:pt x="20506" y="44508"/>
                      </a:cubicBezTo>
                      <a:cubicBezTo>
                        <a:pt x="17828" y="46320"/>
                        <a:pt x="15885" y="48710"/>
                        <a:pt x="14651" y="51730"/>
                      </a:cubicBezTo>
                      <a:lnTo>
                        <a:pt x="14651" y="56167"/>
                      </a:lnTo>
                      <a:cubicBezTo>
                        <a:pt x="14651" y="62653"/>
                        <a:pt x="16016" y="67826"/>
                        <a:pt x="18747" y="71634"/>
                      </a:cubicBezTo>
                      <a:cubicBezTo>
                        <a:pt x="21477" y="75467"/>
                        <a:pt x="24996" y="77384"/>
                        <a:pt x="29328" y="77384"/>
                      </a:cubicBezTo>
                      <a:cubicBezTo>
                        <a:pt x="33660" y="77384"/>
                        <a:pt x="37074" y="75756"/>
                        <a:pt x="39594" y="72526"/>
                      </a:cubicBezTo>
                      <a:cubicBezTo>
                        <a:pt x="42115" y="69297"/>
                        <a:pt x="43375" y="65016"/>
                        <a:pt x="43375" y="59712"/>
                      </a:cubicBezTo>
                      <a:cubicBezTo>
                        <a:pt x="43375" y="54408"/>
                        <a:pt x="42089" y="50128"/>
                        <a:pt x="39542" y="46793"/>
                      </a:cubicBezTo>
                      <a:cubicBezTo>
                        <a:pt x="36969" y="43458"/>
                        <a:pt x="33582" y="41804"/>
                        <a:pt x="29328" y="41804"/>
                      </a:cubicBezTo>
                      <a:close/>
                    </a:path>
                  </a:pathLst>
                </a:custGeom>
                <a:solidFill>
                  <a:srgbClr val="000000"/>
                </a:solidFill>
                <a:ln w="0" cap="flat">
                  <a:noFill/>
                  <a:prstDash val="solid"/>
                  <a:miter/>
                </a:ln>
              </p:spPr>
              <p:txBody>
                <a:bodyPr rtlCol="0" anchor="ctr"/>
                <a:lstStyle/>
                <a:p>
                  <a:endParaRPr lang="en-US"/>
                </a:p>
              </p:txBody>
            </p:sp>
            <p:sp>
              <p:nvSpPr>
                <p:cNvPr id="368" name="Freeform 367">
                  <a:extLst>
                    <a:ext uri="{FF2B5EF4-FFF2-40B4-BE49-F238E27FC236}">
                      <a16:creationId xmlns:a16="http://schemas.microsoft.com/office/drawing/2014/main" id="{821DC1B5-044C-1509-CEEE-C2931BE8CADD}"/>
                    </a:ext>
                  </a:extLst>
                </p:cNvPr>
                <p:cNvSpPr/>
                <p:nvPr/>
              </p:nvSpPr>
              <p:spPr>
                <a:xfrm>
                  <a:off x="8320860" y="1192133"/>
                  <a:ext cx="79188" cy="89988"/>
                </a:xfrm>
                <a:custGeom>
                  <a:avLst/>
                  <a:gdLst>
                    <a:gd name="connsiteX0" fmla="*/ 0 w 79188"/>
                    <a:gd name="connsiteY0" fmla="*/ 18092 h 89988"/>
                    <a:gd name="connsiteX1" fmla="*/ 5120 w 79188"/>
                    <a:gd name="connsiteY1" fmla="*/ 5068 h 89988"/>
                    <a:gd name="connsiteX2" fmla="*/ 18511 w 79188"/>
                    <a:gd name="connsiteY2" fmla="*/ 0 h 89988"/>
                    <a:gd name="connsiteX3" fmla="*/ 32006 w 79188"/>
                    <a:gd name="connsiteY3" fmla="*/ 5068 h 89988"/>
                    <a:gd name="connsiteX4" fmla="*/ 37074 w 79188"/>
                    <a:gd name="connsiteY4" fmla="*/ 18381 h 89988"/>
                    <a:gd name="connsiteX5" fmla="*/ 37074 w 79188"/>
                    <a:gd name="connsiteY5" fmla="*/ 22714 h 89988"/>
                    <a:gd name="connsiteX6" fmla="*/ 32006 w 79188"/>
                    <a:gd name="connsiteY6" fmla="*/ 35633 h 89988"/>
                    <a:gd name="connsiteX7" fmla="*/ 18642 w 79188"/>
                    <a:gd name="connsiteY7" fmla="*/ 40675 h 89988"/>
                    <a:gd name="connsiteX8" fmla="*/ 5277 w 79188"/>
                    <a:gd name="connsiteY8" fmla="*/ 35712 h 89988"/>
                    <a:gd name="connsiteX9" fmla="*/ 26 w 79188"/>
                    <a:gd name="connsiteY9" fmla="*/ 22346 h 89988"/>
                    <a:gd name="connsiteX10" fmla="*/ 26 w 79188"/>
                    <a:gd name="connsiteY10" fmla="*/ 18092 h 89988"/>
                    <a:gd name="connsiteX11" fmla="*/ 10214 w 79188"/>
                    <a:gd name="connsiteY11" fmla="*/ 22714 h 89988"/>
                    <a:gd name="connsiteX12" fmla="*/ 12524 w 79188"/>
                    <a:gd name="connsiteY12" fmla="*/ 29436 h 89988"/>
                    <a:gd name="connsiteX13" fmla="*/ 18616 w 79188"/>
                    <a:gd name="connsiteY13" fmla="*/ 32009 h 89988"/>
                    <a:gd name="connsiteX14" fmla="*/ 24629 w 79188"/>
                    <a:gd name="connsiteY14" fmla="*/ 29436 h 89988"/>
                    <a:gd name="connsiteX15" fmla="*/ 26912 w 79188"/>
                    <a:gd name="connsiteY15" fmla="*/ 22477 h 89988"/>
                    <a:gd name="connsiteX16" fmla="*/ 26912 w 79188"/>
                    <a:gd name="connsiteY16" fmla="*/ 18066 h 89988"/>
                    <a:gd name="connsiteX17" fmla="*/ 24602 w 79188"/>
                    <a:gd name="connsiteY17" fmla="*/ 11317 h 89988"/>
                    <a:gd name="connsiteX18" fmla="*/ 18511 w 79188"/>
                    <a:gd name="connsiteY18" fmla="*/ 8718 h 89988"/>
                    <a:gd name="connsiteX19" fmla="*/ 12472 w 79188"/>
                    <a:gd name="connsiteY19" fmla="*/ 11344 h 89988"/>
                    <a:gd name="connsiteX20" fmla="*/ 10214 w 79188"/>
                    <a:gd name="connsiteY20" fmla="*/ 18250 h 89988"/>
                    <a:gd name="connsiteX21" fmla="*/ 10214 w 79188"/>
                    <a:gd name="connsiteY21" fmla="*/ 22714 h 89988"/>
                    <a:gd name="connsiteX22" fmla="*/ 21635 w 79188"/>
                    <a:gd name="connsiteY22" fmla="*/ 82216 h 89988"/>
                    <a:gd name="connsiteX23" fmla="*/ 14126 w 79188"/>
                    <a:gd name="connsiteY23" fmla="*/ 77883 h 89988"/>
                    <a:gd name="connsiteX24" fmla="*/ 56845 w 79188"/>
                    <a:gd name="connsiteY24" fmla="*/ 9479 h 89988"/>
                    <a:gd name="connsiteX25" fmla="*/ 64354 w 79188"/>
                    <a:gd name="connsiteY25" fmla="*/ 13812 h 89988"/>
                    <a:gd name="connsiteX26" fmla="*/ 21635 w 79188"/>
                    <a:gd name="connsiteY26" fmla="*/ 82216 h 89988"/>
                    <a:gd name="connsiteX27" fmla="*/ 42062 w 79188"/>
                    <a:gd name="connsiteY27" fmla="*/ 67327 h 89988"/>
                    <a:gd name="connsiteX28" fmla="*/ 47287 w 79188"/>
                    <a:gd name="connsiteY28" fmla="*/ 54277 h 89988"/>
                    <a:gd name="connsiteX29" fmla="*/ 60625 w 79188"/>
                    <a:gd name="connsiteY29" fmla="*/ 49287 h 89988"/>
                    <a:gd name="connsiteX30" fmla="*/ 73990 w 79188"/>
                    <a:gd name="connsiteY30" fmla="*/ 54277 h 89988"/>
                    <a:gd name="connsiteX31" fmla="*/ 79189 w 79188"/>
                    <a:gd name="connsiteY31" fmla="*/ 67747 h 89988"/>
                    <a:gd name="connsiteX32" fmla="*/ 79189 w 79188"/>
                    <a:gd name="connsiteY32" fmla="*/ 72028 h 89988"/>
                    <a:gd name="connsiteX33" fmla="*/ 74173 w 79188"/>
                    <a:gd name="connsiteY33" fmla="*/ 84921 h 89988"/>
                    <a:gd name="connsiteX34" fmla="*/ 60731 w 79188"/>
                    <a:gd name="connsiteY34" fmla="*/ 89988 h 89988"/>
                    <a:gd name="connsiteX35" fmla="*/ 47182 w 79188"/>
                    <a:gd name="connsiteY35" fmla="*/ 84973 h 89988"/>
                    <a:gd name="connsiteX36" fmla="*/ 42036 w 79188"/>
                    <a:gd name="connsiteY36" fmla="*/ 71712 h 89988"/>
                    <a:gd name="connsiteX37" fmla="*/ 42036 w 79188"/>
                    <a:gd name="connsiteY37" fmla="*/ 67327 h 89988"/>
                    <a:gd name="connsiteX38" fmla="*/ 52303 w 79188"/>
                    <a:gd name="connsiteY38" fmla="*/ 71949 h 89988"/>
                    <a:gd name="connsiteX39" fmla="*/ 54665 w 79188"/>
                    <a:gd name="connsiteY39" fmla="*/ 78645 h 89988"/>
                    <a:gd name="connsiteX40" fmla="*/ 60757 w 79188"/>
                    <a:gd name="connsiteY40" fmla="*/ 81271 h 89988"/>
                    <a:gd name="connsiteX41" fmla="*/ 66795 w 79188"/>
                    <a:gd name="connsiteY41" fmla="*/ 78776 h 89988"/>
                    <a:gd name="connsiteX42" fmla="*/ 69001 w 79188"/>
                    <a:gd name="connsiteY42" fmla="*/ 71765 h 89988"/>
                    <a:gd name="connsiteX43" fmla="*/ 69001 w 79188"/>
                    <a:gd name="connsiteY43" fmla="*/ 67248 h 89988"/>
                    <a:gd name="connsiteX44" fmla="*/ 66665 w 79188"/>
                    <a:gd name="connsiteY44" fmla="*/ 60526 h 89988"/>
                    <a:gd name="connsiteX45" fmla="*/ 60652 w 79188"/>
                    <a:gd name="connsiteY45" fmla="*/ 58005 h 89988"/>
                    <a:gd name="connsiteX46" fmla="*/ 54613 w 79188"/>
                    <a:gd name="connsiteY46" fmla="*/ 60526 h 89988"/>
                    <a:gd name="connsiteX47" fmla="*/ 52303 w 79188"/>
                    <a:gd name="connsiteY47" fmla="*/ 67511 h 89988"/>
                    <a:gd name="connsiteX48" fmla="*/ 52303 w 79188"/>
                    <a:gd name="connsiteY48" fmla="*/ 71949 h 89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88">
                      <a:moveTo>
                        <a:pt x="0" y="18092"/>
                      </a:moveTo>
                      <a:cubicBezTo>
                        <a:pt x="0" y="12814"/>
                        <a:pt x="1707" y="8455"/>
                        <a:pt x="5120" y="5068"/>
                      </a:cubicBezTo>
                      <a:cubicBezTo>
                        <a:pt x="8533" y="1681"/>
                        <a:pt x="12997" y="0"/>
                        <a:pt x="18511" y="0"/>
                      </a:cubicBezTo>
                      <a:cubicBezTo>
                        <a:pt x="24025" y="0"/>
                        <a:pt x="28619" y="1681"/>
                        <a:pt x="32006" y="5068"/>
                      </a:cubicBezTo>
                      <a:cubicBezTo>
                        <a:pt x="35393" y="8455"/>
                        <a:pt x="37074" y="12893"/>
                        <a:pt x="37074" y="18381"/>
                      </a:cubicBezTo>
                      <a:lnTo>
                        <a:pt x="37074" y="22714"/>
                      </a:lnTo>
                      <a:cubicBezTo>
                        <a:pt x="37074" y="27965"/>
                        <a:pt x="35367" y="32272"/>
                        <a:pt x="32006" y="35633"/>
                      </a:cubicBezTo>
                      <a:cubicBezTo>
                        <a:pt x="28619" y="38994"/>
                        <a:pt x="24155" y="40675"/>
                        <a:pt x="18642" y="40675"/>
                      </a:cubicBezTo>
                      <a:cubicBezTo>
                        <a:pt x="13128" y="40675"/>
                        <a:pt x="8770" y="39020"/>
                        <a:pt x="5277" y="35712"/>
                      </a:cubicBezTo>
                      <a:cubicBezTo>
                        <a:pt x="1760" y="32403"/>
                        <a:pt x="26" y="27939"/>
                        <a:pt x="26" y="22346"/>
                      </a:cubicBezTo>
                      <a:lnTo>
                        <a:pt x="26" y="18092"/>
                      </a:lnTo>
                      <a:close/>
                      <a:moveTo>
                        <a:pt x="10214" y="22714"/>
                      </a:moveTo>
                      <a:cubicBezTo>
                        <a:pt x="10214" y="25497"/>
                        <a:pt x="10975" y="27729"/>
                        <a:pt x="12524" y="29436"/>
                      </a:cubicBezTo>
                      <a:cubicBezTo>
                        <a:pt x="14074" y="31143"/>
                        <a:pt x="16095" y="32009"/>
                        <a:pt x="18616" y="32009"/>
                      </a:cubicBezTo>
                      <a:cubicBezTo>
                        <a:pt x="21136" y="32009"/>
                        <a:pt x="23105" y="31169"/>
                        <a:pt x="24629" y="29436"/>
                      </a:cubicBezTo>
                      <a:cubicBezTo>
                        <a:pt x="26151" y="27729"/>
                        <a:pt x="26912" y="25418"/>
                        <a:pt x="26912" y="22477"/>
                      </a:cubicBezTo>
                      <a:lnTo>
                        <a:pt x="26912" y="18066"/>
                      </a:lnTo>
                      <a:cubicBezTo>
                        <a:pt x="26912" y="15283"/>
                        <a:pt x="26151" y="13051"/>
                        <a:pt x="24602" y="11317"/>
                      </a:cubicBezTo>
                      <a:cubicBezTo>
                        <a:pt x="23053" y="9584"/>
                        <a:pt x="21031" y="8718"/>
                        <a:pt x="18511" y="8718"/>
                      </a:cubicBezTo>
                      <a:cubicBezTo>
                        <a:pt x="15990" y="8718"/>
                        <a:pt x="13968" y="9584"/>
                        <a:pt x="12472" y="11344"/>
                      </a:cubicBezTo>
                      <a:cubicBezTo>
                        <a:pt x="10975" y="13103"/>
                        <a:pt x="10214" y="15388"/>
                        <a:pt x="10214" y="18250"/>
                      </a:cubicBezTo>
                      <a:lnTo>
                        <a:pt x="10214" y="22714"/>
                      </a:lnTo>
                      <a:close/>
                      <a:moveTo>
                        <a:pt x="21635" y="82216"/>
                      </a:moveTo>
                      <a:lnTo>
                        <a:pt x="14126" y="77883"/>
                      </a:lnTo>
                      <a:lnTo>
                        <a:pt x="56845" y="9479"/>
                      </a:lnTo>
                      <a:lnTo>
                        <a:pt x="64354" y="13812"/>
                      </a:lnTo>
                      <a:lnTo>
                        <a:pt x="21635" y="82216"/>
                      </a:lnTo>
                      <a:close/>
                      <a:moveTo>
                        <a:pt x="42062" y="67327"/>
                      </a:moveTo>
                      <a:cubicBezTo>
                        <a:pt x="42062" y="61944"/>
                        <a:pt x="43796" y="57612"/>
                        <a:pt x="47287" y="54277"/>
                      </a:cubicBezTo>
                      <a:cubicBezTo>
                        <a:pt x="50779" y="50942"/>
                        <a:pt x="55217" y="49287"/>
                        <a:pt x="60625" y="49287"/>
                      </a:cubicBezTo>
                      <a:cubicBezTo>
                        <a:pt x="66034" y="49287"/>
                        <a:pt x="70524" y="50942"/>
                        <a:pt x="73990" y="54277"/>
                      </a:cubicBezTo>
                      <a:cubicBezTo>
                        <a:pt x="77455" y="57612"/>
                        <a:pt x="79189" y="62102"/>
                        <a:pt x="79189" y="67747"/>
                      </a:cubicBezTo>
                      <a:lnTo>
                        <a:pt x="79189" y="72028"/>
                      </a:lnTo>
                      <a:cubicBezTo>
                        <a:pt x="79189" y="77227"/>
                        <a:pt x="77508" y="81533"/>
                        <a:pt x="74173" y="84921"/>
                      </a:cubicBezTo>
                      <a:cubicBezTo>
                        <a:pt x="70839" y="88308"/>
                        <a:pt x="66349" y="89988"/>
                        <a:pt x="60731" y="89988"/>
                      </a:cubicBezTo>
                      <a:cubicBezTo>
                        <a:pt x="55111" y="89988"/>
                        <a:pt x="50595" y="88308"/>
                        <a:pt x="47182" y="84973"/>
                      </a:cubicBezTo>
                      <a:cubicBezTo>
                        <a:pt x="43769" y="81638"/>
                        <a:pt x="42036" y="77200"/>
                        <a:pt x="42036" y="71712"/>
                      </a:cubicBezTo>
                      <a:lnTo>
                        <a:pt x="42036" y="67327"/>
                      </a:lnTo>
                      <a:close/>
                      <a:moveTo>
                        <a:pt x="52303" y="71949"/>
                      </a:moveTo>
                      <a:cubicBezTo>
                        <a:pt x="52303" y="74680"/>
                        <a:pt x="53090" y="76912"/>
                        <a:pt x="54665" y="78645"/>
                      </a:cubicBezTo>
                      <a:cubicBezTo>
                        <a:pt x="56241" y="80378"/>
                        <a:pt x="58288" y="81271"/>
                        <a:pt x="60757" y="81271"/>
                      </a:cubicBezTo>
                      <a:cubicBezTo>
                        <a:pt x="63225" y="81271"/>
                        <a:pt x="65325" y="80430"/>
                        <a:pt x="66795" y="78776"/>
                      </a:cubicBezTo>
                      <a:cubicBezTo>
                        <a:pt x="68266" y="77122"/>
                        <a:pt x="69001" y="74785"/>
                        <a:pt x="69001" y="71765"/>
                      </a:cubicBezTo>
                      <a:lnTo>
                        <a:pt x="69001" y="67248"/>
                      </a:lnTo>
                      <a:cubicBezTo>
                        <a:pt x="69001" y="64439"/>
                        <a:pt x="68213" y="62207"/>
                        <a:pt x="66665" y="60526"/>
                      </a:cubicBezTo>
                      <a:cubicBezTo>
                        <a:pt x="65089" y="58846"/>
                        <a:pt x="63093" y="58005"/>
                        <a:pt x="60652" y="58005"/>
                      </a:cubicBezTo>
                      <a:cubicBezTo>
                        <a:pt x="58210" y="58005"/>
                        <a:pt x="56162" y="58846"/>
                        <a:pt x="54613" y="60526"/>
                      </a:cubicBezTo>
                      <a:cubicBezTo>
                        <a:pt x="53063" y="62207"/>
                        <a:pt x="52303" y="64544"/>
                        <a:pt x="52303" y="67511"/>
                      </a:cubicBezTo>
                      <a:lnTo>
                        <a:pt x="52303" y="71949"/>
                      </a:lnTo>
                      <a:close/>
                    </a:path>
                  </a:pathLst>
                </a:custGeom>
                <a:solidFill>
                  <a:srgbClr val="000000"/>
                </a:solidFill>
                <a:ln w="0" cap="flat">
                  <a:noFill/>
                  <a:prstDash val="solid"/>
                  <a:miter/>
                </a:ln>
              </p:spPr>
              <p:txBody>
                <a:bodyPr rtlCol="0" anchor="ctr"/>
                <a:lstStyle/>
                <a:p>
                  <a:endParaRPr lang="en-US"/>
                </a:p>
              </p:txBody>
            </p:sp>
          </p:grpSp>
          <p:grpSp>
            <p:nvGrpSpPr>
              <p:cNvPr id="350" name="Graphic 630">
                <a:extLst>
                  <a:ext uri="{FF2B5EF4-FFF2-40B4-BE49-F238E27FC236}">
                    <a16:creationId xmlns:a16="http://schemas.microsoft.com/office/drawing/2014/main" id="{DB5BBB26-9563-72F7-E099-03254B273FBD}"/>
                  </a:ext>
                </a:extLst>
              </p:cNvPr>
              <p:cNvGrpSpPr/>
              <p:nvPr/>
            </p:nvGrpSpPr>
            <p:grpSpPr>
              <a:xfrm>
                <a:off x="8781207" y="1192133"/>
                <a:ext cx="214958" cy="89988"/>
                <a:chOff x="8781207" y="1192133"/>
                <a:chExt cx="214958" cy="89988"/>
              </a:xfrm>
              <a:solidFill>
                <a:srgbClr val="000000"/>
              </a:solidFill>
            </p:grpSpPr>
            <p:sp>
              <p:nvSpPr>
                <p:cNvPr id="363" name="Freeform 362">
                  <a:extLst>
                    <a:ext uri="{FF2B5EF4-FFF2-40B4-BE49-F238E27FC236}">
                      <a16:creationId xmlns:a16="http://schemas.microsoft.com/office/drawing/2014/main" id="{E04137A5-EB62-ACDF-CE44-376E28346AEB}"/>
                    </a:ext>
                  </a:extLst>
                </p:cNvPr>
                <p:cNvSpPr/>
                <p:nvPr/>
              </p:nvSpPr>
              <p:spPr>
                <a:xfrm>
                  <a:off x="8781207" y="1193131"/>
                  <a:ext cx="35996" cy="87808"/>
                </a:xfrm>
                <a:custGeom>
                  <a:avLst/>
                  <a:gdLst>
                    <a:gd name="connsiteX0" fmla="*/ 35997 w 35996"/>
                    <a:gd name="connsiteY0" fmla="*/ 87783 h 87808"/>
                    <a:gd name="connsiteX1" fmla="*/ 21451 w 35996"/>
                    <a:gd name="connsiteY1" fmla="*/ 87783 h 87808"/>
                    <a:gd name="connsiteX2" fmla="*/ 21451 w 35996"/>
                    <a:gd name="connsiteY2" fmla="*/ 17488 h 87808"/>
                    <a:gd name="connsiteX3" fmla="*/ 0 w 35996"/>
                    <a:gd name="connsiteY3" fmla="*/ 24814 h 87808"/>
                    <a:gd name="connsiteX4" fmla="*/ 0 w 35996"/>
                    <a:gd name="connsiteY4" fmla="*/ 12552 h 87808"/>
                    <a:gd name="connsiteX5" fmla="*/ 34133 w 35996"/>
                    <a:gd name="connsiteY5" fmla="*/ 0 h 87808"/>
                    <a:gd name="connsiteX6" fmla="*/ 35997 w 35996"/>
                    <a:gd name="connsiteY6" fmla="*/ 0 h 87808"/>
                    <a:gd name="connsiteX7" fmla="*/ 35997 w 35996"/>
                    <a:gd name="connsiteY7" fmla="*/ 87809 h 87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996" h="87808">
                      <a:moveTo>
                        <a:pt x="35997" y="87783"/>
                      </a:moveTo>
                      <a:lnTo>
                        <a:pt x="21451" y="87783"/>
                      </a:lnTo>
                      <a:lnTo>
                        <a:pt x="21451" y="17488"/>
                      </a:lnTo>
                      <a:lnTo>
                        <a:pt x="0" y="24814"/>
                      </a:lnTo>
                      <a:lnTo>
                        <a:pt x="0" y="12552"/>
                      </a:lnTo>
                      <a:lnTo>
                        <a:pt x="34133" y="0"/>
                      </a:lnTo>
                      <a:lnTo>
                        <a:pt x="35997" y="0"/>
                      </a:lnTo>
                      <a:lnTo>
                        <a:pt x="35997" y="87809"/>
                      </a:lnTo>
                      <a:close/>
                    </a:path>
                  </a:pathLst>
                </a:custGeom>
                <a:solidFill>
                  <a:srgbClr val="000000"/>
                </a:solidFill>
                <a:ln w="0" cap="flat">
                  <a:noFill/>
                  <a:prstDash val="solid"/>
                  <a:miter/>
                </a:ln>
              </p:spPr>
              <p:txBody>
                <a:bodyPr rtlCol="0" anchor="ctr"/>
                <a:lstStyle/>
                <a:p>
                  <a:endParaRPr lang="en-US"/>
                </a:p>
              </p:txBody>
            </p:sp>
            <p:sp>
              <p:nvSpPr>
                <p:cNvPr id="364" name="Freeform 363">
                  <a:extLst>
                    <a:ext uri="{FF2B5EF4-FFF2-40B4-BE49-F238E27FC236}">
                      <a16:creationId xmlns:a16="http://schemas.microsoft.com/office/drawing/2014/main" id="{14ABD5EA-8CA4-5EF1-63E0-7705DC05AA96}"/>
                    </a:ext>
                  </a:extLst>
                </p:cNvPr>
                <p:cNvSpPr/>
                <p:nvPr/>
              </p:nvSpPr>
              <p:spPr>
                <a:xfrm>
                  <a:off x="8845219" y="1193420"/>
                  <a:ext cx="60625" cy="87493"/>
                </a:xfrm>
                <a:custGeom>
                  <a:avLst/>
                  <a:gdLst>
                    <a:gd name="connsiteX0" fmla="*/ 60625 w 60625"/>
                    <a:gd name="connsiteY0" fmla="*/ 8088 h 87493"/>
                    <a:gd name="connsiteX1" fmla="*/ 25652 w 60625"/>
                    <a:gd name="connsiteY1" fmla="*/ 87494 h 87493"/>
                    <a:gd name="connsiteX2" fmla="*/ 10319 w 60625"/>
                    <a:gd name="connsiteY2" fmla="*/ 87494 h 87493"/>
                    <a:gd name="connsiteX3" fmla="*/ 45239 w 60625"/>
                    <a:gd name="connsiteY3" fmla="*/ 11711 h 87493"/>
                    <a:gd name="connsiteX4" fmla="*/ 0 w 60625"/>
                    <a:gd name="connsiteY4" fmla="*/ 11711 h 87493"/>
                    <a:gd name="connsiteX5" fmla="*/ 0 w 60625"/>
                    <a:gd name="connsiteY5" fmla="*/ 0 h 87493"/>
                    <a:gd name="connsiteX6" fmla="*/ 60625 w 60625"/>
                    <a:gd name="connsiteY6" fmla="*/ 0 h 87493"/>
                    <a:gd name="connsiteX7" fmla="*/ 60625 w 60625"/>
                    <a:gd name="connsiteY7" fmla="*/ 8114 h 8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625" h="87493">
                      <a:moveTo>
                        <a:pt x="60625" y="8088"/>
                      </a:moveTo>
                      <a:lnTo>
                        <a:pt x="25652" y="87494"/>
                      </a:lnTo>
                      <a:lnTo>
                        <a:pt x="10319" y="87494"/>
                      </a:lnTo>
                      <a:lnTo>
                        <a:pt x="45239" y="11711"/>
                      </a:lnTo>
                      <a:lnTo>
                        <a:pt x="0" y="11711"/>
                      </a:lnTo>
                      <a:lnTo>
                        <a:pt x="0" y="0"/>
                      </a:lnTo>
                      <a:lnTo>
                        <a:pt x="60625" y="0"/>
                      </a:lnTo>
                      <a:lnTo>
                        <a:pt x="60625" y="8114"/>
                      </a:lnTo>
                      <a:close/>
                    </a:path>
                  </a:pathLst>
                </a:custGeom>
                <a:solidFill>
                  <a:srgbClr val="000000"/>
                </a:solidFill>
                <a:ln w="0" cap="flat">
                  <a:noFill/>
                  <a:prstDash val="solid"/>
                  <a:miter/>
                </a:ln>
              </p:spPr>
              <p:txBody>
                <a:bodyPr rtlCol="0" anchor="ctr"/>
                <a:lstStyle/>
                <a:p>
                  <a:endParaRPr lang="en-US"/>
                </a:p>
              </p:txBody>
            </p:sp>
            <p:sp>
              <p:nvSpPr>
                <p:cNvPr id="365" name="Freeform 364">
                  <a:extLst>
                    <a:ext uri="{FF2B5EF4-FFF2-40B4-BE49-F238E27FC236}">
                      <a16:creationId xmlns:a16="http://schemas.microsoft.com/office/drawing/2014/main" id="{D909E720-87FD-4C47-4B77-48D12A22931D}"/>
                    </a:ext>
                  </a:extLst>
                </p:cNvPr>
                <p:cNvSpPr/>
                <p:nvPr/>
              </p:nvSpPr>
              <p:spPr>
                <a:xfrm>
                  <a:off x="8916951" y="1192133"/>
                  <a:ext cx="79214" cy="89988"/>
                </a:xfrm>
                <a:custGeom>
                  <a:avLst/>
                  <a:gdLst>
                    <a:gd name="connsiteX0" fmla="*/ 0 w 79214"/>
                    <a:gd name="connsiteY0" fmla="*/ 18092 h 89988"/>
                    <a:gd name="connsiteX1" fmla="*/ 5120 w 79214"/>
                    <a:gd name="connsiteY1" fmla="*/ 5068 h 89988"/>
                    <a:gd name="connsiteX2" fmla="*/ 18511 w 79214"/>
                    <a:gd name="connsiteY2" fmla="*/ 0 h 89988"/>
                    <a:gd name="connsiteX3" fmla="*/ 32006 w 79214"/>
                    <a:gd name="connsiteY3" fmla="*/ 5068 h 89988"/>
                    <a:gd name="connsiteX4" fmla="*/ 37074 w 79214"/>
                    <a:gd name="connsiteY4" fmla="*/ 18381 h 89988"/>
                    <a:gd name="connsiteX5" fmla="*/ 37074 w 79214"/>
                    <a:gd name="connsiteY5" fmla="*/ 22714 h 89988"/>
                    <a:gd name="connsiteX6" fmla="*/ 32006 w 79214"/>
                    <a:gd name="connsiteY6" fmla="*/ 35633 h 89988"/>
                    <a:gd name="connsiteX7" fmla="*/ 18642 w 79214"/>
                    <a:gd name="connsiteY7" fmla="*/ 40675 h 89988"/>
                    <a:gd name="connsiteX8" fmla="*/ 5277 w 79214"/>
                    <a:gd name="connsiteY8" fmla="*/ 35712 h 89988"/>
                    <a:gd name="connsiteX9" fmla="*/ 26 w 79214"/>
                    <a:gd name="connsiteY9" fmla="*/ 22346 h 89988"/>
                    <a:gd name="connsiteX10" fmla="*/ 26 w 79214"/>
                    <a:gd name="connsiteY10" fmla="*/ 18092 h 89988"/>
                    <a:gd name="connsiteX11" fmla="*/ 10240 w 79214"/>
                    <a:gd name="connsiteY11" fmla="*/ 22714 h 89988"/>
                    <a:gd name="connsiteX12" fmla="*/ 12550 w 79214"/>
                    <a:gd name="connsiteY12" fmla="*/ 29436 h 89988"/>
                    <a:gd name="connsiteX13" fmla="*/ 18642 w 79214"/>
                    <a:gd name="connsiteY13" fmla="*/ 32009 h 89988"/>
                    <a:gd name="connsiteX14" fmla="*/ 24655 w 79214"/>
                    <a:gd name="connsiteY14" fmla="*/ 29436 h 89988"/>
                    <a:gd name="connsiteX15" fmla="*/ 26939 w 79214"/>
                    <a:gd name="connsiteY15" fmla="*/ 22477 h 89988"/>
                    <a:gd name="connsiteX16" fmla="*/ 26939 w 79214"/>
                    <a:gd name="connsiteY16" fmla="*/ 18066 h 89988"/>
                    <a:gd name="connsiteX17" fmla="*/ 24629 w 79214"/>
                    <a:gd name="connsiteY17" fmla="*/ 11317 h 89988"/>
                    <a:gd name="connsiteX18" fmla="*/ 18537 w 79214"/>
                    <a:gd name="connsiteY18" fmla="*/ 8718 h 89988"/>
                    <a:gd name="connsiteX19" fmla="*/ 12498 w 79214"/>
                    <a:gd name="connsiteY19" fmla="*/ 11344 h 89988"/>
                    <a:gd name="connsiteX20" fmla="*/ 10240 w 79214"/>
                    <a:gd name="connsiteY20" fmla="*/ 18250 h 89988"/>
                    <a:gd name="connsiteX21" fmla="*/ 10240 w 79214"/>
                    <a:gd name="connsiteY21" fmla="*/ 22714 h 89988"/>
                    <a:gd name="connsiteX22" fmla="*/ 21635 w 79214"/>
                    <a:gd name="connsiteY22" fmla="*/ 82216 h 89988"/>
                    <a:gd name="connsiteX23" fmla="*/ 14126 w 79214"/>
                    <a:gd name="connsiteY23" fmla="*/ 77883 h 89988"/>
                    <a:gd name="connsiteX24" fmla="*/ 56845 w 79214"/>
                    <a:gd name="connsiteY24" fmla="*/ 9479 h 89988"/>
                    <a:gd name="connsiteX25" fmla="*/ 64354 w 79214"/>
                    <a:gd name="connsiteY25" fmla="*/ 13812 h 89988"/>
                    <a:gd name="connsiteX26" fmla="*/ 21635 w 79214"/>
                    <a:gd name="connsiteY26" fmla="*/ 82216 h 89988"/>
                    <a:gd name="connsiteX27" fmla="*/ 42089 w 79214"/>
                    <a:gd name="connsiteY27" fmla="*/ 67327 h 89988"/>
                    <a:gd name="connsiteX28" fmla="*/ 47313 w 79214"/>
                    <a:gd name="connsiteY28" fmla="*/ 54277 h 89988"/>
                    <a:gd name="connsiteX29" fmla="*/ 60652 w 79214"/>
                    <a:gd name="connsiteY29" fmla="*/ 49287 h 89988"/>
                    <a:gd name="connsiteX30" fmla="*/ 74016 w 79214"/>
                    <a:gd name="connsiteY30" fmla="*/ 54277 h 89988"/>
                    <a:gd name="connsiteX31" fmla="*/ 79214 w 79214"/>
                    <a:gd name="connsiteY31" fmla="*/ 67747 h 89988"/>
                    <a:gd name="connsiteX32" fmla="*/ 79214 w 79214"/>
                    <a:gd name="connsiteY32" fmla="*/ 72028 h 89988"/>
                    <a:gd name="connsiteX33" fmla="*/ 74200 w 79214"/>
                    <a:gd name="connsiteY33" fmla="*/ 84921 h 89988"/>
                    <a:gd name="connsiteX34" fmla="*/ 60757 w 79214"/>
                    <a:gd name="connsiteY34" fmla="*/ 89988 h 89988"/>
                    <a:gd name="connsiteX35" fmla="*/ 47208 w 79214"/>
                    <a:gd name="connsiteY35" fmla="*/ 84973 h 89988"/>
                    <a:gd name="connsiteX36" fmla="*/ 42062 w 79214"/>
                    <a:gd name="connsiteY36" fmla="*/ 71712 h 89988"/>
                    <a:gd name="connsiteX37" fmla="*/ 42062 w 79214"/>
                    <a:gd name="connsiteY37" fmla="*/ 67327 h 89988"/>
                    <a:gd name="connsiteX38" fmla="*/ 52302 w 79214"/>
                    <a:gd name="connsiteY38" fmla="*/ 71949 h 89988"/>
                    <a:gd name="connsiteX39" fmla="*/ 54665 w 79214"/>
                    <a:gd name="connsiteY39" fmla="*/ 78645 h 89988"/>
                    <a:gd name="connsiteX40" fmla="*/ 60757 w 79214"/>
                    <a:gd name="connsiteY40" fmla="*/ 81271 h 89988"/>
                    <a:gd name="connsiteX41" fmla="*/ 66795 w 79214"/>
                    <a:gd name="connsiteY41" fmla="*/ 78776 h 89988"/>
                    <a:gd name="connsiteX42" fmla="*/ 69001 w 79214"/>
                    <a:gd name="connsiteY42" fmla="*/ 71765 h 89988"/>
                    <a:gd name="connsiteX43" fmla="*/ 69001 w 79214"/>
                    <a:gd name="connsiteY43" fmla="*/ 67248 h 89988"/>
                    <a:gd name="connsiteX44" fmla="*/ 66665 w 79214"/>
                    <a:gd name="connsiteY44" fmla="*/ 60526 h 89988"/>
                    <a:gd name="connsiteX45" fmla="*/ 60652 w 79214"/>
                    <a:gd name="connsiteY45" fmla="*/ 58005 h 89988"/>
                    <a:gd name="connsiteX46" fmla="*/ 54613 w 79214"/>
                    <a:gd name="connsiteY46" fmla="*/ 60526 h 89988"/>
                    <a:gd name="connsiteX47" fmla="*/ 52302 w 79214"/>
                    <a:gd name="connsiteY47" fmla="*/ 67511 h 89988"/>
                    <a:gd name="connsiteX48" fmla="*/ 52302 w 79214"/>
                    <a:gd name="connsiteY48" fmla="*/ 71949 h 89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214" h="89988">
                      <a:moveTo>
                        <a:pt x="0" y="18092"/>
                      </a:moveTo>
                      <a:cubicBezTo>
                        <a:pt x="0" y="12814"/>
                        <a:pt x="1707" y="8455"/>
                        <a:pt x="5120" y="5068"/>
                      </a:cubicBezTo>
                      <a:cubicBezTo>
                        <a:pt x="8533" y="1681"/>
                        <a:pt x="12997" y="0"/>
                        <a:pt x="18511" y="0"/>
                      </a:cubicBezTo>
                      <a:cubicBezTo>
                        <a:pt x="24025" y="0"/>
                        <a:pt x="28619" y="1681"/>
                        <a:pt x="32006" y="5068"/>
                      </a:cubicBezTo>
                      <a:cubicBezTo>
                        <a:pt x="35393" y="8455"/>
                        <a:pt x="37074" y="12893"/>
                        <a:pt x="37074" y="18381"/>
                      </a:cubicBezTo>
                      <a:lnTo>
                        <a:pt x="37074" y="22714"/>
                      </a:lnTo>
                      <a:cubicBezTo>
                        <a:pt x="37074" y="27965"/>
                        <a:pt x="35367" y="32272"/>
                        <a:pt x="32006" y="35633"/>
                      </a:cubicBezTo>
                      <a:cubicBezTo>
                        <a:pt x="28619" y="38994"/>
                        <a:pt x="24155" y="40675"/>
                        <a:pt x="18642" y="40675"/>
                      </a:cubicBezTo>
                      <a:cubicBezTo>
                        <a:pt x="13128" y="40675"/>
                        <a:pt x="8770" y="39020"/>
                        <a:pt x="5277" y="35712"/>
                      </a:cubicBezTo>
                      <a:cubicBezTo>
                        <a:pt x="1759" y="32403"/>
                        <a:pt x="26" y="27939"/>
                        <a:pt x="26" y="22346"/>
                      </a:cubicBezTo>
                      <a:lnTo>
                        <a:pt x="26" y="18092"/>
                      </a:lnTo>
                      <a:close/>
                      <a:moveTo>
                        <a:pt x="10240" y="22714"/>
                      </a:moveTo>
                      <a:cubicBezTo>
                        <a:pt x="10240" y="25497"/>
                        <a:pt x="11001" y="27729"/>
                        <a:pt x="12550" y="29436"/>
                      </a:cubicBezTo>
                      <a:cubicBezTo>
                        <a:pt x="14100" y="31143"/>
                        <a:pt x="16122" y="32009"/>
                        <a:pt x="18642" y="32009"/>
                      </a:cubicBezTo>
                      <a:cubicBezTo>
                        <a:pt x="21163" y="32009"/>
                        <a:pt x="23132" y="31169"/>
                        <a:pt x="24655" y="29436"/>
                      </a:cubicBezTo>
                      <a:cubicBezTo>
                        <a:pt x="26177" y="27729"/>
                        <a:pt x="26939" y="25418"/>
                        <a:pt x="26939" y="22477"/>
                      </a:cubicBezTo>
                      <a:lnTo>
                        <a:pt x="26939" y="18066"/>
                      </a:lnTo>
                      <a:cubicBezTo>
                        <a:pt x="26939" y="15283"/>
                        <a:pt x="26177" y="13051"/>
                        <a:pt x="24629" y="11317"/>
                      </a:cubicBezTo>
                      <a:cubicBezTo>
                        <a:pt x="23079" y="9584"/>
                        <a:pt x="21057" y="8718"/>
                        <a:pt x="18537" y="8718"/>
                      </a:cubicBezTo>
                      <a:cubicBezTo>
                        <a:pt x="16016" y="8718"/>
                        <a:pt x="13995" y="9584"/>
                        <a:pt x="12498" y="11344"/>
                      </a:cubicBezTo>
                      <a:cubicBezTo>
                        <a:pt x="11001" y="13103"/>
                        <a:pt x="10240" y="15388"/>
                        <a:pt x="10240" y="18250"/>
                      </a:cubicBezTo>
                      <a:lnTo>
                        <a:pt x="10240" y="22714"/>
                      </a:lnTo>
                      <a:close/>
                      <a:moveTo>
                        <a:pt x="21635" y="82216"/>
                      </a:moveTo>
                      <a:lnTo>
                        <a:pt x="14126" y="77883"/>
                      </a:lnTo>
                      <a:lnTo>
                        <a:pt x="56845" y="9479"/>
                      </a:lnTo>
                      <a:lnTo>
                        <a:pt x="64354" y="13812"/>
                      </a:lnTo>
                      <a:lnTo>
                        <a:pt x="21635" y="82216"/>
                      </a:lnTo>
                      <a:close/>
                      <a:moveTo>
                        <a:pt x="42089" y="67327"/>
                      </a:moveTo>
                      <a:cubicBezTo>
                        <a:pt x="42089" y="61944"/>
                        <a:pt x="43821" y="57612"/>
                        <a:pt x="47313" y="54277"/>
                      </a:cubicBezTo>
                      <a:cubicBezTo>
                        <a:pt x="50806" y="50942"/>
                        <a:pt x="55243" y="49287"/>
                        <a:pt x="60652" y="49287"/>
                      </a:cubicBezTo>
                      <a:cubicBezTo>
                        <a:pt x="66060" y="49287"/>
                        <a:pt x="70550" y="50942"/>
                        <a:pt x="74016" y="54277"/>
                      </a:cubicBezTo>
                      <a:cubicBezTo>
                        <a:pt x="77482" y="57612"/>
                        <a:pt x="79214" y="62102"/>
                        <a:pt x="79214" y="67747"/>
                      </a:cubicBezTo>
                      <a:lnTo>
                        <a:pt x="79214" y="72028"/>
                      </a:lnTo>
                      <a:cubicBezTo>
                        <a:pt x="79214" y="77227"/>
                        <a:pt x="77534" y="81533"/>
                        <a:pt x="74200" y="84921"/>
                      </a:cubicBezTo>
                      <a:cubicBezTo>
                        <a:pt x="70865" y="88308"/>
                        <a:pt x="66375" y="89988"/>
                        <a:pt x="60757" y="89988"/>
                      </a:cubicBezTo>
                      <a:cubicBezTo>
                        <a:pt x="55138" y="89988"/>
                        <a:pt x="50622" y="88308"/>
                        <a:pt x="47208" y="84973"/>
                      </a:cubicBezTo>
                      <a:cubicBezTo>
                        <a:pt x="43795" y="81638"/>
                        <a:pt x="42062" y="77200"/>
                        <a:pt x="42062" y="71712"/>
                      </a:cubicBezTo>
                      <a:lnTo>
                        <a:pt x="42062" y="67327"/>
                      </a:lnTo>
                      <a:close/>
                      <a:moveTo>
                        <a:pt x="52302" y="71949"/>
                      </a:moveTo>
                      <a:cubicBezTo>
                        <a:pt x="52302" y="74680"/>
                        <a:pt x="53090" y="76912"/>
                        <a:pt x="54665" y="78645"/>
                      </a:cubicBezTo>
                      <a:cubicBezTo>
                        <a:pt x="56240" y="80378"/>
                        <a:pt x="58288" y="81271"/>
                        <a:pt x="60757" y="81271"/>
                      </a:cubicBezTo>
                      <a:cubicBezTo>
                        <a:pt x="63225" y="81271"/>
                        <a:pt x="65325" y="80430"/>
                        <a:pt x="66795" y="78776"/>
                      </a:cubicBezTo>
                      <a:cubicBezTo>
                        <a:pt x="68266" y="77122"/>
                        <a:pt x="69001" y="74785"/>
                        <a:pt x="69001" y="71765"/>
                      </a:cubicBezTo>
                      <a:lnTo>
                        <a:pt x="69001" y="67248"/>
                      </a:lnTo>
                      <a:cubicBezTo>
                        <a:pt x="69001" y="64439"/>
                        <a:pt x="68213" y="62207"/>
                        <a:pt x="66665" y="60526"/>
                      </a:cubicBezTo>
                      <a:cubicBezTo>
                        <a:pt x="65089" y="58846"/>
                        <a:pt x="63093" y="58005"/>
                        <a:pt x="60652" y="58005"/>
                      </a:cubicBezTo>
                      <a:cubicBezTo>
                        <a:pt x="58209" y="58005"/>
                        <a:pt x="56162" y="58846"/>
                        <a:pt x="54613" y="60526"/>
                      </a:cubicBezTo>
                      <a:cubicBezTo>
                        <a:pt x="53063" y="62207"/>
                        <a:pt x="52302" y="64544"/>
                        <a:pt x="52302" y="67511"/>
                      </a:cubicBezTo>
                      <a:lnTo>
                        <a:pt x="52302" y="71949"/>
                      </a:lnTo>
                      <a:close/>
                    </a:path>
                  </a:pathLst>
                </a:custGeom>
                <a:solidFill>
                  <a:srgbClr val="000000"/>
                </a:solidFill>
                <a:ln w="0" cap="flat">
                  <a:noFill/>
                  <a:prstDash val="solid"/>
                  <a:miter/>
                </a:ln>
              </p:spPr>
              <p:txBody>
                <a:bodyPr rtlCol="0" anchor="ctr"/>
                <a:lstStyle/>
                <a:p>
                  <a:endParaRPr lang="en-US"/>
                </a:p>
              </p:txBody>
            </p:sp>
          </p:grpSp>
          <p:grpSp>
            <p:nvGrpSpPr>
              <p:cNvPr id="351" name="Graphic 630">
                <a:extLst>
                  <a:ext uri="{FF2B5EF4-FFF2-40B4-BE49-F238E27FC236}">
                    <a16:creationId xmlns:a16="http://schemas.microsoft.com/office/drawing/2014/main" id="{67C46324-B0DE-8327-56E0-9E03B3189BAE}"/>
                  </a:ext>
                </a:extLst>
              </p:cNvPr>
              <p:cNvGrpSpPr/>
              <p:nvPr/>
            </p:nvGrpSpPr>
            <p:grpSpPr>
              <a:xfrm>
                <a:off x="9377299" y="1192133"/>
                <a:ext cx="214958" cy="89988"/>
                <a:chOff x="9377299" y="1192133"/>
                <a:chExt cx="214958" cy="89988"/>
              </a:xfrm>
              <a:solidFill>
                <a:srgbClr val="000000"/>
              </a:solidFill>
            </p:grpSpPr>
            <p:sp>
              <p:nvSpPr>
                <p:cNvPr id="360" name="Freeform 359">
                  <a:extLst>
                    <a:ext uri="{FF2B5EF4-FFF2-40B4-BE49-F238E27FC236}">
                      <a16:creationId xmlns:a16="http://schemas.microsoft.com/office/drawing/2014/main" id="{DF3F7EA0-1BBE-895F-6D7D-1FF08A5AAB39}"/>
                    </a:ext>
                  </a:extLst>
                </p:cNvPr>
                <p:cNvSpPr/>
                <p:nvPr/>
              </p:nvSpPr>
              <p:spPr>
                <a:xfrm>
                  <a:off x="9377299" y="1193131"/>
                  <a:ext cx="35996" cy="87808"/>
                </a:xfrm>
                <a:custGeom>
                  <a:avLst/>
                  <a:gdLst>
                    <a:gd name="connsiteX0" fmla="*/ 35997 w 35996"/>
                    <a:gd name="connsiteY0" fmla="*/ 87783 h 87808"/>
                    <a:gd name="connsiteX1" fmla="*/ 21451 w 35996"/>
                    <a:gd name="connsiteY1" fmla="*/ 87783 h 87808"/>
                    <a:gd name="connsiteX2" fmla="*/ 21451 w 35996"/>
                    <a:gd name="connsiteY2" fmla="*/ 17488 h 87808"/>
                    <a:gd name="connsiteX3" fmla="*/ 0 w 35996"/>
                    <a:gd name="connsiteY3" fmla="*/ 24814 h 87808"/>
                    <a:gd name="connsiteX4" fmla="*/ 0 w 35996"/>
                    <a:gd name="connsiteY4" fmla="*/ 12552 h 87808"/>
                    <a:gd name="connsiteX5" fmla="*/ 34133 w 35996"/>
                    <a:gd name="connsiteY5" fmla="*/ 0 h 87808"/>
                    <a:gd name="connsiteX6" fmla="*/ 35997 w 35996"/>
                    <a:gd name="connsiteY6" fmla="*/ 0 h 87808"/>
                    <a:gd name="connsiteX7" fmla="*/ 35997 w 35996"/>
                    <a:gd name="connsiteY7" fmla="*/ 87809 h 87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996" h="87808">
                      <a:moveTo>
                        <a:pt x="35997" y="87783"/>
                      </a:moveTo>
                      <a:lnTo>
                        <a:pt x="21451" y="87783"/>
                      </a:lnTo>
                      <a:lnTo>
                        <a:pt x="21451" y="17488"/>
                      </a:lnTo>
                      <a:lnTo>
                        <a:pt x="0" y="24814"/>
                      </a:lnTo>
                      <a:lnTo>
                        <a:pt x="0" y="12552"/>
                      </a:lnTo>
                      <a:lnTo>
                        <a:pt x="34133" y="0"/>
                      </a:lnTo>
                      <a:lnTo>
                        <a:pt x="35997" y="0"/>
                      </a:lnTo>
                      <a:lnTo>
                        <a:pt x="35997" y="87809"/>
                      </a:lnTo>
                      <a:close/>
                    </a:path>
                  </a:pathLst>
                </a:custGeom>
                <a:solidFill>
                  <a:srgbClr val="000000"/>
                </a:solidFill>
                <a:ln w="0" cap="flat">
                  <a:noFill/>
                  <a:prstDash val="solid"/>
                  <a:miter/>
                </a:ln>
              </p:spPr>
              <p:txBody>
                <a:bodyPr rtlCol="0" anchor="ctr"/>
                <a:lstStyle/>
                <a:p>
                  <a:endParaRPr lang="en-US"/>
                </a:p>
              </p:txBody>
            </p:sp>
            <p:sp>
              <p:nvSpPr>
                <p:cNvPr id="361" name="Freeform 360">
                  <a:extLst>
                    <a:ext uri="{FF2B5EF4-FFF2-40B4-BE49-F238E27FC236}">
                      <a16:creationId xmlns:a16="http://schemas.microsoft.com/office/drawing/2014/main" id="{818BEDC1-37ED-B31F-4649-2E5E255CFECD}"/>
                    </a:ext>
                  </a:extLst>
                </p:cNvPr>
                <p:cNvSpPr/>
                <p:nvPr/>
              </p:nvSpPr>
              <p:spPr>
                <a:xfrm>
                  <a:off x="9443411" y="1192186"/>
                  <a:ext cx="57343" cy="89909"/>
                </a:xfrm>
                <a:custGeom>
                  <a:avLst/>
                  <a:gdLst>
                    <a:gd name="connsiteX0" fmla="*/ 55401 w 57343"/>
                    <a:gd name="connsiteY0" fmla="*/ 24289 h 89909"/>
                    <a:gd name="connsiteX1" fmla="*/ 52092 w 57343"/>
                    <a:gd name="connsiteY1" fmla="*/ 35738 h 89909"/>
                    <a:gd name="connsiteX2" fmla="*/ 43086 w 57343"/>
                    <a:gd name="connsiteY2" fmla="*/ 43642 h 89909"/>
                    <a:gd name="connsiteX3" fmla="*/ 53641 w 57343"/>
                    <a:gd name="connsiteY3" fmla="*/ 52360 h 89909"/>
                    <a:gd name="connsiteX4" fmla="*/ 57343 w 57343"/>
                    <a:gd name="connsiteY4" fmla="*/ 64859 h 89909"/>
                    <a:gd name="connsiteX5" fmla="*/ 49519 w 57343"/>
                    <a:gd name="connsiteY5" fmla="*/ 83161 h 89909"/>
                    <a:gd name="connsiteX6" fmla="*/ 28724 w 57343"/>
                    <a:gd name="connsiteY6" fmla="*/ 89910 h 89909"/>
                    <a:gd name="connsiteX7" fmla="*/ 7851 w 57343"/>
                    <a:gd name="connsiteY7" fmla="*/ 83109 h 89909"/>
                    <a:gd name="connsiteX8" fmla="*/ 0 w 57343"/>
                    <a:gd name="connsiteY8" fmla="*/ 64833 h 89909"/>
                    <a:gd name="connsiteX9" fmla="*/ 3728 w 57343"/>
                    <a:gd name="connsiteY9" fmla="*/ 52202 h 89909"/>
                    <a:gd name="connsiteX10" fmla="*/ 14178 w 57343"/>
                    <a:gd name="connsiteY10" fmla="*/ 43616 h 89909"/>
                    <a:gd name="connsiteX11" fmla="*/ 5251 w 57343"/>
                    <a:gd name="connsiteY11" fmla="*/ 35712 h 89909"/>
                    <a:gd name="connsiteX12" fmla="*/ 1969 w 57343"/>
                    <a:gd name="connsiteY12" fmla="*/ 24263 h 89909"/>
                    <a:gd name="connsiteX13" fmla="*/ 9190 w 57343"/>
                    <a:gd name="connsiteY13" fmla="*/ 6538 h 89909"/>
                    <a:gd name="connsiteX14" fmla="*/ 28671 w 57343"/>
                    <a:gd name="connsiteY14" fmla="*/ 0 h 89909"/>
                    <a:gd name="connsiteX15" fmla="*/ 48206 w 57343"/>
                    <a:gd name="connsiteY15" fmla="*/ 6538 h 89909"/>
                    <a:gd name="connsiteX16" fmla="*/ 55427 w 57343"/>
                    <a:gd name="connsiteY16" fmla="*/ 24263 h 89909"/>
                    <a:gd name="connsiteX17" fmla="*/ 42719 w 57343"/>
                    <a:gd name="connsiteY17" fmla="*/ 64150 h 89909"/>
                    <a:gd name="connsiteX18" fmla="*/ 38833 w 57343"/>
                    <a:gd name="connsiteY18" fmla="*/ 53673 h 89909"/>
                    <a:gd name="connsiteX19" fmla="*/ 28593 w 57343"/>
                    <a:gd name="connsiteY19" fmla="*/ 49681 h 89909"/>
                    <a:gd name="connsiteX20" fmla="*/ 18406 w 57343"/>
                    <a:gd name="connsiteY20" fmla="*/ 53646 h 89909"/>
                    <a:gd name="connsiteX21" fmla="*/ 14599 w 57343"/>
                    <a:gd name="connsiteY21" fmla="*/ 64176 h 89909"/>
                    <a:gd name="connsiteX22" fmla="*/ 18353 w 57343"/>
                    <a:gd name="connsiteY22" fmla="*/ 74443 h 89909"/>
                    <a:gd name="connsiteX23" fmla="*/ 28724 w 57343"/>
                    <a:gd name="connsiteY23" fmla="*/ 78277 h 89909"/>
                    <a:gd name="connsiteX24" fmla="*/ 39043 w 57343"/>
                    <a:gd name="connsiteY24" fmla="*/ 74548 h 89909"/>
                    <a:gd name="connsiteX25" fmla="*/ 42745 w 57343"/>
                    <a:gd name="connsiteY25" fmla="*/ 64150 h 89909"/>
                    <a:gd name="connsiteX26" fmla="*/ 40855 w 57343"/>
                    <a:gd name="connsiteY26" fmla="*/ 24841 h 89909"/>
                    <a:gd name="connsiteX27" fmla="*/ 37546 w 57343"/>
                    <a:gd name="connsiteY27" fmla="*/ 15440 h 89909"/>
                    <a:gd name="connsiteX28" fmla="*/ 28645 w 57343"/>
                    <a:gd name="connsiteY28" fmla="*/ 11738 h 89909"/>
                    <a:gd name="connsiteX29" fmla="*/ 19823 w 57343"/>
                    <a:gd name="connsiteY29" fmla="*/ 15256 h 89909"/>
                    <a:gd name="connsiteX30" fmla="*/ 16568 w 57343"/>
                    <a:gd name="connsiteY30" fmla="*/ 24841 h 89909"/>
                    <a:gd name="connsiteX31" fmla="*/ 19850 w 57343"/>
                    <a:gd name="connsiteY31" fmla="*/ 34399 h 89909"/>
                    <a:gd name="connsiteX32" fmla="*/ 28724 w 57343"/>
                    <a:gd name="connsiteY32" fmla="*/ 37944 h 89909"/>
                    <a:gd name="connsiteX33" fmla="*/ 37599 w 57343"/>
                    <a:gd name="connsiteY33" fmla="*/ 34399 h 89909"/>
                    <a:gd name="connsiteX34" fmla="*/ 40881 w 57343"/>
                    <a:gd name="connsiteY34" fmla="*/ 24841 h 8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7343" h="89909">
                      <a:moveTo>
                        <a:pt x="55401" y="24289"/>
                      </a:moveTo>
                      <a:cubicBezTo>
                        <a:pt x="55401" y="28569"/>
                        <a:pt x="54297" y="32403"/>
                        <a:pt x="52092" y="35738"/>
                      </a:cubicBezTo>
                      <a:cubicBezTo>
                        <a:pt x="49887" y="39073"/>
                        <a:pt x="46894" y="41725"/>
                        <a:pt x="43086" y="43642"/>
                      </a:cubicBezTo>
                      <a:cubicBezTo>
                        <a:pt x="47655" y="45769"/>
                        <a:pt x="51173" y="48657"/>
                        <a:pt x="53641" y="52360"/>
                      </a:cubicBezTo>
                      <a:cubicBezTo>
                        <a:pt x="56110" y="56062"/>
                        <a:pt x="57343" y="60211"/>
                        <a:pt x="57343" y="64859"/>
                      </a:cubicBezTo>
                      <a:cubicBezTo>
                        <a:pt x="57343" y="72553"/>
                        <a:pt x="54744" y="78645"/>
                        <a:pt x="49519" y="83161"/>
                      </a:cubicBezTo>
                      <a:cubicBezTo>
                        <a:pt x="44321" y="87678"/>
                        <a:pt x="37389" y="89910"/>
                        <a:pt x="28724" y="89910"/>
                      </a:cubicBezTo>
                      <a:cubicBezTo>
                        <a:pt x="20060" y="89910"/>
                        <a:pt x="13075" y="87651"/>
                        <a:pt x="7851" y="83109"/>
                      </a:cubicBezTo>
                      <a:cubicBezTo>
                        <a:pt x="2626" y="78592"/>
                        <a:pt x="0" y="72500"/>
                        <a:pt x="0" y="64833"/>
                      </a:cubicBezTo>
                      <a:cubicBezTo>
                        <a:pt x="0" y="60132"/>
                        <a:pt x="1234" y="55931"/>
                        <a:pt x="3728" y="52202"/>
                      </a:cubicBezTo>
                      <a:cubicBezTo>
                        <a:pt x="6223" y="48474"/>
                        <a:pt x="9688" y="45611"/>
                        <a:pt x="14178" y="43616"/>
                      </a:cubicBezTo>
                      <a:cubicBezTo>
                        <a:pt x="10424" y="41699"/>
                        <a:pt x="7431" y="39047"/>
                        <a:pt x="5251" y="35712"/>
                      </a:cubicBezTo>
                      <a:cubicBezTo>
                        <a:pt x="3072" y="32377"/>
                        <a:pt x="1969" y="28543"/>
                        <a:pt x="1969" y="24263"/>
                      </a:cubicBezTo>
                      <a:cubicBezTo>
                        <a:pt x="1969" y="16806"/>
                        <a:pt x="4385" y="10897"/>
                        <a:pt x="9190" y="6538"/>
                      </a:cubicBezTo>
                      <a:cubicBezTo>
                        <a:pt x="13995" y="2180"/>
                        <a:pt x="20480" y="0"/>
                        <a:pt x="28671" y="0"/>
                      </a:cubicBezTo>
                      <a:cubicBezTo>
                        <a:pt x="36864" y="0"/>
                        <a:pt x="43401" y="2180"/>
                        <a:pt x="48206" y="6538"/>
                      </a:cubicBezTo>
                      <a:cubicBezTo>
                        <a:pt x="53011" y="10897"/>
                        <a:pt x="55427" y="16806"/>
                        <a:pt x="55427" y="24263"/>
                      </a:cubicBezTo>
                      <a:close/>
                      <a:moveTo>
                        <a:pt x="42719" y="64150"/>
                      </a:moveTo>
                      <a:cubicBezTo>
                        <a:pt x="42719" y="59817"/>
                        <a:pt x="41432" y="56325"/>
                        <a:pt x="38833" y="53673"/>
                      </a:cubicBezTo>
                      <a:cubicBezTo>
                        <a:pt x="36233" y="51021"/>
                        <a:pt x="32820" y="49681"/>
                        <a:pt x="28593" y="49681"/>
                      </a:cubicBezTo>
                      <a:cubicBezTo>
                        <a:pt x="24366" y="49681"/>
                        <a:pt x="20952" y="50994"/>
                        <a:pt x="18406" y="53646"/>
                      </a:cubicBezTo>
                      <a:cubicBezTo>
                        <a:pt x="15859" y="56299"/>
                        <a:pt x="14599" y="59791"/>
                        <a:pt x="14599" y="64176"/>
                      </a:cubicBezTo>
                      <a:cubicBezTo>
                        <a:pt x="14599" y="68561"/>
                        <a:pt x="15859" y="71896"/>
                        <a:pt x="18353" y="74443"/>
                      </a:cubicBezTo>
                      <a:cubicBezTo>
                        <a:pt x="20847" y="76990"/>
                        <a:pt x="24313" y="78277"/>
                        <a:pt x="28724" y="78277"/>
                      </a:cubicBezTo>
                      <a:cubicBezTo>
                        <a:pt x="33135" y="78277"/>
                        <a:pt x="36575" y="77043"/>
                        <a:pt x="39043" y="74548"/>
                      </a:cubicBezTo>
                      <a:cubicBezTo>
                        <a:pt x="41511" y="72054"/>
                        <a:pt x="42745" y="68588"/>
                        <a:pt x="42745" y="64150"/>
                      </a:cubicBezTo>
                      <a:close/>
                      <a:moveTo>
                        <a:pt x="40855" y="24841"/>
                      </a:moveTo>
                      <a:cubicBezTo>
                        <a:pt x="40855" y="21033"/>
                        <a:pt x="39752" y="17908"/>
                        <a:pt x="37546" y="15440"/>
                      </a:cubicBezTo>
                      <a:cubicBezTo>
                        <a:pt x="35341" y="12972"/>
                        <a:pt x="32374" y="11738"/>
                        <a:pt x="28645" y="11738"/>
                      </a:cubicBezTo>
                      <a:cubicBezTo>
                        <a:pt x="24917" y="11738"/>
                        <a:pt x="21977" y="12919"/>
                        <a:pt x="19823" y="15256"/>
                      </a:cubicBezTo>
                      <a:cubicBezTo>
                        <a:pt x="17670" y="17593"/>
                        <a:pt x="16568" y="20797"/>
                        <a:pt x="16568" y="24841"/>
                      </a:cubicBezTo>
                      <a:cubicBezTo>
                        <a:pt x="16568" y="28885"/>
                        <a:pt x="17670" y="32036"/>
                        <a:pt x="19850" y="34399"/>
                      </a:cubicBezTo>
                      <a:cubicBezTo>
                        <a:pt x="22029" y="36762"/>
                        <a:pt x="24996" y="37944"/>
                        <a:pt x="28724" y="37944"/>
                      </a:cubicBezTo>
                      <a:cubicBezTo>
                        <a:pt x="32453" y="37944"/>
                        <a:pt x="35393" y="36762"/>
                        <a:pt x="37599" y="34399"/>
                      </a:cubicBezTo>
                      <a:cubicBezTo>
                        <a:pt x="39778" y="32036"/>
                        <a:pt x="40881" y="28858"/>
                        <a:pt x="40881" y="24841"/>
                      </a:cubicBezTo>
                      <a:close/>
                    </a:path>
                  </a:pathLst>
                </a:custGeom>
                <a:solidFill>
                  <a:srgbClr val="000000"/>
                </a:solidFill>
                <a:ln w="0" cap="flat">
                  <a:noFill/>
                  <a:prstDash val="solid"/>
                  <a:miter/>
                </a:ln>
              </p:spPr>
              <p:txBody>
                <a:bodyPr rtlCol="0" anchor="ctr"/>
                <a:lstStyle/>
                <a:p>
                  <a:endParaRPr lang="en-US"/>
                </a:p>
              </p:txBody>
            </p:sp>
            <p:sp>
              <p:nvSpPr>
                <p:cNvPr id="362" name="Freeform 361">
                  <a:extLst>
                    <a:ext uri="{FF2B5EF4-FFF2-40B4-BE49-F238E27FC236}">
                      <a16:creationId xmlns:a16="http://schemas.microsoft.com/office/drawing/2014/main" id="{DC51CF4A-166D-6B00-809E-4E64CDCDBF05}"/>
                    </a:ext>
                  </a:extLst>
                </p:cNvPr>
                <p:cNvSpPr/>
                <p:nvPr/>
              </p:nvSpPr>
              <p:spPr>
                <a:xfrm>
                  <a:off x="9513069" y="1192133"/>
                  <a:ext cx="79188" cy="89988"/>
                </a:xfrm>
                <a:custGeom>
                  <a:avLst/>
                  <a:gdLst>
                    <a:gd name="connsiteX0" fmla="*/ 0 w 79188"/>
                    <a:gd name="connsiteY0" fmla="*/ 18092 h 89988"/>
                    <a:gd name="connsiteX1" fmla="*/ 5120 w 79188"/>
                    <a:gd name="connsiteY1" fmla="*/ 5068 h 89988"/>
                    <a:gd name="connsiteX2" fmla="*/ 18511 w 79188"/>
                    <a:gd name="connsiteY2" fmla="*/ 0 h 89988"/>
                    <a:gd name="connsiteX3" fmla="*/ 32006 w 79188"/>
                    <a:gd name="connsiteY3" fmla="*/ 5068 h 89988"/>
                    <a:gd name="connsiteX4" fmla="*/ 37073 w 79188"/>
                    <a:gd name="connsiteY4" fmla="*/ 18381 h 89988"/>
                    <a:gd name="connsiteX5" fmla="*/ 37073 w 79188"/>
                    <a:gd name="connsiteY5" fmla="*/ 22714 h 89988"/>
                    <a:gd name="connsiteX6" fmla="*/ 32006 w 79188"/>
                    <a:gd name="connsiteY6" fmla="*/ 35633 h 89988"/>
                    <a:gd name="connsiteX7" fmla="*/ 18642 w 79188"/>
                    <a:gd name="connsiteY7" fmla="*/ 40675 h 89988"/>
                    <a:gd name="connsiteX8" fmla="*/ 5277 w 79188"/>
                    <a:gd name="connsiteY8" fmla="*/ 35712 h 89988"/>
                    <a:gd name="connsiteX9" fmla="*/ 26 w 79188"/>
                    <a:gd name="connsiteY9" fmla="*/ 22346 h 89988"/>
                    <a:gd name="connsiteX10" fmla="*/ 26 w 79188"/>
                    <a:gd name="connsiteY10" fmla="*/ 18092 h 89988"/>
                    <a:gd name="connsiteX11" fmla="*/ 10213 w 79188"/>
                    <a:gd name="connsiteY11" fmla="*/ 22714 h 89988"/>
                    <a:gd name="connsiteX12" fmla="*/ 12524 w 79188"/>
                    <a:gd name="connsiteY12" fmla="*/ 29436 h 89988"/>
                    <a:gd name="connsiteX13" fmla="*/ 18616 w 79188"/>
                    <a:gd name="connsiteY13" fmla="*/ 32009 h 89988"/>
                    <a:gd name="connsiteX14" fmla="*/ 24628 w 79188"/>
                    <a:gd name="connsiteY14" fmla="*/ 29436 h 89988"/>
                    <a:gd name="connsiteX15" fmla="*/ 26912 w 79188"/>
                    <a:gd name="connsiteY15" fmla="*/ 22477 h 89988"/>
                    <a:gd name="connsiteX16" fmla="*/ 26912 w 79188"/>
                    <a:gd name="connsiteY16" fmla="*/ 18066 h 89988"/>
                    <a:gd name="connsiteX17" fmla="*/ 24602 w 79188"/>
                    <a:gd name="connsiteY17" fmla="*/ 11317 h 89988"/>
                    <a:gd name="connsiteX18" fmla="*/ 18511 w 79188"/>
                    <a:gd name="connsiteY18" fmla="*/ 8718 h 89988"/>
                    <a:gd name="connsiteX19" fmla="*/ 12472 w 79188"/>
                    <a:gd name="connsiteY19" fmla="*/ 11344 h 89988"/>
                    <a:gd name="connsiteX20" fmla="*/ 10213 w 79188"/>
                    <a:gd name="connsiteY20" fmla="*/ 18250 h 89988"/>
                    <a:gd name="connsiteX21" fmla="*/ 10213 w 79188"/>
                    <a:gd name="connsiteY21" fmla="*/ 22714 h 89988"/>
                    <a:gd name="connsiteX22" fmla="*/ 21635 w 79188"/>
                    <a:gd name="connsiteY22" fmla="*/ 82216 h 89988"/>
                    <a:gd name="connsiteX23" fmla="*/ 14125 w 79188"/>
                    <a:gd name="connsiteY23" fmla="*/ 77883 h 89988"/>
                    <a:gd name="connsiteX24" fmla="*/ 56844 w 79188"/>
                    <a:gd name="connsiteY24" fmla="*/ 9479 h 89988"/>
                    <a:gd name="connsiteX25" fmla="*/ 64354 w 79188"/>
                    <a:gd name="connsiteY25" fmla="*/ 13812 h 89988"/>
                    <a:gd name="connsiteX26" fmla="*/ 21635 w 79188"/>
                    <a:gd name="connsiteY26" fmla="*/ 82216 h 89988"/>
                    <a:gd name="connsiteX27" fmla="*/ 42062 w 79188"/>
                    <a:gd name="connsiteY27" fmla="*/ 67327 h 89988"/>
                    <a:gd name="connsiteX28" fmla="*/ 47287 w 79188"/>
                    <a:gd name="connsiteY28" fmla="*/ 54277 h 89988"/>
                    <a:gd name="connsiteX29" fmla="*/ 60625 w 79188"/>
                    <a:gd name="connsiteY29" fmla="*/ 49287 h 89988"/>
                    <a:gd name="connsiteX30" fmla="*/ 73989 w 79188"/>
                    <a:gd name="connsiteY30" fmla="*/ 54277 h 89988"/>
                    <a:gd name="connsiteX31" fmla="*/ 79188 w 79188"/>
                    <a:gd name="connsiteY31" fmla="*/ 67747 h 89988"/>
                    <a:gd name="connsiteX32" fmla="*/ 79188 w 79188"/>
                    <a:gd name="connsiteY32" fmla="*/ 72028 h 89988"/>
                    <a:gd name="connsiteX33" fmla="*/ 74173 w 79188"/>
                    <a:gd name="connsiteY33" fmla="*/ 84921 h 89988"/>
                    <a:gd name="connsiteX34" fmla="*/ 60730 w 79188"/>
                    <a:gd name="connsiteY34" fmla="*/ 89988 h 89988"/>
                    <a:gd name="connsiteX35" fmla="*/ 47182 w 79188"/>
                    <a:gd name="connsiteY35" fmla="*/ 84973 h 89988"/>
                    <a:gd name="connsiteX36" fmla="*/ 42036 w 79188"/>
                    <a:gd name="connsiteY36" fmla="*/ 71712 h 89988"/>
                    <a:gd name="connsiteX37" fmla="*/ 42036 w 79188"/>
                    <a:gd name="connsiteY37" fmla="*/ 67327 h 89988"/>
                    <a:gd name="connsiteX38" fmla="*/ 52276 w 79188"/>
                    <a:gd name="connsiteY38" fmla="*/ 71949 h 89988"/>
                    <a:gd name="connsiteX39" fmla="*/ 54639 w 79188"/>
                    <a:gd name="connsiteY39" fmla="*/ 78645 h 89988"/>
                    <a:gd name="connsiteX40" fmla="*/ 60730 w 79188"/>
                    <a:gd name="connsiteY40" fmla="*/ 81271 h 89988"/>
                    <a:gd name="connsiteX41" fmla="*/ 66769 w 79188"/>
                    <a:gd name="connsiteY41" fmla="*/ 78776 h 89988"/>
                    <a:gd name="connsiteX42" fmla="*/ 68975 w 79188"/>
                    <a:gd name="connsiteY42" fmla="*/ 71765 h 89988"/>
                    <a:gd name="connsiteX43" fmla="*/ 68975 w 79188"/>
                    <a:gd name="connsiteY43" fmla="*/ 67248 h 89988"/>
                    <a:gd name="connsiteX44" fmla="*/ 66638 w 79188"/>
                    <a:gd name="connsiteY44" fmla="*/ 60526 h 89988"/>
                    <a:gd name="connsiteX45" fmla="*/ 60625 w 79188"/>
                    <a:gd name="connsiteY45" fmla="*/ 58005 h 89988"/>
                    <a:gd name="connsiteX46" fmla="*/ 54586 w 79188"/>
                    <a:gd name="connsiteY46" fmla="*/ 60526 h 89988"/>
                    <a:gd name="connsiteX47" fmla="*/ 52276 w 79188"/>
                    <a:gd name="connsiteY47" fmla="*/ 67511 h 89988"/>
                    <a:gd name="connsiteX48" fmla="*/ 52276 w 79188"/>
                    <a:gd name="connsiteY48" fmla="*/ 71949 h 89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88">
                      <a:moveTo>
                        <a:pt x="0" y="18092"/>
                      </a:moveTo>
                      <a:cubicBezTo>
                        <a:pt x="0" y="12814"/>
                        <a:pt x="1706" y="8455"/>
                        <a:pt x="5120" y="5068"/>
                      </a:cubicBezTo>
                      <a:cubicBezTo>
                        <a:pt x="8533" y="1681"/>
                        <a:pt x="12997" y="0"/>
                        <a:pt x="18511" y="0"/>
                      </a:cubicBezTo>
                      <a:cubicBezTo>
                        <a:pt x="24024" y="0"/>
                        <a:pt x="28619" y="1681"/>
                        <a:pt x="32006" y="5068"/>
                      </a:cubicBezTo>
                      <a:cubicBezTo>
                        <a:pt x="35393" y="8455"/>
                        <a:pt x="37073" y="12893"/>
                        <a:pt x="37073" y="18381"/>
                      </a:cubicBezTo>
                      <a:lnTo>
                        <a:pt x="37073" y="22714"/>
                      </a:lnTo>
                      <a:cubicBezTo>
                        <a:pt x="37073" y="27965"/>
                        <a:pt x="35393" y="32272"/>
                        <a:pt x="32006" y="35633"/>
                      </a:cubicBezTo>
                      <a:cubicBezTo>
                        <a:pt x="28619" y="38994"/>
                        <a:pt x="24155" y="40675"/>
                        <a:pt x="18642" y="40675"/>
                      </a:cubicBezTo>
                      <a:cubicBezTo>
                        <a:pt x="13128" y="40675"/>
                        <a:pt x="8770" y="39020"/>
                        <a:pt x="5277" y="35712"/>
                      </a:cubicBezTo>
                      <a:cubicBezTo>
                        <a:pt x="1759" y="32403"/>
                        <a:pt x="26" y="27939"/>
                        <a:pt x="26" y="22346"/>
                      </a:cubicBezTo>
                      <a:lnTo>
                        <a:pt x="26" y="18092"/>
                      </a:lnTo>
                      <a:close/>
                      <a:moveTo>
                        <a:pt x="10213" y="22714"/>
                      </a:moveTo>
                      <a:cubicBezTo>
                        <a:pt x="10213" y="25497"/>
                        <a:pt x="10975" y="27729"/>
                        <a:pt x="12524" y="29436"/>
                      </a:cubicBezTo>
                      <a:cubicBezTo>
                        <a:pt x="14074" y="31143"/>
                        <a:pt x="16095" y="32009"/>
                        <a:pt x="18616" y="32009"/>
                      </a:cubicBezTo>
                      <a:cubicBezTo>
                        <a:pt x="21136" y="32009"/>
                        <a:pt x="23105" y="31169"/>
                        <a:pt x="24628" y="29436"/>
                      </a:cubicBezTo>
                      <a:cubicBezTo>
                        <a:pt x="26151" y="27729"/>
                        <a:pt x="26912" y="25418"/>
                        <a:pt x="26912" y="22477"/>
                      </a:cubicBezTo>
                      <a:lnTo>
                        <a:pt x="26912" y="18066"/>
                      </a:lnTo>
                      <a:cubicBezTo>
                        <a:pt x="26912" y="15283"/>
                        <a:pt x="26151" y="13051"/>
                        <a:pt x="24602" y="11317"/>
                      </a:cubicBezTo>
                      <a:cubicBezTo>
                        <a:pt x="23053" y="9584"/>
                        <a:pt x="21031" y="8718"/>
                        <a:pt x="18511" y="8718"/>
                      </a:cubicBezTo>
                      <a:cubicBezTo>
                        <a:pt x="15990" y="8718"/>
                        <a:pt x="13968" y="9584"/>
                        <a:pt x="12472" y="11344"/>
                      </a:cubicBezTo>
                      <a:cubicBezTo>
                        <a:pt x="10975" y="13103"/>
                        <a:pt x="10213" y="15388"/>
                        <a:pt x="10213" y="18250"/>
                      </a:cubicBezTo>
                      <a:lnTo>
                        <a:pt x="10213" y="22714"/>
                      </a:lnTo>
                      <a:close/>
                      <a:moveTo>
                        <a:pt x="21635" y="82216"/>
                      </a:moveTo>
                      <a:lnTo>
                        <a:pt x="14125" y="77883"/>
                      </a:lnTo>
                      <a:lnTo>
                        <a:pt x="56844" y="9479"/>
                      </a:lnTo>
                      <a:lnTo>
                        <a:pt x="64354" y="13812"/>
                      </a:lnTo>
                      <a:lnTo>
                        <a:pt x="21635" y="82216"/>
                      </a:lnTo>
                      <a:close/>
                      <a:moveTo>
                        <a:pt x="42062" y="67327"/>
                      </a:moveTo>
                      <a:cubicBezTo>
                        <a:pt x="42062" y="61944"/>
                        <a:pt x="43795" y="57612"/>
                        <a:pt x="47287" y="54277"/>
                      </a:cubicBezTo>
                      <a:cubicBezTo>
                        <a:pt x="50779" y="50942"/>
                        <a:pt x="55217" y="49287"/>
                        <a:pt x="60625" y="49287"/>
                      </a:cubicBezTo>
                      <a:cubicBezTo>
                        <a:pt x="66034" y="49287"/>
                        <a:pt x="70524" y="50942"/>
                        <a:pt x="73989" y="54277"/>
                      </a:cubicBezTo>
                      <a:cubicBezTo>
                        <a:pt x="77455" y="57612"/>
                        <a:pt x="79188" y="62102"/>
                        <a:pt x="79188" y="67747"/>
                      </a:cubicBezTo>
                      <a:lnTo>
                        <a:pt x="79188" y="72028"/>
                      </a:lnTo>
                      <a:cubicBezTo>
                        <a:pt x="79188" y="77227"/>
                        <a:pt x="77508" y="81533"/>
                        <a:pt x="74173" y="84921"/>
                      </a:cubicBezTo>
                      <a:cubicBezTo>
                        <a:pt x="70839" y="88308"/>
                        <a:pt x="66349" y="89988"/>
                        <a:pt x="60730" y="89988"/>
                      </a:cubicBezTo>
                      <a:cubicBezTo>
                        <a:pt x="55111" y="89988"/>
                        <a:pt x="50595" y="88308"/>
                        <a:pt x="47182" y="84973"/>
                      </a:cubicBezTo>
                      <a:cubicBezTo>
                        <a:pt x="43769" y="81638"/>
                        <a:pt x="42036" y="77200"/>
                        <a:pt x="42036" y="71712"/>
                      </a:cubicBezTo>
                      <a:lnTo>
                        <a:pt x="42036" y="67327"/>
                      </a:lnTo>
                      <a:close/>
                      <a:moveTo>
                        <a:pt x="52276" y="71949"/>
                      </a:moveTo>
                      <a:cubicBezTo>
                        <a:pt x="52276" y="74680"/>
                        <a:pt x="53063" y="76912"/>
                        <a:pt x="54639" y="78645"/>
                      </a:cubicBezTo>
                      <a:cubicBezTo>
                        <a:pt x="56214" y="80378"/>
                        <a:pt x="58262" y="81271"/>
                        <a:pt x="60730" y="81271"/>
                      </a:cubicBezTo>
                      <a:cubicBezTo>
                        <a:pt x="63199" y="81271"/>
                        <a:pt x="65299" y="80430"/>
                        <a:pt x="66769" y="78776"/>
                      </a:cubicBezTo>
                      <a:cubicBezTo>
                        <a:pt x="68239" y="77122"/>
                        <a:pt x="68975" y="74785"/>
                        <a:pt x="68975" y="71765"/>
                      </a:cubicBezTo>
                      <a:lnTo>
                        <a:pt x="68975" y="67248"/>
                      </a:lnTo>
                      <a:cubicBezTo>
                        <a:pt x="68975" y="64439"/>
                        <a:pt x="68187" y="62207"/>
                        <a:pt x="66638" y="60526"/>
                      </a:cubicBezTo>
                      <a:cubicBezTo>
                        <a:pt x="65063" y="58846"/>
                        <a:pt x="63067" y="58005"/>
                        <a:pt x="60625" y="58005"/>
                      </a:cubicBezTo>
                      <a:cubicBezTo>
                        <a:pt x="58183" y="58005"/>
                        <a:pt x="56135" y="58846"/>
                        <a:pt x="54586" y="60526"/>
                      </a:cubicBezTo>
                      <a:cubicBezTo>
                        <a:pt x="53037" y="62207"/>
                        <a:pt x="52276" y="64544"/>
                        <a:pt x="52276" y="67511"/>
                      </a:cubicBezTo>
                      <a:lnTo>
                        <a:pt x="52276" y="71949"/>
                      </a:lnTo>
                      <a:close/>
                    </a:path>
                  </a:pathLst>
                </a:custGeom>
                <a:solidFill>
                  <a:srgbClr val="000000"/>
                </a:solidFill>
                <a:ln w="0" cap="flat">
                  <a:noFill/>
                  <a:prstDash val="solid"/>
                  <a:miter/>
                </a:ln>
              </p:spPr>
              <p:txBody>
                <a:bodyPr rtlCol="0" anchor="ctr"/>
                <a:lstStyle/>
                <a:p>
                  <a:endParaRPr lang="en-US"/>
                </a:p>
              </p:txBody>
            </p:sp>
          </p:grpSp>
          <p:grpSp>
            <p:nvGrpSpPr>
              <p:cNvPr id="352" name="Graphic 630">
                <a:extLst>
                  <a:ext uri="{FF2B5EF4-FFF2-40B4-BE49-F238E27FC236}">
                    <a16:creationId xmlns:a16="http://schemas.microsoft.com/office/drawing/2014/main" id="{4AEC2DAE-D48E-73F3-80E5-E80651DBD877}"/>
                  </a:ext>
                </a:extLst>
              </p:cNvPr>
              <p:cNvGrpSpPr/>
              <p:nvPr/>
            </p:nvGrpSpPr>
            <p:grpSpPr>
              <a:xfrm>
                <a:off x="9973390" y="1192133"/>
                <a:ext cx="214958" cy="89988"/>
                <a:chOff x="9973390" y="1192133"/>
                <a:chExt cx="214958" cy="89988"/>
              </a:xfrm>
              <a:solidFill>
                <a:srgbClr val="000000"/>
              </a:solidFill>
            </p:grpSpPr>
            <p:sp>
              <p:nvSpPr>
                <p:cNvPr id="357" name="Freeform 356">
                  <a:extLst>
                    <a:ext uri="{FF2B5EF4-FFF2-40B4-BE49-F238E27FC236}">
                      <a16:creationId xmlns:a16="http://schemas.microsoft.com/office/drawing/2014/main" id="{665A572F-0DF1-7492-B901-D9B3EC154593}"/>
                    </a:ext>
                  </a:extLst>
                </p:cNvPr>
                <p:cNvSpPr/>
                <p:nvPr/>
              </p:nvSpPr>
              <p:spPr>
                <a:xfrm>
                  <a:off x="9973390" y="1193131"/>
                  <a:ext cx="35996" cy="87808"/>
                </a:xfrm>
                <a:custGeom>
                  <a:avLst/>
                  <a:gdLst>
                    <a:gd name="connsiteX0" fmla="*/ 35997 w 35996"/>
                    <a:gd name="connsiteY0" fmla="*/ 87783 h 87808"/>
                    <a:gd name="connsiteX1" fmla="*/ 21451 w 35996"/>
                    <a:gd name="connsiteY1" fmla="*/ 87783 h 87808"/>
                    <a:gd name="connsiteX2" fmla="*/ 21451 w 35996"/>
                    <a:gd name="connsiteY2" fmla="*/ 17488 h 87808"/>
                    <a:gd name="connsiteX3" fmla="*/ 0 w 35996"/>
                    <a:gd name="connsiteY3" fmla="*/ 24814 h 87808"/>
                    <a:gd name="connsiteX4" fmla="*/ 0 w 35996"/>
                    <a:gd name="connsiteY4" fmla="*/ 12552 h 87808"/>
                    <a:gd name="connsiteX5" fmla="*/ 34133 w 35996"/>
                    <a:gd name="connsiteY5" fmla="*/ 0 h 87808"/>
                    <a:gd name="connsiteX6" fmla="*/ 35997 w 35996"/>
                    <a:gd name="connsiteY6" fmla="*/ 0 h 87808"/>
                    <a:gd name="connsiteX7" fmla="*/ 35997 w 35996"/>
                    <a:gd name="connsiteY7" fmla="*/ 87809 h 87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996" h="87808">
                      <a:moveTo>
                        <a:pt x="35997" y="87783"/>
                      </a:moveTo>
                      <a:lnTo>
                        <a:pt x="21451" y="87783"/>
                      </a:lnTo>
                      <a:lnTo>
                        <a:pt x="21451" y="17488"/>
                      </a:lnTo>
                      <a:lnTo>
                        <a:pt x="0" y="24814"/>
                      </a:lnTo>
                      <a:lnTo>
                        <a:pt x="0" y="12552"/>
                      </a:lnTo>
                      <a:lnTo>
                        <a:pt x="34133" y="0"/>
                      </a:lnTo>
                      <a:lnTo>
                        <a:pt x="35997" y="0"/>
                      </a:lnTo>
                      <a:lnTo>
                        <a:pt x="35997" y="87809"/>
                      </a:lnTo>
                      <a:close/>
                    </a:path>
                  </a:pathLst>
                </a:custGeom>
                <a:solidFill>
                  <a:srgbClr val="000000"/>
                </a:solidFill>
                <a:ln w="0" cap="flat">
                  <a:noFill/>
                  <a:prstDash val="solid"/>
                  <a:miter/>
                </a:ln>
              </p:spPr>
              <p:txBody>
                <a:bodyPr rtlCol="0" anchor="ctr"/>
                <a:lstStyle/>
                <a:p>
                  <a:endParaRPr lang="en-US"/>
                </a:p>
              </p:txBody>
            </p:sp>
            <p:sp>
              <p:nvSpPr>
                <p:cNvPr id="358" name="Freeform 357">
                  <a:extLst>
                    <a:ext uri="{FF2B5EF4-FFF2-40B4-BE49-F238E27FC236}">
                      <a16:creationId xmlns:a16="http://schemas.microsoft.com/office/drawing/2014/main" id="{805B4C37-98C3-C001-D7D1-56AC05838331}"/>
                    </a:ext>
                  </a:extLst>
                </p:cNvPr>
                <p:cNvSpPr/>
                <p:nvPr/>
              </p:nvSpPr>
              <p:spPr>
                <a:xfrm>
                  <a:off x="10038847" y="1192186"/>
                  <a:ext cx="57054" cy="89095"/>
                </a:xfrm>
                <a:custGeom>
                  <a:avLst/>
                  <a:gdLst>
                    <a:gd name="connsiteX0" fmla="*/ 42351 w 57054"/>
                    <a:gd name="connsiteY0" fmla="*/ 52123 h 89095"/>
                    <a:gd name="connsiteX1" fmla="*/ 25232 w 57054"/>
                    <a:gd name="connsiteY1" fmla="*/ 59870 h 89095"/>
                    <a:gd name="connsiteX2" fmla="*/ 6853 w 57054"/>
                    <a:gd name="connsiteY2" fmla="*/ 51782 h 89095"/>
                    <a:gd name="connsiteX3" fmla="*/ 0 w 57054"/>
                    <a:gd name="connsiteY3" fmla="*/ 30539 h 89095"/>
                    <a:gd name="connsiteX4" fmla="*/ 3492 w 57054"/>
                    <a:gd name="connsiteY4" fmla="*/ 14862 h 89095"/>
                    <a:gd name="connsiteX5" fmla="*/ 13417 w 57054"/>
                    <a:gd name="connsiteY5" fmla="*/ 3913 h 89095"/>
                    <a:gd name="connsiteX6" fmla="*/ 28330 w 57054"/>
                    <a:gd name="connsiteY6" fmla="*/ 0 h 89095"/>
                    <a:gd name="connsiteX7" fmla="*/ 49309 w 57054"/>
                    <a:gd name="connsiteY7" fmla="*/ 9847 h 89095"/>
                    <a:gd name="connsiteX8" fmla="*/ 57054 w 57054"/>
                    <a:gd name="connsiteY8" fmla="*/ 36237 h 89095"/>
                    <a:gd name="connsiteX9" fmla="*/ 57054 w 57054"/>
                    <a:gd name="connsiteY9" fmla="*/ 40333 h 89095"/>
                    <a:gd name="connsiteX10" fmla="*/ 46368 w 57054"/>
                    <a:gd name="connsiteY10" fmla="*/ 76465 h 89095"/>
                    <a:gd name="connsiteX11" fmla="*/ 14467 w 57054"/>
                    <a:gd name="connsiteY11" fmla="*/ 89096 h 89095"/>
                    <a:gd name="connsiteX12" fmla="*/ 12734 w 57054"/>
                    <a:gd name="connsiteY12" fmla="*/ 89096 h 89095"/>
                    <a:gd name="connsiteX13" fmla="*/ 12734 w 57054"/>
                    <a:gd name="connsiteY13" fmla="*/ 77017 h 89095"/>
                    <a:gd name="connsiteX14" fmla="*/ 14834 w 57054"/>
                    <a:gd name="connsiteY14" fmla="*/ 77017 h 89095"/>
                    <a:gd name="connsiteX15" fmla="*/ 34658 w 57054"/>
                    <a:gd name="connsiteY15" fmla="*/ 70793 h 89095"/>
                    <a:gd name="connsiteX16" fmla="*/ 42403 w 57054"/>
                    <a:gd name="connsiteY16" fmla="*/ 52123 h 89095"/>
                    <a:gd name="connsiteX17" fmla="*/ 28304 w 57054"/>
                    <a:gd name="connsiteY17" fmla="*/ 48447 h 89095"/>
                    <a:gd name="connsiteX18" fmla="*/ 36548 w 57054"/>
                    <a:gd name="connsiteY18" fmla="*/ 45926 h 89095"/>
                    <a:gd name="connsiteX19" fmla="*/ 42508 w 57054"/>
                    <a:gd name="connsiteY19" fmla="*/ 38968 h 89095"/>
                    <a:gd name="connsiteX20" fmla="*/ 42508 w 57054"/>
                    <a:gd name="connsiteY20" fmla="*/ 33270 h 89095"/>
                    <a:gd name="connsiteX21" fmla="*/ 38544 w 57054"/>
                    <a:gd name="connsiteY21" fmla="*/ 17698 h 89095"/>
                    <a:gd name="connsiteX22" fmla="*/ 28278 w 57054"/>
                    <a:gd name="connsiteY22" fmla="*/ 11816 h 89095"/>
                    <a:gd name="connsiteX23" fmla="*/ 18222 w 57054"/>
                    <a:gd name="connsiteY23" fmla="*/ 17016 h 89095"/>
                    <a:gd name="connsiteX24" fmla="*/ 14467 w 57054"/>
                    <a:gd name="connsiteY24" fmla="*/ 30145 h 89095"/>
                    <a:gd name="connsiteX25" fmla="*/ 18248 w 57054"/>
                    <a:gd name="connsiteY25" fmla="*/ 43432 h 89095"/>
                    <a:gd name="connsiteX26" fmla="*/ 28357 w 57054"/>
                    <a:gd name="connsiteY26" fmla="*/ 48474 h 89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7054" h="89095">
                      <a:moveTo>
                        <a:pt x="42351" y="52123"/>
                      </a:moveTo>
                      <a:cubicBezTo>
                        <a:pt x="37467" y="57296"/>
                        <a:pt x="31744" y="59870"/>
                        <a:pt x="25232" y="59870"/>
                      </a:cubicBezTo>
                      <a:cubicBezTo>
                        <a:pt x="17539" y="59870"/>
                        <a:pt x="11422" y="57165"/>
                        <a:pt x="6853" y="51782"/>
                      </a:cubicBezTo>
                      <a:cubicBezTo>
                        <a:pt x="2284" y="46399"/>
                        <a:pt x="0" y="39309"/>
                        <a:pt x="0" y="30539"/>
                      </a:cubicBezTo>
                      <a:cubicBezTo>
                        <a:pt x="0" y="24762"/>
                        <a:pt x="1155" y="19536"/>
                        <a:pt x="3492" y="14862"/>
                      </a:cubicBezTo>
                      <a:cubicBezTo>
                        <a:pt x="5802" y="10162"/>
                        <a:pt x="9111" y="6538"/>
                        <a:pt x="13417" y="3913"/>
                      </a:cubicBezTo>
                      <a:cubicBezTo>
                        <a:pt x="17697" y="1313"/>
                        <a:pt x="22659" y="0"/>
                        <a:pt x="28330" y="0"/>
                      </a:cubicBezTo>
                      <a:cubicBezTo>
                        <a:pt x="37152" y="0"/>
                        <a:pt x="44137" y="3282"/>
                        <a:pt x="49309" y="9847"/>
                      </a:cubicBezTo>
                      <a:cubicBezTo>
                        <a:pt x="54481" y="16412"/>
                        <a:pt x="57054" y="25208"/>
                        <a:pt x="57054" y="36237"/>
                      </a:cubicBezTo>
                      <a:lnTo>
                        <a:pt x="57054" y="40333"/>
                      </a:lnTo>
                      <a:cubicBezTo>
                        <a:pt x="57054" y="56115"/>
                        <a:pt x="53483" y="68168"/>
                        <a:pt x="46368" y="76465"/>
                      </a:cubicBezTo>
                      <a:cubicBezTo>
                        <a:pt x="39226" y="84763"/>
                        <a:pt x="28593" y="88964"/>
                        <a:pt x="14467" y="89096"/>
                      </a:cubicBezTo>
                      <a:lnTo>
                        <a:pt x="12734" y="89096"/>
                      </a:lnTo>
                      <a:lnTo>
                        <a:pt x="12734" y="77017"/>
                      </a:lnTo>
                      <a:lnTo>
                        <a:pt x="14834" y="77017"/>
                      </a:lnTo>
                      <a:cubicBezTo>
                        <a:pt x="23446" y="76885"/>
                        <a:pt x="30063" y="74811"/>
                        <a:pt x="34658" y="70793"/>
                      </a:cubicBezTo>
                      <a:cubicBezTo>
                        <a:pt x="39253" y="66776"/>
                        <a:pt x="41852" y="60552"/>
                        <a:pt x="42403" y="52123"/>
                      </a:cubicBezTo>
                      <a:close/>
                      <a:moveTo>
                        <a:pt x="28304" y="48447"/>
                      </a:moveTo>
                      <a:cubicBezTo>
                        <a:pt x="31218" y="48447"/>
                        <a:pt x="33975" y="47607"/>
                        <a:pt x="36548" y="45926"/>
                      </a:cubicBezTo>
                      <a:cubicBezTo>
                        <a:pt x="39121" y="44246"/>
                        <a:pt x="41090" y="41909"/>
                        <a:pt x="42508" y="38968"/>
                      </a:cubicBezTo>
                      <a:lnTo>
                        <a:pt x="42508" y="33270"/>
                      </a:lnTo>
                      <a:cubicBezTo>
                        <a:pt x="42508" y="26810"/>
                        <a:pt x="41196" y="21637"/>
                        <a:pt x="38544" y="17698"/>
                      </a:cubicBezTo>
                      <a:cubicBezTo>
                        <a:pt x="35892" y="13760"/>
                        <a:pt x="32478" y="11816"/>
                        <a:pt x="28278" y="11816"/>
                      </a:cubicBezTo>
                      <a:cubicBezTo>
                        <a:pt x="24077" y="11816"/>
                        <a:pt x="20716" y="13549"/>
                        <a:pt x="18222" y="17016"/>
                      </a:cubicBezTo>
                      <a:cubicBezTo>
                        <a:pt x="15727" y="20482"/>
                        <a:pt x="14467" y="24867"/>
                        <a:pt x="14467" y="30145"/>
                      </a:cubicBezTo>
                      <a:cubicBezTo>
                        <a:pt x="14467" y="35423"/>
                        <a:pt x="15727" y="40071"/>
                        <a:pt x="18248" y="43432"/>
                      </a:cubicBezTo>
                      <a:cubicBezTo>
                        <a:pt x="20768" y="46793"/>
                        <a:pt x="24129" y="48474"/>
                        <a:pt x="28357" y="48474"/>
                      </a:cubicBezTo>
                      <a:close/>
                    </a:path>
                  </a:pathLst>
                </a:custGeom>
                <a:solidFill>
                  <a:srgbClr val="000000"/>
                </a:solidFill>
                <a:ln w="0" cap="flat">
                  <a:noFill/>
                  <a:prstDash val="solid"/>
                  <a:miter/>
                </a:ln>
              </p:spPr>
              <p:txBody>
                <a:bodyPr rtlCol="0" anchor="ctr"/>
                <a:lstStyle/>
                <a:p>
                  <a:endParaRPr lang="en-US"/>
                </a:p>
              </p:txBody>
            </p:sp>
            <p:sp>
              <p:nvSpPr>
                <p:cNvPr id="359" name="Freeform 358">
                  <a:extLst>
                    <a:ext uri="{FF2B5EF4-FFF2-40B4-BE49-F238E27FC236}">
                      <a16:creationId xmlns:a16="http://schemas.microsoft.com/office/drawing/2014/main" id="{09E0A35A-A506-9133-5852-BA45820EA6F7}"/>
                    </a:ext>
                  </a:extLst>
                </p:cNvPr>
                <p:cNvSpPr/>
                <p:nvPr/>
              </p:nvSpPr>
              <p:spPr>
                <a:xfrm>
                  <a:off x="10109134" y="1192133"/>
                  <a:ext cx="79214" cy="89988"/>
                </a:xfrm>
                <a:custGeom>
                  <a:avLst/>
                  <a:gdLst>
                    <a:gd name="connsiteX0" fmla="*/ 0 w 79214"/>
                    <a:gd name="connsiteY0" fmla="*/ 18092 h 89988"/>
                    <a:gd name="connsiteX1" fmla="*/ 5120 w 79214"/>
                    <a:gd name="connsiteY1" fmla="*/ 5068 h 89988"/>
                    <a:gd name="connsiteX2" fmla="*/ 18511 w 79214"/>
                    <a:gd name="connsiteY2" fmla="*/ 0 h 89988"/>
                    <a:gd name="connsiteX3" fmla="*/ 32006 w 79214"/>
                    <a:gd name="connsiteY3" fmla="*/ 5068 h 89988"/>
                    <a:gd name="connsiteX4" fmla="*/ 37073 w 79214"/>
                    <a:gd name="connsiteY4" fmla="*/ 18381 h 89988"/>
                    <a:gd name="connsiteX5" fmla="*/ 37073 w 79214"/>
                    <a:gd name="connsiteY5" fmla="*/ 22714 h 89988"/>
                    <a:gd name="connsiteX6" fmla="*/ 32006 w 79214"/>
                    <a:gd name="connsiteY6" fmla="*/ 35633 h 89988"/>
                    <a:gd name="connsiteX7" fmla="*/ 18641 w 79214"/>
                    <a:gd name="connsiteY7" fmla="*/ 40675 h 89988"/>
                    <a:gd name="connsiteX8" fmla="*/ 5277 w 79214"/>
                    <a:gd name="connsiteY8" fmla="*/ 35712 h 89988"/>
                    <a:gd name="connsiteX9" fmla="*/ 26 w 79214"/>
                    <a:gd name="connsiteY9" fmla="*/ 22346 h 89988"/>
                    <a:gd name="connsiteX10" fmla="*/ 26 w 79214"/>
                    <a:gd name="connsiteY10" fmla="*/ 18092 h 89988"/>
                    <a:gd name="connsiteX11" fmla="*/ 10213 w 79214"/>
                    <a:gd name="connsiteY11" fmla="*/ 22714 h 89988"/>
                    <a:gd name="connsiteX12" fmla="*/ 12524 w 79214"/>
                    <a:gd name="connsiteY12" fmla="*/ 29436 h 89988"/>
                    <a:gd name="connsiteX13" fmla="*/ 18616 w 79214"/>
                    <a:gd name="connsiteY13" fmla="*/ 32009 h 89988"/>
                    <a:gd name="connsiteX14" fmla="*/ 24628 w 79214"/>
                    <a:gd name="connsiteY14" fmla="*/ 29436 h 89988"/>
                    <a:gd name="connsiteX15" fmla="*/ 26912 w 79214"/>
                    <a:gd name="connsiteY15" fmla="*/ 22477 h 89988"/>
                    <a:gd name="connsiteX16" fmla="*/ 26912 w 79214"/>
                    <a:gd name="connsiteY16" fmla="*/ 18066 h 89988"/>
                    <a:gd name="connsiteX17" fmla="*/ 24602 w 79214"/>
                    <a:gd name="connsiteY17" fmla="*/ 11317 h 89988"/>
                    <a:gd name="connsiteX18" fmla="*/ 18511 w 79214"/>
                    <a:gd name="connsiteY18" fmla="*/ 8718 h 89988"/>
                    <a:gd name="connsiteX19" fmla="*/ 12472 w 79214"/>
                    <a:gd name="connsiteY19" fmla="*/ 11344 h 89988"/>
                    <a:gd name="connsiteX20" fmla="*/ 10213 w 79214"/>
                    <a:gd name="connsiteY20" fmla="*/ 18250 h 89988"/>
                    <a:gd name="connsiteX21" fmla="*/ 10213 w 79214"/>
                    <a:gd name="connsiteY21" fmla="*/ 22714 h 89988"/>
                    <a:gd name="connsiteX22" fmla="*/ 21635 w 79214"/>
                    <a:gd name="connsiteY22" fmla="*/ 82216 h 89988"/>
                    <a:gd name="connsiteX23" fmla="*/ 14125 w 79214"/>
                    <a:gd name="connsiteY23" fmla="*/ 77883 h 89988"/>
                    <a:gd name="connsiteX24" fmla="*/ 56844 w 79214"/>
                    <a:gd name="connsiteY24" fmla="*/ 9479 h 89988"/>
                    <a:gd name="connsiteX25" fmla="*/ 64354 w 79214"/>
                    <a:gd name="connsiteY25" fmla="*/ 13812 h 89988"/>
                    <a:gd name="connsiteX26" fmla="*/ 21635 w 79214"/>
                    <a:gd name="connsiteY26" fmla="*/ 82216 h 89988"/>
                    <a:gd name="connsiteX27" fmla="*/ 42089 w 79214"/>
                    <a:gd name="connsiteY27" fmla="*/ 67327 h 89988"/>
                    <a:gd name="connsiteX28" fmla="*/ 47313 w 79214"/>
                    <a:gd name="connsiteY28" fmla="*/ 54277 h 89988"/>
                    <a:gd name="connsiteX29" fmla="*/ 60651 w 79214"/>
                    <a:gd name="connsiteY29" fmla="*/ 49287 h 89988"/>
                    <a:gd name="connsiteX30" fmla="*/ 74016 w 79214"/>
                    <a:gd name="connsiteY30" fmla="*/ 54277 h 89988"/>
                    <a:gd name="connsiteX31" fmla="*/ 79214 w 79214"/>
                    <a:gd name="connsiteY31" fmla="*/ 67747 h 89988"/>
                    <a:gd name="connsiteX32" fmla="*/ 79214 w 79214"/>
                    <a:gd name="connsiteY32" fmla="*/ 72028 h 89988"/>
                    <a:gd name="connsiteX33" fmla="*/ 74200 w 79214"/>
                    <a:gd name="connsiteY33" fmla="*/ 84921 h 89988"/>
                    <a:gd name="connsiteX34" fmla="*/ 60756 w 79214"/>
                    <a:gd name="connsiteY34" fmla="*/ 89988 h 89988"/>
                    <a:gd name="connsiteX35" fmla="*/ 47208 w 79214"/>
                    <a:gd name="connsiteY35" fmla="*/ 84973 h 89988"/>
                    <a:gd name="connsiteX36" fmla="*/ 42062 w 79214"/>
                    <a:gd name="connsiteY36" fmla="*/ 71712 h 89988"/>
                    <a:gd name="connsiteX37" fmla="*/ 42062 w 79214"/>
                    <a:gd name="connsiteY37" fmla="*/ 67327 h 89988"/>
                    <a:gd name="connsiteX38" fmla="*/ 52302 w 79214"/>
                    <a:gd name="connsiteY38" fmla="*/ 71949 h 89988"/>
                    <a:gd name="connsiteX39" fmla="*/ 54665 w 79214"/>
                    <a:gd name="connsiteY39" fmla="*/ 78645 h 89988"/>
                    <a:gd name="connsiteX40" fmla="*/ 60756 w 79214"/>
                    <a:gd name="connsiteY40" fmla="*/ 81271 h 89988"/>
                    <a:gd name="connsiteX41" fmla="*/ 66795 w 79214"/>
                    <a:gd name="connsiteY41" fmla="*/ 78776 h 89988"/>
                    <a:gd name="connsiteX42" fmla="*/ 69001 w 79214"/>
                    <a:gd name="connsiteY42" fmla="*/ 71765 h 89988"/>
                    <a:gd name="connsiteX43" fmla="*/ 69001 w 79214"/>
                    <a:gd name="connsiteY43" fmla="*/ 67248 h 89988"/>
                    <a:gd name="connsiteX44" fmla="*/ 66664 w 79214"/>
                    <a:gd name="connsiteY44" fmla="*/ 60526 h 89988"/>
                    <a:gd name="connsiteX45" fmla="*/ 60651 w 79214"/>
                    <a:gd name="connsiteY45" fmla="*/ 58005 h 89988"/>
                    <a:gd name="connsiteX46" fmla="*/ 54613 w 79214"/>
                    <a:gd name="connsiteY46" fmla="*/ 60526 h 89988"/>
                    <a:gd name="connsiteX47" fmla="*/ 52302 w 79214"/>
                    <a:gd name="connsiteY47" fmla="*/ 67511 h 89988"/>
                    <a:gd name="connsiteX48" fmla="*/ 52302 w 79214"/>
                    <a:gd name="connsiteY48" fmla="*/ 71949 h 89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214" h="89988">
                      <a:moveTo>
                        <a:pt x="0" y="18092"/>
                      </a:moveTo>
                      <a:cubicBezTo>
                        <a:pt x="0" y="12814"/>
                        <a:pt x="1706" y="8455"/>
                        <a:pt x="5120" y="5068"/>
                      </a:cubicBezTo>
                      <a:cubicBezTo>
                        <a:pt x="8533" y="1681"/>
                        <a:pt x="12997" y="0"/>
                        <a:pt x="18511" y="0"/>
                      </a:cubicBezTo>
                      <a:cubicBezTo>
                        <a:pt x="24024" y="0"/>
                        <a:pt x="28619" y="1681"/>
                        <a:pt x="32006" y="5068"/>
                      </a:cubicBezTo>
                      <a:cubicBezTo>
                        <a:pt x="35393" y="8455"/>
                        <a:pt x="37073" y="12893"/>
                        <a:pt x="37073" y="18381"/>
                      </a:cubicBezTo>
                      <a:lnTo>
                        <a:pt x="37073" y="22714"/>
                      </a:lnTo>
                      <a:cubicBezTo>
                        <a:pt x="37073" y="27965"/>
                        <a:pt x="35367" y="32272"/>
                        <a:pt x="32006" y="35633"/>
                      </a:cubicBezTo>
                      <a:cubicBezTo>
                        <a:pt x="28619" y="38994"/>
                        <a:pt x="24155" y="40675"/>
                        <a:pt x="18641" y="40675"/>
                      </a:cubicBezTo>
                      <a:cubicBezTo>
                        <a:pt x="13128" y="40675"/>
                        <a:pt x="8770" y="39020"/>
                        <a:pt x="5277" y="35712"/>
                      </a:cubicBezTo>
                      <a:cubicBezTo>
                        <a:pt x="1759" y="32403"/>
                        <a:pt x="26" y="27939"/>
                        <a:pt x="26" y="22346"/>
                      </a:cubicBezTo>
                      <a:lnTo>
                        <a:pt x="26" y="18092"/>
                      </a:lnTo>
                      <a:close/>
                      <a:moveTo>
                        <a:pt x="10213" y="22714"/>
                      </a:moveTo>
                      <a:cubicBezTo>
                        <a:pt x="10213" y="25497"/>
                        <a:pt x="10975" y="27729"/>
                        <a:pt x="12524" y="29436"/>
                      </a:cubicBezTo>
                      <a:cubicBezTo>
                        <a:pt x="14073" y="31143"/>
                        <a:pt x="16095" y="32009"/>
                        <a:pt x="18616" y="32009"/>
                      </a:cubicBezTo>
                      <a:cubicBezTo>
                        <a:pt x="21136" y="32009"/>
                        <a:pt x="23105" y="31169"/>
                        <a:pt x="24628" y="29436"/>
                      </a:cubicBezTo>
                      <a:cubicBezTo>
                        <a:pt x="26151" y="27729"/>
                        <a:pt x="26912" y="25418"/>
                        <a:pt x="26912" y="22477"/>
                      </a:cubicBezTo>
                      <a:lnTo>
                        <a:pt x="26912" y="18066"/>
                      </a:lnTo>
                      <a:cubicBezTo>
                        <a:pt x="26912" y="15283"/>
                        <a:pt x="26151" y="13051"/>
                        <a:pt x="24602" y="11317"/>
                      </a:cubicBezTo>
                      <a:cubicBezTo>
                        <a:pt x="23053" y="9584"/>
                        <a:pt x="21031" y="8718"/>
                        <a:pt x="18511" y="8718"/>
                      </a:cubicBezTo>
                      <a:cubicBezTo>
                        <a:pt x="15990" y="8718"/>
                        <a:pt x="13968" y="9584"/>
                        <a:pt x="12472" y="11344"/>
                      </a:cubicBezTo>
                      <a:cubicBezTo>
                        <a:pt x="10975" y="13103"/>
                        <a:pt x="10213" y="15388"/>
                        <a:pt x="10213" y="18250"/>
                      </a:cubicBezTo>
                      <a:lnTo>
                        <a:pt x="10213" y="22714"/>
                      </a:lnTo>
                      <a:close/>
                      <a:moveTo>
                        <a:pt x="21635" y="82216"/>
                      </a:moveTo>
                      <a:lnTo>
                        <a:pt x="14125" y="77883"/>
                      </a:lnTo>
                      <a:lnTo>
                        <a:pt x="56844" y="9479"/>
                      </a:lnTo>
                      <a:lnTo>
                        <a:pt x="64354" y="13812"/>
                      </a:lnTo>
                      <a:lnTo>
                        <a:pt x="21635" y="82216"/>
                      </a:lnTo>
                      <a:close/>
                      <a:moveTo>
                        <a:pt x="42089" y="67327"/>
                      </a:moveTo>
                      <a:cubicBezTo>
                        <a:pt x="42089" y="61944"/>
                        <a:pt x="43821" y="57612"/>
                        <a:pt x="47313" y="54277"/>
                      </a:cubicBezTo>
                      <a:cubicBezTo>
                        <a:pt x="50805" y="50942"/>
                        <a:pt x="55243" y="49287"/>
                        <a:pt x="60651" y="49287"/>
                      </a:cubicBezTo>
                      <a:cubicBezTo>
                        <a:pt x="66060" y="49287"/>
                        <a:pt x="70550" y="50942"/>
                        <a:pt x="74016" y="54277"/>
                      </a:cubicBezTo>
                      <a:cubicBezTo>
                        <a:pt x="77482" y="57612"/>
                        <a:pt x="79214" y="62102"/>
                        <a:pt x="79214" y="67747"/>
                      </a:cubicBezTo>
                      <a:lnTo>
                        <a:pt x="79214" y="72028"/>
                      </a:lnTo>
                      <a:cubicBezTo>
                        <a:pt x="79214" y="77227"/>
                        <a:pt x="77534" y="81533"/>
                        <a:pt x="74200" y="84921"/>
                      </a:cubicBezTo>
                      <a:cubicBezTo>
                        <a:pt x="70865" y="88308"/>
                        <a:pt x="66375" y="89988"/>
                        <a:pt x="60756" y="89988"/>
                      </a:cubicBezTo>
                      <a:cubicBezTo>
                        <a:pt x="55138" y="89988"/>
                        <a:pt x="50622" y="88308"/>
                        <a:pt x="47208" y="84973"/>
                      </a:cubicBezTo>
                      <a:cubicBezTo>
                        <a:pt x="43795" y="81638"/>
                        <a:pt x="42062" y="77200"/>
                        <a:pt x="42062" y="71712"/>
                      </a:cubicBezTo>
                      <a:lnTo>
                        <a:pt x="42062" y="67327"/>
                      </a:lnTo>
                      <a:close/>
                      <a:moveTo>
                        <a:pt x="52302" y="71949"/>
                      </a:moveTo>
                      <a:cubicBezTo>
                        <a:pt x="52302" y="74680"/>
                        <a:pt x="53090" y="76912"/>
                        <a:pt x="54665" y="78645"/>
                      </a:cubicBezTo>
                      <a:cubicBezTo>
                        <a:pt x="56240" y="80378"/>
                        <a:pt x="58288" y="81271"/>
                        <a:pt x="60756" y="81271"/>
                      </a:cubicBezTo>
                      <a:cubicBezTo>
                        <a:pt x="63225" y="81271"/>
                        <a:pt x="65325" y="80430"/>
                        <a:pt x="66795" y="78776"/>
                      </a:cubicBezTo>
                      <a:cubicBezTo>
                        <a:pt x="68266" y="77122"/>
                        <a:pt x="69001" y="74785"/>
                        <a:pt x="69001" y="71765"/>
                      </a:cubicBezTo>
                      <a:lnTo>
                        <a:pt x="69001" y="67248"/>
                      </a:lnTo>
                      <a:cubicBezTo>
                        <a:pt x="69001" y="64439"/>
                        <a:pt x="68213" y="62207"/>
                        <a:pt x="66664" y="60526"/>
                      </a:cubicBezTo>
                      <a:cubicBezTo>
                        <a:pt x="65089" y="58846"/>
                        <a:pt x="63093" y="58005"/>
                        <a:pt x="60651" y="58005"/>
                      </a:cubicBezTo>
                      <a:cubicBezTo>
                        <a:pt x="58209" y="58005"/>
                        <a:pt x="56161" y="58846"/>
                        <a:pt x="54613" y="60526"/>
                      </a:cubicBezTo>
                      <a:cubicBezTo>
                        <a:pt x="53063" y="62207"/>
                        <a:pt x="52302" y="64544"/>
                        <a:pt x="52302" y="67511"/>
                      </a:cubicBezTo>
                      <a:lnTo>
                        <a:pt x="52302" y="71949"/>
                      </a:lnTo>
                      <a:close/>
                    </a:path>
                  </a:pathLst>
                </a:custGeom>
                <a:solidFill>
                  <a:srgbClr val="000000"/>
                </a:solidFill>
                <a:ln w="0" cap="flat">
                  <a:noFill/>
                  <a:prstDash val="solid"/>
                  <a:miter/>
                </a:ln>
              </p:spPr>
              <p:txBody>
                <a:bodyPr rtlCol="0" anchor="ctr"/>
                <a:lstStyle/>
                <a:p>
                  <a:endParaRPr lang="en-US"/>
                </a:p>
              </p:txBody>
            </p:sp>
          </p:grpSp>
          <p:grpSp>
            <p:nvGrpSpPr>
              <p:cNvPr id="353" name="Graphic 630">
                <a:extLst>
                  <a:ext uri="{FF2B5EF4-FFF2-40B4-BE49-F238E27FC236}">
                    <a16:creationId xmlns:a16="http://schemas.microsoft.com/office/drawing/2014/main" id="{E46CF3B7-13E6-60D5-992F-F78D067B9744}"/>
                  </a:ext>
                </a:extLst>
              </p:cNvPr>
              <p:cNvGrpSpPr/>
              <p:nvPr/>
            </p:nvGrpSpPr>
            <p:grpSpPr>
              <a:xfrm>
                <a:off x="10564257" y="1192133"/>
                <a:ext cx="220182" cy="89988"/>
                <a:chOff x="10564257" y="1192133"/>
                <a:chExt cx="220182" cy="89988"/>
              </a:xfrm>
              <a:solidFill>
                <a:srgbClr val="000000"/>
              </a:solidFill>
            </p:grpSpPr>
            <p:sp>
              <p:nvSpPr>
                <p:cNvPr id="354" name="Freeform 353">
                  <a:extLst>
                    <a:ext uri="{FF2B5EF4-FFF2-40B4-BE49-F238E27FC236}">
                      <a16:creationId xmlns:a16="http://schemas.microsoft.com/office/drawing/2014/main" id="{E1963A06-FCF7-0A9C-2A95-377CC86F709E}"/>
                    </a:ext>
                  </a:extLst>
                </p:cNvPr>
                <p:cNvSpPr/>
                <p:nvPr/>
              </p:nvSpPr>
              <p:spPr>
                <a:xfrm>
                  <a:off x="10564257" y="1192238"/>
                  <a:ext cx="60519" cy="88701"/>
                </a:xfrm>
                <a:custGeom>
                  <a:avLst/>
                  <a:gdLst>
                    <a:gd name="connsiteX0" fmla="*/ 60520 w 60519"/>
                    <a:gd name="connsiteY0" fmla="*/ 88675 h 88701"/>
                    <a:gd name="connsiteX1" fmla="*/ 1680 w 60519"/>
                    <a:gd name="connsiteY1" fmla="*/ 88675 h 88701"/>
                    <a:gd name="connsiteX2" fmla="*/ 1680 w 60519"/>
                    <a:gd name="connsiteY2" fmla="*/ 78645 h 88701"/>
                    <a:gd name="connsiteX3" fmla="*/ 30825 w 60519"/>
                    <a:gd name="connsiteY3" fmla="*/ 46845 h 88701"/>
                    <a:gd name="connsiteX4" fmla="*/ 39804 w 60519"/>
                    <a:gd name="connsiteY4" fmla="*/ 35108 h 88701"/>
                    <a:gd name="connsiteX5" fmla="*/ 42482 w 60519"/>
                    <a:gd name="connsiteY5" fmla="*/ 25655 h 88701"/>
                    <a:gd name="connsiteX6" fmla="*/ 38964 w 60519"/>
                    <a:gd name="connsiteY6" fmla="*/ 15545 h 88701"/>
                    <a:gd name="connsiteX7" fmla="*/ 29512 w 60519"/>
                    <a:gd name="connsiteY7" fmla="*/ 11711 h 88701"/>
                    <a:gd name="connsiteX8" fmla="*/ 18510 w 60519"/>
                    <a:gd name="connsiteY8" fmla="*/ 16044 h 88701"/>
                    <a:gd name="connsiteX9" fmla="*/ 14598 w 60519"/>
                    <a:gd name="connsiteY9" fmla="*/ 27887 h 88701"/>
                    <a:gd name="connsiteX10" fmla="*/ 0 w 60519"/>
                    <a:gd name="connsiteY10" fmla="*/ 27887 h 88701"/>
                    <a:gd name="connsiteX11" fmla="*/ 3623 w 60519"/>
                    <a:gd name="connsiteY11" fmla="*/ 13497 h 88701"/>
                    <a:gd name="connsiteX12" fmla="*/ 14020 w 60519"/>
                    <a:gd name="connsiteY12" fmla="*/ 3545 h 88701"/>
                    <a:gd name="connsiteX13" fmla="*/ 29616 w 60519"/>
                    <a:gd name="connsiteY13" fmla="*/ 0 h 88701"/>
                    <a:gd name="connsiteX14" fmla="*/ 49729 w 60519"/>
                    <a:gd name="connsiteY14" fmla="*/ 6407 h 88701"/>
                    <a:gd name="connsiteX15" fmla="*/ 57081 w 60519"/>
                    <a:gd name="connsiteY15" fmla="*/ 24105 h 88701"/>
                    <a:gd name="connsiteX16" fmla="*/ 53378 w 60519"/>
                    <a:gd name="connsiteY16" fmla="*/ 37839 h 88701"/>
                    <a:gd name="connsiteX17" fmla="*/ 41274 w 60519"/>
                    <a:gd name="connsiteY17" fmla="*/ 54145 h 88701"/>
                    <a:gd name="connsiteX18" fmla="*/ 19875 w 60519"/>
                    <a:gd name="connsiteY18" fmla="*/ 77043 h 88701"/>
                    <a:gd name="connsiteX19" fmla="*/ 60493 w 60519"/>
                    <a:gd name="connsiteY19" fmla="*/ 77043 h 88701"/>
                    <a:gd name="connsiteX20" fmla="*/ 60493 w 60519"/>
                    <a:gd name="connsiteY20" fmla="*/ 88702 h 88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519" h="88701">
                      <a:moveTo>
                        <a:pt x="60520" y="88675"/>
                      </a:moveTo>
                      <a:lnTo>
                        <a:pt x="1680" y="88675"/>
                      </a:lnTo>
                      <a:lnTo>
                        <a:pt x="1680" y="78645"/>
                      </a:lnTo>
                      <a:lnTo>
                        <a:pt x="30825" y="46845"/>
                      </a:lnTo>
                      <a:cubicBezTo>
                        <a:pt x="35025" y="42145"/>
                        <a:pt x="38019" y="38233"/>
                        <a:pt x="39804" y="35108"/>
                      </a:cubicBezTo>
                      <a:cubicBezTo>
                        <a:pt x="41589" y="31957"/>
                        <a:pt x="42482" y="28806"/>
                        <a:pt x="42482" y="25655"/>
                      </a:cubicBezTo>
                      <a:cubicBezTo>
                        <a:pt x="42482" y="21480"/>
                        <a:pt x="41301" y="18118"/>
                        <a:pt x="38964" y="15545"/>
                      </a:cubicBezTo>
                      <a:cubicBezTo>
                        <a:pt x="36627" y="12972"/>
                        <a:pt x="33476" y="11711"/>
                        <a:pt x="29512" y="11711"/>
                      </a:cubicBezTo>
                      <a:cubicBezTo>
                        <a:pt x="24786" y="11711"/>
                        <a:pt x="21109" y="13156"/>
                        <a:pt x="18510" y="16044"/>
                      </a:cubicBezTo>
                      <a:cubicBezTo>
                        <a:pt x="15911" y="18932"/>
                        <a:pt x="14598" y="22871"/>
                        <a:pt x="14598" y="27887"/>
                      </a:cubicBezTo>
                      <a:lnTo>
                        <a:pt x="0" y="27887"/>
                      </a:lnTo>
                      <a:cubicBezTo>
                        <a:pt x="0" y="22556"/>
                        <a:pt x="1208" y="17751"/>
                        <a:pt x="3623" y="13497"/>
                      </a:cubicBezTo>
                      <a:cubicBezTo>
                        <a:pt x="6038" y="9217"/>
                        <a:pt x="9504" y="5908"/>
                        <a:pt x="14020" y="3545"/>
                      </a:cubicBezTo>
                      <a:cubicBezTo>
                        <a:pt x="18536" y="1182"/>
                        <a:pt x="23735" y="0"/>
                        <a:pt x="29616" y="0"/>
                      </a:cubicBezTo>
                      <a:cubicBezTo>
                        <a:pt x="38123" y="0"/>
                        <a:pt x="44819" y="2127"/>
                        <a:pt x="49729" y="6407"/>
                      </a:cubicBezTo>
                      <a:cubicBezTo>
                        <a:pt x="54638" y="10687"/>
                        <a:pt x="57081" y="16569"/>
                        <a:pt x="57081" y="24105"/>
                      </a:cubicBezTo>
                      <a:cubicBezTo>
                        <a:pt x="57081" y="28464"/>
                        <a:pt x="55846" y="33060"/>
                        <a:pt x="53378" y="37839"/>
                      </a:cubicBezTo>
                      <a:cubicBezTo>
                        <a:pt x="50910" y="42618"/>
                        <a:pt x="46867" y="48053"/>
                        <a:pt x="41274" y="54145"/>
                      </a:cubicBezTo>
                      <a:lnTo>
                        <a:pt x="19875" y="77043"/>
                      </a:lnTo>
                      <a:lnTo>
                        <a:pt x="60493" y="77043"/>
                      </a:lnTo>
                      <a:lnTo>
                        <a:pt x="60493" y="88702"/>
                      </a:lnTo>
                      <a:close/>
                    </a:path>
                  </a:pathLst>
                </a:custGeom>
                <a:solidFill>
                  <a:srgbClr val="000000"/>
                </a:solidFill>
                <a:ln w="0" cap="flat">
                  <a:noFill/>
                  <a:prstDash val="solid"/>
                  <a:miter/>
                </a:ln>
              </p:spPr>
              <p:txBody>
                <a:bodyPr rtlCol="0" anchor="ctr"/>
                <a:lstStyle/>
                <a:p>
                  <a:endParaRPr lang="en-US"/>
                </a:p>
              </p:txBody>
            </p:sp>
            <p:sp>
              <p:nvSpPr>
                <p:cNvPr id="355" name="Freeform 354">
                  <a:extLst>
                    <a:ext uri="{FF2B5EF4-FFF2-40B4-BE49-F238E27FC236}">
                      <a16:creationId xmlns:a16="http://schemas.microsoft.com/office/drawing/2014/main" id="{4408DC7E-FF5F-C57A-EE8C-480911700932}"/>
                    </a:ext>
                  </a:extLst>
                </p:cNvPr>
                <p:cNvSpPr/>
                <p:nvPr/>
              </p:nvSpPr>
              <p:spPr>
                <a:xfrm>
                  <a:off x="10635673" y="1192212"/>
                  <a:ext cx="57290" cy="89909"/>
                </a:xfrm>
                <a:custGeom>
                  <a:avLst/>
                  <a:gdLst>
                    <a:gd name="connsiteX0" fmla="*/ 57264 w 57290"/>
                    <a:gd name="connsiteY0" fmla="*/ 51861 h 89909"/>
                    <a:gd name="connsiteX1" fmla="*/ 50201 w 57290"/>
                    <a:gd name="connsiteY1" fmla="*/ 80325 h 89909"/>
                    <a:gd name="connsiteX2" fmla="*/ 28724 w 57290"/>
                    <a:gd name="connsiteY2" fmla="*/ 89910 h 89909"/>
                    <a:gd name="connsiteX3" fmla="*/ 7352 w 57290"/>
                    <a:gd name="connsiteY3" fmla="*/ 80562 h 89909"/>
                    <a:gd name="connsiteX4" fmla="*/ 0 w 57290"/>
                    <a:gd name="connsiteY4" fmla="*/ 52885 h 89909"/>
                    <a:gd name="connsiteX5" fmla="*/ 0 w 57290"/>
                    <a:gd name="connsiteY5" fmla="*/ 37734 h 89909"/>
                    <a:gd name="connsiteX6" fmla="*/ 7063 w 57290"/>
                    <a:gd name="connsiteY6" fmla="*/ 9427 h 89909"/>
                    <a:gd name="connsiteX7" fmla="*/ 28619 w 57290"/>
                    <a:gd name="connsiteY7" fmla="*/ 0 h 89909"/>
                    <a:gd name="connsiteX8" fmla="*/ 50044 w 57290"/>
                    <a:gd name="connsiteY8" fmla="*/ 9191 h 89909"/>
                    <a:gd name="connsiteX9" fmla="*/ 57290 w 57290"/>
                    <a:gd name="connsiteY9" fmla="*/ 36710 h 89909"/>
                    <a:gd name="connsiteX10" fmla="*/ 57290 w 57290"/>
                    <a:gd name="connsiteY10" fmla="*/ 51861 h 89909"/>
                    <a:gd name="connsiteX11" fmla="*/ 42666 w 57290"/>
                    <a:gd name="connsiteY11" fmla="*/ 35502 h 89909"/>
                    <a:gd name="connsiteX12" fmla="*/ 39305 w 57290"/>
                    <a:gd name="connsiteY12" fmla="*/ 17436 h 89909"/>
                    <a:gd name="connsiteX13" fmla="*/ 28619 w 57290"/>
                    <a:gd name="connsiteY13" fmla="*/ 11685 h 89909"/>
                    <a:gd name="connsiteX14" fmla="*/ 18090 w 57290"/>
                    <a:gd name="connsiteY14" fmla="*/ 17121 h 89909"/>
                    <a:gd name="connsiteX15" fmla="*/ 14546 w 57290"/>
                    <a:gd name="connsiteY15" fmla="*/ 34110 h 89909"/>
                    <a:gd name="connsiteX16" fmla="*/ 14546 w 57290"/>
                    <a:gd name="connsiteY16" fmla="*/ 53935 h 89909"/>
                    <a:gd name="connsiteX17" fmla="*/ 17959 w 57290"/>
                    <a:gd name="connsiteY17" fmla="*/ 72211 h 89909"/>
                    <a:gd name="connsiteX18" fmla="*/ 28724 w 57290"/>
                    <a:gd name="connsiteY18" fmla="*/ 78225 h 89909"/>
                    <a:gd name="connsiteX19" fmla="*/ 39121 w 57290"/>
                    <a:gd name="connsiteY19" fmla="*/ 72658 h 89909"/>
                    <a:gd name="connsiteX20" fmla="*/ 42666 w 57290"/>
                    <a:gd name="connsiteY20" fmla="*/ 55248 h 89909"/>
                    <a:gd name="connsiteX21" fmla="*/ 42666 w 57290"/>
                    <a:gd name="connsiteY21" fmla="*/ 35475 h 8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7290" h="89909">
                      <a:moveTo>
                        <a:pt x="57264" y="51861"/>
                      </a:moveTo>
                      <a:cubicBezTo>
                        <a:pt x="57264" y="64439"/>
                        <a:pt x="54901" y="73918"/>
                        <a:pt x="50201" y="80325"/>
                      </a:cubicBezTo>
                      <a:cubicBezTo>
                        <a:pt x="45501" y="86706"/>
                        <a:pt x="38333" y="89910"/>
                        <a:pt x="28724" y="89910"/>
                      </a:cubicBezTo>
                      <a:cubicBezTo>
                        <a:pt x="19114" y="89910"/>
                        <a:pt x="12156" y="86785"/>
                        <a:pt x="7352" y="80562"/>
                      </a:cubicBezTo>
                      <a:cubicBezTo>
                        <a:pt x="2573" y="74338"/>
                        <a:pt x="105" y="65095"/>
                        <a:pt x="0" y="52885"/>
                      </a:cubicBezTo>
                      <a:lnTo>
                        <a:pt x="0" y="37734"/>
                      </a:lnTo>
                      <a:cubicBezTo>
                        <a:pt x="0" y="25156"/>
                        <a:pt x="2363" y="15703"/>
                        <a:pt x="7063" y="9427"/>
                      </a:cubicBezTo>
                      <a:cubicBezTo>
                        <a:pt x="11763" y="3125"/>
                        <a:pt x="18957" y="0"/>
                        <a:pt x="28619" y="0"/>
                      </a:cubicBezTo>
                      <a:cubicBezTo>
                        <a:pt x="38281" y="0"/>
                        <a:pt x="45344" y="3072"/>
                        <a:pt x="50044" y="9191"/>
                      </a:cubicBezTo>
                      <a:cubicBezTo>
                        <a:pt x="54744" y="15309"/>
                        <a:pt x="57160" y="24499"/>
                        <a:pt x="57290" y="36710"/>
                      </a:cubicBezTo>
                      <a:lnTo>
                        <a:pt x="57290" y="51861"/>
                      </a:lnTo>
                      <a:close/>
                      <a:moveTo>
                        <a:pt x="42666" y="35502"/>
                      </a:moveTo>
                      <a:cubicBezTo>
                        <a:pt x="42666" y="27283"/>
                        <a:pt x="41537" y="21270"/>
                        <a:pt x="39305" y="17436"/>
                      </a:cubicBezTo>
                      <a:cubicBezTo>
                        <a:pt x="37073" y="13602"/>
                        <a:pt x="33503" y="11685"/>
                        <a:pt x="28619" y="11685"/>
                      </a:cubicBezTo>
                      <a:cubicBezTo>
                        <a:pt x="23736" y="11685"/>
                        <a:pt x="20348" y="13497"/>
                        <a:pt x="18090" y="17121"/>
                      </a:cubicBezTo>
                      <a:cubicBezTo>
                        <a:pt x="15859" y="20744"/>
                        <a:pt x="14677" y="26416"/>
                        <a:pt x="14546" y="34110"/>
                      </a:cubicBezTo>
                      <a:lnTo>
                        <a:pt x="14546" y="53935"/>
                      </a:lnTo>
                      <a:cubicBezTo>
                        <a:pt x="14546" y="62102"/>
                        <a:pt x="15675" y="68194"/>
                        <a:pt x="17959" y="72211"/>
                      </a:cubicBezTo>
                      <a:cubicBezTo>
                        <a:pt x="20243" y="76229"/>
                        <a:pt x="23840" y="78225"/>
                        <a:pt x="28724" y="78225"/>
                      </a:cubicBezTo>
                      <a:cubicBezTo>
                        <a:pt x="33608" y="78225"/>
                        <a:pt x="36864" y="76360"/>
                        <a:pt x="39121" y="72658"/>
                      </a:cubicBezTo>
                      <a:cubicBezTo>
                        <a:pt x="41353" y="68955"/>
                        <a:pt x="42535" y="63152"/>
                        <a:pt x="42666" y="55248"/>
                      </a:cubicBezTo>
                      <a:lnTo>
                        <a:pt x="42666" y="35475"/>
                      </a:lnTo>
                      <a:close/>
                    </a:path>
                  </a:pathLst>
                </a:custGeom>
                <a:solidFill>
                  <a:srgbClr val="000000"/>
                </a:solidFill>
                <a:ln w="0" cap="flat">
                  <a:noFill/>
                  <a:prstDash val="solid"/>
                  <a:miter/>
                </a:ln>
              </p:spPr>
              <p:txBody>
                <a:bodyPr rtlCol="0" anchor="ctr"/>
                <a:lstStyle/>
                <a:p>
                  <a:endParaRPr lang="en-US"/>
                </a:p>
              </p:txBody>
            </p:sp>
            <p:sp>
              <p:nvSpPr>
                <p:cNvPr id="356" name="Freeform 355">
                  <a:extLst>
                    <a:ext uri="{FF2B5EF4-FFF2-40B4-BE49-F238E27FC236}">
                      <a16:creationId xmlns:a16="http://schemas.microsoft.com/office/drawing/2014/main" id="{226E472A-251D-653E-CC5C-DC235DAEBA59}"/>
                    </a:ext>
                  </a:extLst>
                </p:cNvPr>
                <p:cNvSpPr/>
                <p:nvPr/>
              </p:nvSpPr>
              <p:spPr>
                <a:xfrm>
                  <a:off x="10705252" y="1192133"/>
                  <a:ext cx="79188" cy="89988"/>
                </a:xfrm>
                <a:custGeom>
                  <a:avLst/>
                  <a:gdLst>
                    <a:gd name="connsiteX0" fmla="*/ 0 w 79188"/>
                    <a:gd name="connsiteY0" fmla="*/ 18092 h 89988"/>
                    <a:gd name="connsiteX1" fmla="*/ 5120 w 79188"/>
                    <a:gd name="connsiteY1" fmla="*/ 5068 h 89988"/>
                    <a:gd name="connsiteX2" fmla="*/ 18511 w 79188"/>
                    <a:gd name="connsiteY2" fmla="*/ 0 h 89988"/>
                    <a:gd name="connsiteX3" fmla="*/ 32006 w 79188"/>
                    <a:gd name="connsiteY3" fmla="*/ 5068 h 89988"/>
                    <a:gd name="connsiteX4" fmla="*/ 37073 w 79188"/>
                    <a:gd name="connsiteY4" fmla="*/ 18381 h 89988"/>
                    <a:gd name="connsiteX5" fmla="*/ 37073 w 79188"/>
                    <a:gd name="connsiteY5" fmla="*/ 22714 h 89988"/>
                    <a:gd name="connsiteX6" fmla="*/ 32006 w 79188"/>
                    <a:gd name="connsiteY6" fmla="*/ 35633 h 89988"/>
                    <a:gd name="connsiteX7" fmla="*/ 18641 w 79188"/>
                    <a:gd name="connsiteY7" fmla="*/ 40675 h 89988"/>
                    <a:gd name="connsiteX8" fmla="*/ 5277 w 79188"/>
                    <a:gd name="connsiteY8" fmla="*/ 35712 h 89988"/>
                    <a:gd name="connsiteX9" fmla="*/ 26 w 79188"/>
                    <a:gd name="connsiteY9" fmla="*/ 22346 h 89988"/>
                    <a:gd name="connsiteX10" fmla="*/ 26 w 79188"/>
                    <a:gd name="connsiteY10" fmla="*/ 18092 h 89988"/>
                    <a:gd name="connsiteX11" fmla="*/ 10213 w 79188"/>
                    <a:gd name="connsiteY11" fmla="*/ 22714 h 89988"/>
                    <a:gd name="connsiteX12" fmla="*/ 12524 w 79188"/>
                    <a:gd name="connsiteY12" fmla="*/ 29436 h 89988"/>
                    <a:gd name="connsiteX13" fmla="*/ 18615 w 79188"/>
                    <a:gd name="connsiteY13" fmla="*/ 32009 h 89988"/>
                    <a:gd name="connsiteX14" fmla="*/ 24628 w 79188"/>
                    <a:gd name="connsiteY14" fmla="*/ 29436 h 89988"/>
                    <a:gd name="connsiteX15" fmla="*/ 26912 w 79188"/>
                    <a:gd name="connsiteY15" fmla="*/ 22477 h 89988"/>
                    <a:gd name="connsiteX16" fmla="*/ 26912 w 79188"/>
                    <a:gd name="connsiteY16" fmla="*/ 18066 h 89988"/>
                    <a:gd name="connsiteX17" fmla="*/ 24602 w 79188"/>
                    <a:gd name="connsiteY17" fmla="*/ 11317 h 89988"/>
                    <a:gd name="connsiteX18" fmla="*/ 18511 w 79188"/>
                    <a:gd name="connsiteY18" fmla="*/ 8718 h 89988"/>
                    <a:gd name="connsiteX19" fmla="*/ 12472 w 79188"/>
                    <a:gd name="connsiteY19" fmla="*/ 11344 h 89988"/>
                    <a:gd name="connsiteX20" fmla="*/ 10213 w 79188"/>
                    <a:gd name="connsiteY20" fmla="*/ 18250 h 89988"/>
                    <a:gd name="connsiteX21" fmla="*/ 10213 w 79188"/>
                    <a:gd name="connsiteY21" fmla="*/ 22714 h 89988"/>
                    <a:gd name="connsiteX22" fmla="*/ 21635 w 79188"/>
                    <a:gd name="connsiteY22" fmla="*/ 82216 h 89988"/>
                    <a:gd name="connsiteX23" fmla="*/ 14125 w 79188"/>
                    <a:gd name="connsiteY23" fmla="*/ 77883 h 89988"/>
                    <a:gd name="connsiteX24" fmla="*/ 56844 w 79188"/>
                    <a:gd name="connsiteY24" fmla="*/ 9479 h 89988"/>
                    <a:gd name="connsiteX25" fmla="*/ 64354 w 79188"/>
                    <a:gd name="connsiteY25" fmla="*/ 13812 h 89988"/>
                    <a:gd name="connsiteX26" fmla="*/ 21635 w 79188"/>
                    <a:gd name="connsiteY26" fmla="*/ 82216 h 89988"/>
                    <a:gd name="connsiteX27" fmla="*/ 42062 w 79188"/>
                    <a:gd name="connsiteY27" fmla="*/ 67327 h 89988"/>
                    <a:gd name="connsiteX28" fmla="*/ 47287 w 79188"/>
                    <a:gd name="connsiteY28" fmla="*/ 54277 h 89988"/>
                    <a:gd name="connsiteX29" fmla="*/ 60625 w 79188"/>
                    <a:gd name="connsiteY29" fmla="*/ 49287 h 89988"/>
                    <a:gd name="connsiteX30" fmla="*/ 73989 w 79188"/>
                    <a:gd name="connsiteY30" fmla="*/ 54277 h 89988"/>
                    <a:gd name="connsiteX31" fmla="*/ 79188 w 79188"/>
                    <a:gd name="connsiteY31" fmla="*/ 67747 h 89988"/>
                    <a:gd name="connsiteX32" fmla="*/ 79188 w 79188"/>
                    <a:gd name="connsiteY32" fmla="*/ 72028 h 89988"/>
                    <a:gd name="connsiteX33" fmla="*/ 74173 w 79188"/>
                    <a:gd name="connsiteY33" fmla="*/ 84921 h 89988"/>
                    <a:gd name="connsiteX34" fmla="*/ 60730 w 79188"/>
                    <a:gd name="connsiteY34" fmla="*/ 89988 h 89988"/>
                    <a:gd name="connsiteX35" fmla="*/ 47182 w 79188"/>
                    <a:gd name="connsiteY35" fmla="*/ 84973 h 89988"/>
                    <a:gd name="connsiteX36" fmla="*/ 42036 w 79188"/>
                    <a:gd name="connsiteY36" fmla="*/ 71712 h 89988"/>
                    <a:gd name="connsiteX37" fmla="*/ 42036 w 79188"/>
                    <a:gd name="connsiteY37" fmla="*/ 67327 h 89988"/>
                    <a:gd name="connsiteX38" fmla="*/ 52276 w 79188"/>
                    <a:gd name="connsiteY38" fmla="*/ 71949 h 89988"/>
                    <a:gd name="connsiteX39" fmla="*/ 54638 w 79188"/>
                    <a:gd name="connsiteY39" fmla="*/ 78645 h 89988"/>
                    <a:gd name="connsiteX40" fmla="*/ 60730 w 79188"/>
                    <a:gd name="connsiteY40" fmla="*/ 81271 h 89988"/>
                    <a:gd name="connsiteX41" fmla="*/ 66769 w 79188"/>
                    <a:gd name="connsiteY41" fmla="*/ 78776 h 89988"/>
                    <a:gd name="connsiteX42" fmla="*/ 68975 w 79188"/>
                    <a:gd name="connsiteY42" fmla="*/ 71765 h 89988"/>
                    <a:gd name="connsiteX43" fmla="*/ 68975 w 79188"/>
                    <a:gd name="connsiteY43" fmla="*/ 67248 h 89988"/>
                    <a:gd name="connsiteX44" fmla="*/ 66638 w 79188"/>
                    <a:gd name="connsiteY44" fmla="*/ 60526 h 89988"/>
                    <a:gd name="connsiteX45" fmla="*/ 60625 w 79188"/>
                    <a:gd name="connsiteY45" fmla="*/ 58005 h 89988"/>
                    <a:gd name="connsiteX46" fmla="*/ 54586 w 79188"/>
                    <a:gd name="connsiteY46" fmla="*/ 60526 h 89988"/>
                    <a:gd name="connsiteX47" fmla="*/ 52276 w 79188"/>
                    <a:gd name="connsiteY47" fmla="*/ 67511 h 89988"/>
                    <a:gd name="connsiteX48" fmla="*/ 52276 w 79188"/>
                    <a:gd name="connsiteY48" fmla="*/ 71949 h 89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88">
                      <a:moveTo>
                        <a:pt x="0" y="18092"/>
                      </a:moveTo>
                      <a:cubicBezTo>
                        <a:pt x="0" y="12814"/>
                        <a:pt x="1706" y="8455"/>
                        <a:pt x="5120" y="5068"/>
                      </a:cubicBezTo>
                      <a:cubicBezTo>
                        <a:pt x="8533" y="1681"/>
                        <a:pt x="12997" y="0"/>
                        <a:pt x="18511" y="0"/>
                      </a:cubicBezTo>
                      <a:cubicBezTo>
                        <a:pt x="24024" y="0"/>
                        <a:pt x="28619" y="1681"/>
                        <a:pt x="32006" y="5068"/>
                      </a:cubicBezTo>
                      <a:cubicBezTo>
                        <a:pt x="35393" y="8455"/>
                        <a:pt x="37073" y="12893"/>
                        <a:pt x="37073" y="18381"/>
                      </a:cubicBezTo>
                      <a:lnTo>
                        <a:pt x="37073" y="22714"/>
                      </a:lnTo>
                      <a:cubicBezTo>
                        <a:pt x="37073" y="27965"/>
                        <a:pt x="35393" y="32272"/>
                        <a:pt x="32006" y="35633"/>
                      </a:cubicBezTo>
                      <a:cubicBezTo>
                        <a:pt x="28619" y="38994"/>
                        <a:pt x="24155" y="40675"/>
                        <a:pt x="18641" y="40675"/>
                      </a:cubicBezTo>
                      <a:cubicBezTo>
                        <a:pt x="13128" y="40675"/>
                        <a:pt x="8769" y="39020"/>
                        <a:pt x="5277" y="35712"/>
                      </a:cubicBezTo>
                      <a:cubicBezTo>
                        <a:pt x="1759" y="32403"/>
                        <a:pt x="26" y="27939"/>
                        <a:pt x="26" y="22346"/>
                      </a:cubicBezTo>
                      <a:lnTo>
                        <a:pt x="26" y="18092"/>
                      </a:lnTo>
                      <a:close/>
                      <a:moveTo>
                        <a:pt x="10213" y="22714"/>
                      </a:moveTo>
                      <a:cubicBezTo>
                        <a:pt x="10213" y="25497"/>
                        <a:pt x="10975" y="27729"/>
                        <a:pt x="12524" y="29436"/>
                      </a:cubicBezTo>
                      <a:cubicBezTo>
                        <a:pt x="14073" y="31143"/>
                        <a:pt x="16095" y="32009"/>
                        <a:pt x="18615" y="32009"/>
                      </a:cubicBezTo>
                      <a:cubicBezTo>
                        <a:pt x="21136" y="32009"/>
                        <a:pt x="23105" y="31169"/>
                        <a:pt x="24628" y="29436"/>
                      </a:cubicBezTo>
                      <a:cubicBezTo>
                        <a:pt x="26151" y="27729"/>
                        <a:pt x="26912" y="25418"/>
                        <a:pt x="26912" y="22477"/>
                      </a:cubicBezTo>
                      <a:lnTo>
                        <a:pt x="26912" y="18066"/>
                      </a:lnTo>
                      <a:cubicBezTo>
                        <a:pt x="26912" y="15283"/>
                        <a:pt x="26151" y="13051"/>
                        <a:pt x="24602" y="11317"/>
                      </a:cubicBezTo>
                      <a:cubicBezTo>
                        <a:pt x="23053" y="9584"/>
                        <a:pt x="21031" y="8718"/>
                        <a:pt x="18511" y="8718"/>
                      </a:cubicBezTo>
                      <a:cubicBezTo>
                        <a:pt x="15990" y="8718"/>
                        <a:pt x="13968" y="9584"/>
                        <a:pt x="12472" y="11344"/>
                      </a:cubicBezTo>
                      <a:cubicBezTo>
                        <a:pt x="10975" y="13103"/>
                        <a:pt x="10213" y="15388"/>
                        <a:pt x="10213" y="18250"/>
                      </a:cubicBezTo>
                      <a:lnTo>
                        <a:pt x="10213" y="22714"/>
                      </a:lnTo>
                      <a:close/>
                      <a:moveTo>
                        <a:pt x="21635" y="82216"/>
                      </a:moveTo>
                      <a:lnTo>
                        <a:pt x="14125" y="77883"/>
                      </a:lnTo>
                      <a:lnTo>
                        <a:pt x="56844" y="9479"/>
                      </a:lnTo>
                      <a:lnTo>
                        <a:pt x="64354" y="13812"/>
                      </a:lnTo>
                      <a:lnTo>
                        <a:pt x="21635" y="82216"/>
                      </a:lnTo>
                      <a:close/>
                      <a:moveTo>
                        <a:pt x="42062" y="67327"/>
                      </a:moveTo>
                      <a:cubicBezTo>
                        <a:pt x="42062" y="61944"/>
                        <a:pt x="43795" y="57612"/>
                        <a:pt x="47287" y="54277"/>
                      </a:cubicBezTo>
                      <a:cubicBezTo>
                        <a:pt x="50779" y="50942"/>
                        <a:pt x="55217" y="49287"/>
                        <a:pt x="60625" y="49287"/>
                      </a:cubicBezTo>
                      <a:cubicBezTo>
                        <a:pt x="66034" y="49287"/>
                        <a:pt x="70523" y="50942"/>
                        <a:pt x="73989" y="54277"/>
                      </a:cubicBezTo>
                      <a:cubicBezTo>
                        <a:pt x="77455" y="57612"/>
                        <a:pt x="79188" y="62102"/>
                        <a:pt x="79188" y="67747"/>
                      </a:cubicBezTo>
                      <a:lnTo>
                        <a:pt x="79188" y="72028"/>
                      </a:lnTo>
                      <a:cubicBezTo>
                        <a:pt x="79188" y="77227"/>
                        <a:pt x="77508" y="81533"/>
                        <a:pt x="74173" y="84921"/>
                      </a:cubicBezTo>
                      <a:cubicBezTo>
                        <a:pt x="70839" y="88308"/>
                        <a:pt x="66349" y="89988"/>
                        <a:pt x="60730" y="89988"/>
                      </a:cubicBezTo>
                      <a:cubicBezTo>
                        <a:pt x="55111" y="89988"/>
                        <a:pt x="50595" y="88308"/>
                        <a:pt x="47182" y="84973"/>
                      </a:cubicBezTo>
                      <a:cubicBezTo>
                        <a:pt x="43769" y="81638"/>
                        <a:pt x="42036" y="77200"/>
                        <a:pt x="42036" y="71712"/>
                      </a:cubicBezTo>
                      <a:lnTo>
                        <a:pt x="42036" y="67327"/>
                      </a:lnTo>
                      <a:close/>
                      <a:moveTo>
                        <a:pt x="52276" y="71949"/>
                      </a:moveTo>
                      <a:cubicBezTo>
                        <a:pt x="52276" y="74680"/>
                        <a:pt x="53063" y="76912"/>
                        <a:pt x="54638" y="78645"/>
                      </a:cubicBezTo>
                      <a:cubicBezTo>
                        <a:pt x="56214" y="80378"/>
                        <a:pt x="58262" y="81271"/>
                        <a:pt x="60730" y="81271"/>
                      </a:cubicBezTo>
                      <a:cubicBezTo>
                        <a:pt x="63198" y="81271"/>
                        <a:pt x="65299" y="80430"/>
                        <a:pt x="66769" y="78776"/>
                      </a:cubicBezTo>
                      <a:cubicBezTo>
                        <a:pt x="68239" y="77122"/>
                        <a:pt x="68975" y="74785"/>
                        <a:pt x="68975" y="71765"/>
                      </a:cubicBezTo>
                      <a:lnTo>
                        <a:pt x="68975" y="67248"/>
                      </a:lnTo>
                      <a:cubicBezTo>
                        <a:pt x="68975" y="64439"/>
                        <a:pt x="68187" y="62207"/>
                        <a:pt x="66638" y="60526"/>
                      </a:cubicBezTo>
                      <a:cubicBezTo>
                        <a:pt x="65063" y="58846"/>
                        <a:pt x="63067" y="58005"/>
                        <a:pt x="60625" y="58005"/>
                      </a:cubicBezTo>
                      <a:cubicBezTo>
                        <a:pt x="58183" y="58005"/>
                        <a:pt x="56135" y="58846"/>
                        <a:pt x="54586" y="60526"/>
                      </a:cubicBezTo>
                      <a:cubicBezTo>
                        <a:pt x="53037" y="62207"/>
                        <a:pt x="52276" y="64544"/>
                        <a:pt x="52276" y="67511"/>
                      </a:cubicBezTo>
                      <a:lnTo>
                        <a:pt x="52276" y="71949"/>
                      </a:lnTo>
                      <a:close/>
                    </a:path>
                  </a:pathLst>
                </a:custGeom>
                <a:solidFill>
                  <a:srgbClr val="000000"/>
                </a:solidFill>
                <a:ln w="0" cap="flat">
                  <a:noFill/>
                  <a:prstDash val="solid"/>
                  <a:miter/>
                </a:ln>
              </p:spPr>
              <p:txBody>
                <a:bodyPr rtlCol="0" anchor="ctr"/>
                <a:lstStyle/>
                <a:p>
                  <a:endParaRPr lang="en-US"/>
                </a:p>
              </p:txBody>
            </p:sp>
          </p:grpSp>
        </p:grpSp>
        <p:grpSp>
          <p:nvGrpSpPr>
            <p:cNvPr id="8" name="Graphic 630">
              <a:extLst>
                <a:ext uri="{FF2B5EF4-FFF2-40B4-BE49-F238E27FC236}">
                  <a16:creationId xmlns:a16="http://schemas.microsoft.com/office/drawing/2014/main" id="{C1BF6B68-A833-39FA-DD54-C8082C351FD9}"/>
                </a:ext>
              </a:extLst>
            </p:cNvPr>
            <p:cNvGrpSpPr/>
            <p:nvPr/>
          </p:nvGrpSpPr>
          <p:grpSpPr>
            <a:xfrm>
              <a:off x="5199381" y="1788678"/>
              <a:ext cx="5585058" cy="89962"/>
              <a:chOff x="5199381" y="1788678"/>
              <a:chExt cx="5585058" cy="89962"/>
            </a:xfrm>
            <a:solidFill>
              <a:srgbClr val="000000"/>
            </a:solidFill>
          </p:grpSpPr>
          <p:grpSp>
            <p:nvGrpSpPr>
              <p:cNvPr id="304" name="Graphic 630">
                <a:extLst>
                  <a:ext uri="{FF2B5EF4-FFF2-40B4-BE49-F238E27FC236}">
                    <a16:creationId xmlns:a16="http://schemas.microsoft.com/office/drawing/2014/main" id="{3C56F0B7-3778-D2D2-EB93-EA623D4B5173}"/>
                  </a:ext>
                </a:extLst>
              </p:cNvPr>
              <p:cNvGrpSpPr/>
              <p:nvPr/>
            </p:nvGrpSpPr>
            <p:grpSpPr>
              <a:xfrm>
                <a:off x="5199381" y="1788678"/>
                <a:ext cx="220183" cy="89962"/>
                <a:chOff x="5199381" y="1788678"/>
                <a:chExt cx="220183" cy="89962"/>
              </a:xfrm>
              <a:solidFill>
                <a:srgbClr val="000000"/>
              </a:solidFill>
            </p:grpSpPr>
            <p:sp>
              <p:nvSpPr>
                <p:cNvPr id="341" name="Freeform 340">
                  <a:extLst>
                    <a:ext uri="{FF2B5EF4-FFF2-40B4-BE49-F238E27FC236}">
                      <a16:creationId xmlns:a16="http://schemas.microsoft.com/office/drawing/2014/main" id="{8F48E6DF-A5C7-ABBB-6813-7A5E8F6AEAAA}"/>
                    </a:ext>
                  </a:extLst>
                </p:cNvPr>
                <p:cNvSpPr/>
                <p:nvPr/>
              </p:nvSpPr>
              <p:spPr>
                <a:xfrm>
                  <a:off x="5199381" y="1788756"/>
                  <a:ext cx="60520" cy="88701"/>
                </a:xfrm>
                <a:custGeom>
                  <a:avLst/>
                  <a:gdLst>
                    <a:gd name="connsiteX0" fmla="*/ 60520 w 60520"/>
                    <a:gd name="connsiteY0" fmla="*/ 88676 h 88701"/>
                    <a:gd name="connsiteX1" fmla="*/ 1680 w 60520"/>
                    <a:gd name="connsiteY1" fmla="*/ 88676 h 88701"/>
                    <a:gd name="connsiteX2" fmla="*/ 1680 w 60520"/>
                    <a:gd name="connsiteY2" fmla="*/ 78645 h 88701"/>
                    <a:gd name="connsiteX3" fmla="*/ 30825 w 60520"/>
                    <a:gd name="connsiteY3" fmla="*/ 46846 h 88701"/>
                    <a:gd name="connsiteX4" fmla="*/ 39804 w 60520"/>
                    <a:gd name="connsiteY4" fmla="*/ 35108 h 88701"/>
                    <a:gd name="connsiteX5" fmla="*/ 42482 w 60520"/>
                    <a:gd name="connsiteY5" fmla="*/ 25655 h 88701"/>
                    <a:gd name="connsiteX6" fmla="*/ 38964 w 60520"/>
                    <a:gd name="connsiteY6" fmla="*/ 15545 h 88701"/>
                    <a:gd name="connsiteX7" fmla="*/ 29512 w 60520"/>
                    <a:gd name="connsiteY7" fmla="*/ 11711 h 88701"/>
                    <a:gd name="connsiteX8" fmla="*/ 18511 w 60520"/>
                    <a:gd name="connsiteY8" fmla="*/ 16044 h 88701"/>
                    <a:gd name="connsiteX9" fmla="*/ 14599 w 60520"/>
                    <a:gd name="connsiteY9" fmla="*/ 27887 h 88701"/>
                    <a:gd name="connsiteX10" fmla="*/ 0 w 60520"/>
                    <a:gd name="connsiteY10" fmla="*/ 27887 h 88701"/>
                    <a:gd name="connsiteX11" fmla="*/ 3623 w 60520"/>
                    <a:gd name="connsiteY11" fmla="*/ 13497 h 88701"/>
                    <a:gd name="connsiteX12" fmla="*/ 14021 w 60520"/>
                    <a:gd name="connsiteY12" fmla="*/ 3545 h 88701"/>
                    <a:gd name="connsiteX13" fmla="*/ 29617 w 60520"/>
                    <a:gd name="connsiteY13" fmla="*/ 0 h 88701"/>
                    <a:gd name="connsiteX14" fmla="*/ 49729 w 60520"/>
                    <a:gd name="connsiteY14" fmla="*/ 6407 h 88701"/>
                    <a:gd name="connsiteX15" fmla="*/ 57081 w 60520"/>
                    <a:gd name="connsiteY15" fmla="*/ 24105 h 88701"/>
                    <a:gd name="connsiteX16" fmla="*/ 53379 w 60520"/>
                    <a:gd name="connsiteY16" fmla="*/ 37839 h 88701"/>
                    <a:gd name="connsiteX17" fmla="*/ 41275 w 60520"/>
                    <a:gd name="connsiteY17" fmla="*/ 54145 h 88701"/>
                    <a:gd name="connsiteX18" fmla="*/ 19876 w 60520"/>
                    <a:gd name="connsiteY18" fmla="*/ 77043 h 88701"/>
                    <a:gd name="connsiteX19" fmla="*/ 60494 w 60520"/>
                    <a:gd name="connsiteY19" fmla="*/ 77043 h 88701"/>
                    <a:gd name="connsiteX20" fmla="*/ 60494 w 60520"/>
                    <a:gd name="connsiteY20" fmla="*/ 88702 h 88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520" h="88701">
                      <a:moveTo>
                        <a:pt x="60520" y="88676"/>
                      </a:moveTo>
                      <a:lnTo>
                        <a:pt x="1680" y="88676"/>
                      </a:lnTo>
                      <a:lnTo>
                        <a:pt x="1680" y="78645"/>
                      </a:lnTo>
                      <a:lnTo>
                        <a:pt x="30825" y="46846"/>
                      </a:lnTo>
                      <a:cubicBezTo>
                        <a:pt x="35026" y="42145"/>
                        <a:pt x="38019" y="38233"/>
                        <a:pt x="39804" y="35108"/>
                      </a:cubicBezTo>
                      <a:cubicBezTo>
                        <a:pt x="41590" y="31957"/>
                        <a:pt x="42482" y="28806"/>
                        <a:pt x="42482" y="25655"/>
                      </a:cubicBezTo>
                      <a:cubicBezTo>
                        <a:pt x="42482" y="21480"/>
                        <a:pt x="41301" y="18119"/>
                        <a:pt x="38964" y="15545"/>
                      </a:cubicBezTo>
                      <a:cubicBezTo>
                        <a:pt x="36627" y="12972"/>
                        <a:pt x="33476" y="11711"/>
                        <a:pt x="29512" y="11711"/>
                      </a:cubicBezTo>
                      <a:cubicBezTo>
                        <a:pt x="24786" y="11711"/>
                        <a:pt x="21110" y="13156"/>
                        <a:pt x="18511" y="16044"/>
                      </a:cubicBezTo>
                      <a:cubicBezTo>
                        <a:pt x="15911" y="18933"/>
                        <a:pt x="14599" y="22871"/>
                        <a:pt x="14599" y="27887"/>
                      </a:cubicBezTo>
                      <a:lnTo>
                        <a:pt x="0" y="27887"/>
                      </a:lnTo>
                      <a:cubicBezTo>
                        <a:pt x="0" y="22556"/>
                        <a:pt x="1208" y="17751"/>
                        <a:pt x="3623" y="13497"/>
                      </a:cubicBezTo>
                      <a:cubicBezTo>
                        <a:pt x="6039" y="9217"/>
                        <a:pt x="9505" y="5908"/>
                        <a:pt x="14021" y="3545"/>
                      </a:cubicBezTo>
                      <a:cubicBezTo>
                        <a:pt x="18537" y="1182"/>
                        <a:pt x="23736" y="0"/>
                        <a:pt x="29617" y="0"/>
                      </a:cubicBezTo>
                      <a:cubicBezTo>
                        <a:pt x="38098" y="0"/>
                        <a:pt x="44819" y="2127"/>
                        <a:pt x="49729" y="6407"/>
                      </a:cubicBezTo>
                      <a:cubicBezTo>
                        <a:pt x="54639" y="10687"/>
                        <a:pt x="57081" y="16569"/>
                        <a:pt x="57081" y="24105"/>
                      </a:cubicBezTo>
                      <a:cubicBezTo>
                        <a:pt x="57081" y="28464"/>
                        <a:pt x="55847" y="33060"/>
                        <a:pt x="53379" y="37839"/>
                      </a:cubicBezTo>
                      <a:cubicBezTo>
                        <a:pt x="50911" y="42618"/>
                        <a:pt x="46867" y="48080"/>
                        <a:pt x="41275" y="54145"/>
                      </a:cubicBezTo>
                      <a:lnTo>
                        <a:pt x="19876" y="77043"/>
                      </a:lnTo>
                      <a:lnTo>
                        <a:pt x="60494" y="77043"/>
                      </a:lnTo>
                      <a:lnTo>
                        <a:pt x="60494" y="88702"/>
                      </a:lnTo>
                      <a:close/>
                    </a:path>
                  </a:pathLst>
                </a:custGeom>
                <a:solidFill>
                  <a:srgbClr val="000000"/>
                </a:solidFill>
                <a:ln w="0" cap="flat">
                  <a:noFill/>
                  <a:prstDash val="solid"/>
                  <a:miter/>
                </a:ln>
              </p:spPr>
              <p:txBody>
                <a:bodyPr rtlCol="0" anchor="ctr"/>
                <a:lstStyle/>
                <a:p>
                  <a:endParaRPr lang="en-US"/>
                </a:p>
              </p:txBody>
            </p:sp>
            <p:sp>
              <p:nvSpPr>
                <p:cNvPr id="342" name="Freeform 341">
                  <a:extLst>
                    <a:ext uri="{FF2B5EF4-FFF2-40B4-BE49-F238E27FC236}">
                      <a16:creationId xmlns:a16="http://schemas.microsoft.com/office/drawing/2014/main" id="{F7BB0F24-CEB8-E93D-7740-FE5CDA246190}"/>
                    </a:ext>
                  </a:extLst>
                </p:cNvPr>
                <p:cNvSpPr/>
                <p:nvPr/>
              </p:nvSpPr>
              <p:spPr>
                <a:xfrm>
                  <a:off x="5274552" y="1789649"/>
                  <a:ext cx="35997" cy="87808"/>
                </a:xfrm>
                <a:custGeom>
                  <a:avLst/>
                  <a:gdLst>
                    <a:gd name="connsiteX0" fmla="*/ 35997 w 35997"/>
                    <a:gd name="connsiteY0" fmla="*/ 87783 h 87808"/>
                    <a:gd name="connsiteX1" fmla="*/ 21451 w 35997"/>
                    <a:gd name="connsiteY1" fmla="*/ 87783 h 87808"/>
                    <a:gd name="connsiteX2" fmla="*/ 21451 w 35997"/>
                    <a:gd name="connsiteY2" fmla="*/ 17488 h 87808"/>
                    <a:gd name="connsiteX3" fmla="*/ 0 w 35997"/>
                    <a:gd name="connsiteY3" fmla="*/ 24814 h 87808"/>
                    <a:gd name="connsiteX4" fmla="*/ 0 w 35997"/>
                    <a:gd name="connsiteY4" fmla="*/ 12552 h 87808"/>
                    <a:gd name="connsiteX5" fmla="*/ 34133 w 35997"/>
                    <a:gd name="connsiteY5" fmla="*/ 0 h 87808"/>
                    <a:gd name="connsiteX6" fmla="*/ 35997 w 35997"/>
                    <a:gd name="connsiteY6" fmla="*/ 0 h 87808"/>
                    <a:gd name="connsiteX7" fmla="*/ 35997 w 35997"/>
                    <a:gd name="connsiteY7" fmla="*/ 87809 h 87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997" h="87808">
                      <a:moveTo>
                        <a:pt x="35997" y="87783"/>
                      </a:moveTo>
                      <a:lnTo>
                        <a:pt x="21451" y="87783"/>
                      </a:lnTo>
                      <a:lnTo>
                        <a:pt x="21451" y="17488"/>
                      </a:lnTo>
                      <a:lnTo>
                        <a:pt x="0" y="24814"/>
                      </a:lnTo>
                      <a:lnTo>
                        <a:pt x="0" y="12552"/>
                      </a:lnTo>
                      <a:lnTo>
                        <a:pt x="34133" y="0"/>
                      </a:lnTo>
                      <a:lnTo>
                        <a:pt x="35997" y="0"/>
                      </a:lnTo>
                      <a:lnTo>
                        <a:pt x="35997" y="87809"/>
                      </a:lnTo>
                      <a:close/>
                    </a:path>
                  </a:pathLst>
                </a:custGeom>
                <a:solidFill>
                  <a:srgbClr val="000000"/>
                </a:solidFill>
                <a:ln w="0" cap="flat">
                  <a:noFill/>
                  <a:prstDash val="solid"/>
                  <a:miter/>
                </a:ln>
              </p:spPr>
              <p:txBody>
                <a:bodyPr rtlCol="0" anchor="ctr"/>
                <a:lstStyle/>
                <a:p>
                  <a:endParaRPr lang="en-US"/>
                </a:p>
              </p:txBody>
            </p:sp>
            <p:sp>
              <p:nvSpPr>
                <p:cNvPr id="343" name="Freeform 342">
                  <a:extLst>
                    <a:ext uri="{FF2B5EF4-FFF2-40B4-BE49-F238E27FC236}">
                      <a16:creationId xmlns:a16="http://schemas.microsoft.com/office/drawing/2014/main" id="{1974B04F-91F1-4844-218E-F90185309516}"/>
                    </a:ext>
                  </a:extLst>
                </p:cNvPr>
                <p:cNvSpPr/>
                <p:nvPr/>
              </p:nvSpPr>
              <p:spPr>
                <a:xfrm>
                  <a:off x="5340376" y="1788678"/>
                  <a:ext cx="79188" cy="89962"/>
                </a:xfrm>
                <a:custGeom>
                  <a:avLst/>
                  <a:gdLst>
                    <a:gd name="connsiteX0" fmla="*/ 0 w 79188"/>
                    <a:gd name="connsiteY0" fmla="*/ 18092 h 89962"/>
                    <a:gd name="connsiteX1" fmla="*/ 5120 w 79188"/>
                    <a:gd name="connsiteY1" fmla="*/ 5068 h 89962"/>
                    <a:gd name="connsiteX2" fmla="*/ 18510 w 79188"/>
                    <a:gd name="connsiteY2" fmla="*/ 0 h 89962"/>
                    <a:gd name="connsiteX3" fmla="*/ 32006 w 79188"/>
                    <a:gd name="connsiteY3" fmla="*/ 5068 h 89962"/>
                    <a:gd name="connsiteX4" fmla="*/ 37074 w 79188"/>
                    <a:gd name="connsiteY4" fmla="*/ 18381 h 89962"/>
                    <a:gd name="connsiteX5" fmla="*/ 37074 w 79188"/>
                    <a:gd name="connsiteY5" fmla="*/ 22714 h 89962"/>
                    <a:gd name="connsiteX6" fmla="*/ 32006 w 79188"/>
                    <a:gd name="connsiteY6" fmla="*/ 35633 h 89962"/>
                    <a:gd name="connsiteX7" fmla="*/ 18642 w 79188"/>
                    <a:gd name="connsiteY7" fmla="*/ 40675 h 89962"/>
                    <a:gd name="connsiteX8" fmla="*/ 5277 w 79188"/>
                    <a:gd name="connsiteY8" fmla="*/ 35712 h 89962"/>
                    <a:gd name="connsiteX9" fmla="*/ 26 w 79188"/>
                    <a:gd name="connsiteY9" fmla="*/ 22346 h 89962"/>
                    <a:gd name="connsiteX10" fmla="*/ 26 w 79188"/>
                    <a:gd name="connsiteY10" fmla="*/ 18092 h 89962"/>
                    <a:gd name="connsiteX11" fmla="*/ 10214 w 79188"/>
                    <a:gd name="connsiteY11" fmla="*/ 22687 h 89962"/>
                    <a:gd name="connsiteX12" fmla="*/ 12524 w 79188"/>
                    <a:gd name="connsiteY12" fmla="*/ 29410 h 89962"/>
                    <a:gd name="connsiteX13" fmla="*/ 18615 w 79188"/>
                    <a:gd name="connsiteY13" fmla="*/ 31957 h 89962"/>
                    <a:gd name="connsiteX14" fmla="*/ 24628 w 79188"/>
                    <a:gd name="connsiteY14" fmla="*/ 29410 h 89962"/>
                    <a:gd name="connsiteX15" fmla="*/ 26912 w 79188"/>
                    <a:gd name="connsiteY15" fmla="*/ 22451 h 89962"/>
                    <a:gd name="connsiteX16" fmla="*/ 26912 w 79188"/>
                    <a:gd name="connsiteY16" fmla="*/ 18040 h 89962"/>
                    <a:gd name="connsiteX17" fmla="*/ 24602 w 79188"/>
                    <a:gd name="connsiteY17" fmla="*/ 11291 h 89962"/>
                    <a:gd name="connsiteX18" fmla="*/ 18510 w 79188"/>
                    <a:gd name="connsiteY18" fmla="*/ 8692 h 89962"/>
                    <a:gd name="connsiteX19" fmla="*/ 12472 w 79188"/>
                    <a:gd name="connsiteY19" fmla="*/ 11317 h 89962"/>
                    <a:gd name="connsiteX20" fmla="*/ 10214 w 79188"/>
                    <a:gd name="connsiteY20" fmla="*/ 18224 h 89962"/>
                    <a:gd name="connsiteX21" fmla="*/ 10214 w 79188"/>
                    <a:gd name="connsiteY21" fmla="*/ 22687 h 89962"/>
                    <a:gd name="connsiteX22" fmla="*/ 21635 w 79188"/>
                    <a:gd name="connsiteY22" fmla="*/ 82216 h 89962"/>
                    <a:gd name="connsiteX23" fmla="*/ 14126 w 79188"/>
                    <a:gd name="connsiteY23" fmla="*/ 77883 h 89962"/>
                    <a:gd name="connsiteX24" fmla="*/ 56844 w 79188"/>
                    <a:gd name="connsiteY24" fmla="*/ 9479 h 89962"/>
                    <a:gd name="connsiteX25" fmla="*/ 64354 w 79188"/>
                    <a:gd name="connsiteY25" fmla="*/ 13812 h 89962"/>
                    <a:gd name="connsiteX26" fmla="*/ 21635 w 79188"/>
                    <a:gd name="connsiteY26" fmla="*/ 82216 h 89962"/>
                    <a:gd name="connsiteX27" fmla="*/ 42062 w 79188"/>
                    <a:gd name="connsiteY27" fmla="*/ 67301 h 89962"/>
                    <a:gd name="connsiteX28" fmla="*/ 47287 w 79188"/>
                    <a:gd name="connsiteY28" fmla="*/ 54250 h 89962"/>
                    <a:gd name="connsiteX29" fmla="*/ 60625 w 79188"/>
                    <a:gd name="connsiteY29" fmla="*/ 49261 h 89962"/>
                    <a:gd name="connsiteX30" fmla="*/ 73989 w 79188"/>
                    <a:gd name="connsiteY30" fmla="*/ 54250 h 89962"/>
                    <a:gd name="connsiteX31" fmla="*/ 79188 w 79188"/>
                    <a:gd name="connsiteY31" fmla="*/ 67721 h 89962"/>
                    <a:gd name="connsiteX32" fmla="*/ 79188 w 79188"/>
                    <a:gd name="connsiteY32" fmla="*/ 72001 h 89962"/>
                    <a:gd name="connsiteX33" fmla="*/ 74173 w 79188"/>
                    <a:gd name="connsiteY33" fmla="*/ 84894 h 89962"/>
                    <a:gd name="connsiteX34" fmla="*/ 60730 w 79188"/>
                    <a:gd name="connsiteY34" fmla="*/ 89962 h 89962"/>
                    <a:gd name="connsiteX35" fmla="*/ 47182 w 79188"/>
                    <a:gd name="connsiteY35" fmla="*/ 84947 h 89962"/>
                    <a:gd name="connsiteX36" fmla="*/ 42036 w 79188"/>
                    <a:gd name="connsiteY36" fmla="*/ 71686 h 89962"/>
                    <a:gd name="connsiteX37" fmla="*/ 42036 w 79188"/>
                    <a:gd name="connsiteY37" fmla="*/ 67301 h 89962"/>
                    <a:gd name="connsiteX38" fmla="*/ 52276 w 79188"/>
                    <a:gd name="connsiteY38" fmla="*/ 71949 h 89962"/>
                    <a:gd name="connsiteX39" fmla="*/ 54639 w 79188"/>
                    <a:gd name="connsiteY39" fmla="*/ 78645 h 89962"/>
                    <a:gd name="connsiteX40" fmla="*/ 60730 w 79188"/>
                    <a:gd name="connsiteY40" fmla="*/ 81270 h 89962"/>
                    <a:gd name="connsiteX41" fmla="*/ 66769 w 79188"/>
                    <a:gd name="connsiteY41" fmla="*/ 78776 h 89962"/>
                    <a:gd name="connsiteX42" fmla="*/ 68975 w 79188"/>
                    <a:gd name="connsiteY42" fmla="*/ 71765 h 89962"/>
                    <a:gd name="connsiteX43" fmla="*/ 68975 w 79188"/>
                    <a:gd name="connsiteY43" fmla="*/ 67248 h 89962"/>
                    <a:gd name="connsiteX44" fmla="*/ 66638 w 79188"/>
                    <a:gd name="connsiteY44" fmla="*/ 60526 h 89962"/>
                    <a:gd name="connsiteX45" fmla="*/ 60625 w 79188"/>
                    <a:gd name="connsiteY45" fmla="*/ 58005 h 89962"/>
                    <a:gd name="connsiteX46" fmla="*/ 54586 w 79188"/>
                    <a:gd name="connsiteY46" fmla="*/ 60526 h 89962"/>
                    <a:gd name="connsiteX47" fmla="*/ 52276 w 79188"/>
                    <a:gd name="connsiteY47" fmla="*/ 67485 h 89962"/>
                    <a:gd name="connsiteX48" fmla="*/ 52276 w 79188"/>
                    <a:gd name="connsiteY48" fmla="*/ 71922 h 8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62">
                      <a:moveTo>
                        <a:pt x="0" y="18092"/>
                      </a:moveTo>
                      <a:cubicBezTo>
                        <a:pt x="0" y="12814"/>
                        <a:pt x="1707" y="8455"/>
                        <a:pt x="5120" y="5068"/>
                      </a:cubicBezTo>
                      <a:cubicBezTo>
                        <a:pt x="8533" y="1680"/>
                        <a:pt x="12997" y="0"/>
                        <a:pt x="18510" y="0"/>
                      </a:cubicBezTo>
                      <a:cubicBezTo>
                        <a:pt x="24024" y="0"/>
                        <a:pt x="28619" y="1680"/>
                        <a:pt x="32006" y="5068"/>
                      </a:cubicBezTo>
                      <a:cubicBezTo>
                        <a:pt x="35393" y="8455"/>
                        <a:pt x="37074" y="12893"/>
                        <a:pt x="37074" y="18381"/>
                      </a:cubicBezTo>
                      <a:lnTo>
                        <a:pt x="37074" y="22714"/>
                      </a:lnTo>
                      <a:cubicBezTo>
                        <a:pt x="37074" y="27965"/>
                        <a:pt x="35393" y="32272"/>
                        <a:pt x="32006" y="35633"/>
                      </a:cubicBezTo>
                      <a:cubicBezTo>
                        <a:pt x="28619" y="38994"/>
                        <a:pt x="24155" y="40675"/>
                        <a:pt x="18642" y="40675"/>
                      </a:cubicBezTo>
                      <a:cubicBezTo>
                        <a:pt x="13128" y="40675"/>
                        <a:pt x="8769" y="39020"/>
                        <a:pt x="5277" y="35712"/>
                      </a:cubicBezTo>
                      <a:cubicBezTo>
                        <a:pt x="1759" y="32403"/>
                        <a:pt x="26" y="27939"/>
                        <a:pt x="26" y="22346"/>
                      </a:cubicBezTo>
                      <a:lnTo>
                        <a:pt x="26" y="18092"/>
                      </a:lnTo>
                      <a:close/>
                      <a:moveTo>
                        <a:pt x="10214" y="22687"/>
                      </a:moveTo>
                      <a:cubicBezTo>
                        <a:pt x="10214" y="25471"/>
                        <a:pt x="10975" y="27703"/>
                        <a:pt x="12524" y="29410"/>
                      </a:cubicBezTo>
                      <a:cubicBezTo>
                        <a:pt x="14073" y="31116"/>
                        <a:pt x="16095" y="31957"/>
                        <a:pt x="18615" y="31957"/>
                      </a:cubicBezTo>
                      <a:cubicBezTo>
                        <a:pt x="21136" y="31957"/>
                        <a:pt x="23105" y="31116"/>
                        <a:pt x="24628" y="29410"/>
                      </a:cubicBezTo>
                      <a:cubicBezTo>
                        <a:pt x="26151" y="27703"/>
                        <a:pt x="26912" y="25392"/>
                        <a:pt x="26912" y="22451"/>
                      </a:cubicBezTo>
                      <a:lnTo>
                        <a:pt x="26912" y="18040"/>
                      </a:lnTo>
                      <a:cubicBezTo>
                        <a:pt x="26912" y="15256"/>
                        <a:pt x="26151" y="13024"/>
                        <a:pt x="24602" y="11291"/>
                      </a:cubicBezTo>
                      <a:cubicBezTo>
                        <a:pt x="23053" y="9558"/>
                        <a:pt x="21031" y="8692"/>
                        <a:pt x="18510" y="8692"/>
                      </a:cubicBezTo>
                      <a:cubicBezTo>
                        <a:pt x="15990" y="8692"/>
                        <a:pt x="13968" y="9558"/>
                        <a:pt x="12472" y="11317"/>
                      </a:cubicBezTo>
                      <a:cubicBezTo>
                        <a:pt x="10975" y="13077"/>
                        <a:pt x="10214" y="15361"/>
                        <a:pt x="10214" y="18224"/>
                      </a:cubicBezTo>
                      <a:lnTo>
                        <a:pt x="10214" y="22687"/>
                      </a:lnTo>
                      <a:close/>
                      <a:moveTo>
                        <a:pt x="21635" y="82216"/>
                      </a:moveTo>
                      <a:lnTo>
                        <a:pt x="14126" y="77883"/>
                      </a:lnTo>
                      <a:lnTo>
                        <a:pt x="56844" y="9479"/>
                      </a:lnTo>
                      <a:lnTo>
                        <a:pt x="64354" y="13812"/>
                      </a:lnTo>
                      <a:lnTo>
                        <a:pt x="21635" y="82216"/>
                      </a:lnTo>
                      <a:close/>
                      <a:moveTo>
                        <a:pt x="42062" y="67301"/>
                      </a:moveTo>
                      <a:cubicBezTo>
                        <a:pt x="42062" y="61944"/>
                        <a:pt x="43795" y="57585"/>
                        <a:pt x="47287" y="54250"/>
                      </a:cubicBezTo>
                      <a:cubicBezTo>
                        <a:pt x="50779" y="50915"/>
                        <a:pt x="55217" y="49261"/>
                        <a:pt x="60625" y="49261"/>
                      </a:cubicBezTo>
                      <a:cubicBezTo>
                        <a:pt x="66034" y="49261"/>
                        <a:pt x="70524" y="50915"/>
                        <a:pt x="73989" y="54250"/>
                      </a:cubicBezTo>
                      <a:cubicBezTo>
                        <a:pt x="77455" y="57585"/>
                        <a:pt x="79188" y="62075"/>
                        <a:pt x="79188" y="67721"/>
                      </a:cubicBezTo>
                      <a:lnTo>
                        <a:pt x="79188" y="72001"/>
                      </a:lnTo>
                      <a:cubicBezTo>
                        <a:pt x="79188" y="77200"/>
                        <a:pt x="77508" y="81507"/>
                        <a:pt x="74173" y="84894"/>
                      </a:cubicBezTo>
                      <a:cubicBezTo>
                        <a:pt x="70839" y="88282"/>
                        <a:pt x="66349" y="89962"/>
                        <a:pt x="60730" y="89962"/>
                      </a:cubicBezTo>
                      <a:cubicBezTo>
                        <a:pt x="55111" y="89962"/>
                        <a:pt x="50595" y="88282"/>
                        <a:pt x="47182" y="84947"/>
                      </a:cubicBezTo>
                      <a:cubicBezTo>
                        <a:pt x="43769" y="81612"/>
                        <a:pt x="42036" y="77174"/>
                        <a:pt x="42036" y="71686"/>
                      </a:cubicBezTo>
                      <a:lnTo>
                        <a:pt x="42036" y="67301"/>
                      </a:lnTo>
                      <a:close/>
                      <a:moveTo>
                        <a:pt x="52276" y="71949"/>
                      </a:moveTo>
                      <a:cubicBezTo>
                        <a:pt x="52276" y="74680"/>
                        <a:pt x="53063" y="76912"/>
                        <a:pt x="54639" y="78645"/>
                      </a:cubicBezTo>
                      <a:cubicBezTo>
                        <a:pt x="56214" y="80378"/>
                        <a:pt x="58262" y="81270"/>
                        <a:pt x="60730" y="81270"/>
                      </a:cubicBezTo>
                      <a:cubicBezTo>
                        <a:pt x="63198" y="81270"/>
                        <a:pt x="65299" y="80430"/>
                        <a:pt x="66769" y="78776"/>
                      </a:cubicBezTo>
                      <a:cubicBezTo>
                        <a:pt x="68239" y="77122"/>
                        <a:pt x="68975" y="74785"/>
                        <a:pt x="68975" y="71765"/>
                      </a:cubicBezTo>
                      <a:lnTo>
                        <a:pt x="68975" y="67248"/>
                      </a:lnTo>
                      <a:cubicBezTo>
                        <a:pt x="68975" y="64439"/>
                        <a:pt x="68187" y="62207"/>
                        <a:pt x="66638" y="60526"/>
                      </a:cubicBezTo>
                      <a:cubicBezTo>
                        <a:pt x="65089" y="58846"/>
                        <a:pt x="63067" y="58005"/>
                        <a:pt x="60625" y="58005"/>
                      </a:cubicBezTo>
                      <a:cubicBezTo>
                        <a:pt x="58183" y="58005"/>
                        <a:pt x="56135" y="58846"/>
                        <a:pt x="54586" y="60526"/>
                      </a:cubicBezTo>
                      <a:cubicBezTo>
                        <a:pt x="53037" y="62207"/>
                        <a:pt x="52276" y="64544"/>
                        <a:pt x="52276" y="67485"/>
                      </a:cubicBezTo>
                      <a:lnTo>
                        <a:pt x="52276" y="71922"/>
                      </a:lnTo>
                      <a:close/>
                    </a:path>
                  </a:pathLst>
                </a:custGeom>
                <a:solidFill>
                  <a:srgbClr val="000000"/>
                </a:solidFill>
                <a:ln w="0" cap="flat">
                  <a:noFill/>
                  <a:prstDash val="solid"/>
                  <a:miter/>
                </a:ln>
              </p:spPr>
              <p:txBody>
                <a:bodyPr rtlCol="0" anchor="ctr"/>
                <a:lstStyle/>
                <a:p>
                  <a:endParaRPr lang="en-US"/>
                </a:p>
              </p:txBody>
            </p:sp>
          </p:grpSp>
          <p:grpSp>
            <p:nvGrpSpPr>
              <p:cNvPr id="305" name="Graphic 630">
                <a:extLst>
                  <a:ext uri="{FF2B5EF4-FFF2-40B4-BE49-F238E27FC236}">
                    <a16:creationId xmlns:a16="http://schemas.microsoft.com/office/drawing/2014/main" id="{B2317575-064D-B99A-A0EE-68396B29DCA3}"/>
                  </a:ext>
                </a:extLst>
              </p:cNvPr>
              <p:cNvGrpSpPr/>
              <p:nvPr/>
            </p:nvGrpSpPr>
            <p:grpSpPr>
              <a:xfrm>
                <a:off x="5795473" y="1788678"/>
                <a:ext cx="220182" cy="89962"/>
                <a:chOff x="5795473" y="1788678"/>
                <a:chExt cx="220182" cy="89962"/>
              </a:xfrm>
              <a:solidFill>
                <a:srgbClr val="000000"/>
              </a:solidFill>
            </p:grpSpPr>
            <p:sp>
              <p:nvSpPr>
                <p:cNvPr id="338" name="Freeform 337">
                  <a:extLst>
                    <a:ext uri="{FF2B5EF4-FFF2-40B4-BE49-F238E27FC236}">
                      <a16:creationId xmlns:a16="http://schemas.microsoft.com/office/drawing/2014/main" id="{0E9D96FB-4FC6-2824-742D-4F4FF0D6D88A}"/>
                    </a:ext>
                  </a:extLst>
                </p:cNvPr>
                <p:cNvSpPr/>
                <p:nvPr/>
              </p:nvSpPr>
              <p:spPr>
                <a:xfrm>
                  <a:off x="5795473" y="1788756"/>
                  <a:ext cx="60519" cy="88701"/>
                </a:xfrm>
                <a:custGeom>
                  <a:avLst/>
                  <a:gdLst>
                    <a:gd name="connsiteX0" fmla="*/ 60520 w 60519"/>
                    <a:gd name="connsiteY0" fmla="*/ 88676 h 88701"/>
                    <a:gd name="connsiteX1" fmla="*/ 1680 w 60519"/>
                    <a:gd name="connsiteY1" fmla="*/ 88676 h 88701"/>
                    <a:gd name="connsiteX2" fmla="*/ 1680 w 60519"/>
                    <a:gd name="connsiteY2" fmla="*/ 78645 h 88701"/>
                    <a:gd name="connsiteX3" fmla="*/ 30825 w 60519"/>
                    <a:gd name="connsiteY3" fmla="*/ 46846 h 88701"/>
                    <a:gd name="connsiteX4" fmla="*/ 39804 w 60519"/>
                    <a:gd name="connsiteY4" fmla="*/ 35108 h 88701"/>
                    <a:gd name="connsiteX5" fmla="*/ 42482 w 60519"/>
                    <a:gd name="connsiteY5" fmla="*/ 25655 h 88701"/>
                    <a:gd name="connsiteX6" fmla="*/ 38964 w 60519"/>
                    <a:gd name="connsiteY6" fmla="*/ 15545 h 88701"/>
                    <a:gd name="connsiteX7" fmla="*/ 29512 w 60519"/>
                    <a:gd name="connsiteY7" fmla="*/ 11711 h 88701"/>
                    <a:gd name="connsiteX8" fmla="*/ 18510 w 60519"/>
                    <a:gd name="connsiteY8" fmla="*/ 16044 h 88701"/>
                    <a:gd name="connsiteX9" fmla="*/ 14598 w 60519"/>
                    <a:gd name="connsiteY9" fmla="*/ 27887 h 88701"/>
                    <a:gd name="connsiteX10" fmla="*/ 0 w 60519"/>
                    <a:gd name="connsiteY10" fmla="*/ 27887 h 88701"/>
                    <a:gd name="connsiteX11" fmla="*/ 3623 w 60519"/>
                    <a:gd name="connsiteY11" fmla="*/ 13497 h 88701"/>
                    <a:gd name="connsiteX12" fmla="*/ 14020 w 60519"/>
                    <a:gd name="connsiteY12" fmla="*/ 3545 h 88701"/>
                    <a:gd name="connsiteX13" fmla="*/ 29616 w 60519"/>
                    <a:gd name="connsiteY13" fmla="*/ 0 h 88701"/>
                    <a:gd name="connsiteX14" fmla="*/ 49729 w 60519"/>
                    <a:gd name="connsiteY14" fmla="*/ 6407 h 88701"/>
                    <a:gd name="connsiteX15" fmla="*/ 57081 w 60519"/>
                    <a:gd name="connsiteY15" fmla="*/ 24105 h 88701"/>
                    <a:gd name="connsiteX16" fmla="*/ 53378 w 60519"/>
                    <a:gd name="connsiteY16" fmla="*/ 37839 h 88701"/>
                    <a:gd name="connsiteX17" fmla="*/ 41274 w 60519"/>
                    <a:gd name="connsiteY17" fmla="*/ 54145 h 88701"/>
                    <a:gd name="connsiteX18" fmla="*/ 19875 w 60519"/>
                    <a:gd name="connsiteY18" fmla="*/ 77043 h 88701"/>
                    <a:gd name="connsiteX19" fmla="*/ 60493 w 60519"/>
                    <a:gd name="connsiteY19" fmla="*/ 77043 h 88701"/>
                    <a:gd name="connsiteX20" fmla="*/ 60493 w 60519"/>
                    <a:gd name="connsiteY20" fmla="*/ 88702 h 88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519" h="88701">
                      <a:moveTo>
                        <a:pt x="60520" y="88676"/>
                      </a:moveTo>
                      <a:lnTo>
                        <a:pt x="1680" y="88676"/>
                      </a:lnTo>
                      <a:lnTo>
                        <a:pt x="1680" y="78645"/>
                      </a:lnTo>
                      <a:lnTo>
                        <a:pt x="30825" y="46846"/>
                      </a:lnTo>
                      <a:cubicBezTo>
                        <a:pt x="35025" y="42145"/>
                        <a:pt x="38019" y="38233"/>
                        <a:pt x="39804" y="35108"/>
                      </a:cubicBezTo>
                      <a:cubicBezTo>
                        <a:pt x="41589" y="31957"/>
                        <a:pt x="42482" y="28806"/>
                        <a:pt x="42482" y="25655"/>
                      </a:cubicBezTo>
                      <a:cubicBezTo>
                        <a:pt x="42482" y="21480"/>
                        <a:pt x="41301" y="18119"/>
                        <a:pt x="38964" y="15545"/>
                      </a:cubicBezTo>
                      <a:cubicBezTo>
                        <a:pt x="36627" y="12972"/>
                        <a:pt x="33476" y="11711"/>
                        <a:pt x="29512" y="11711"/>
                      </a:cubicBezTo>
                      <a:cubicBezTo>
                        <a:pt x="24786" y="11711"/>
                        <a:pt x="21109" y="13156"/>
                        <a:pt x="18510" y="16044"/>
                      </a:cubicBezTo>
                      <a:cubicBezTo>
                        <a:pt x="15911" y="18933"/>
                        <a:pt x="14598" y="22871"/>
                        <a:pt x="14598" y="27887"/>
                      </a:cubicBezTo>
                      <a:lnTo>
                        <a:pt x="0" y="27887"/>
                      </a:lnTo>
                      <a:cubicBezTo>
                        <a:pt x="0" y="22556"/>
                        <a:pt x="1208" y="17751"/>
                        <a:pt x="3623" y="13497"/>
                      </a:cubicBezTo>
                      <a:cubicBezTo>
                        <a:pt x="6038" y="9217"/>
                        <a:pt x="9504" y="5908"/>
                        <a:pt x="14020" y="3545"/>
                      </a:cubicBezTo>
                      <a:cubicBezTo>
                        <a:pt x="18536" y="1182"/>
                        <a:pt x="23735" y="0"/>
                        <a:pt x="29616" y="0"/>
                      </a:cubicBezTo>
                      <a:cubicBezTo>
                        <a:pt x="38098" y="0"/>
                        <a:pt x="44819" y="2127"/>
                        <a:pt x="49729" y="6407"/>
                      </a:cubicBezTo>
                      <a:cubicBezTo>
                        <a:pt x="54638" y="10687"/>
                        <a:pt x="57081" y="16569"/>
                        <a:pt x="57081" y="24105"/>
                      </a:cubicBezTo>
                      <a:cubicBezTo>
                        <a:pt x="57081" y="28464"/>
                        <a:pt x="55846" y="33060"/>
                        <a:pt x="53378" y="37839"/>
                      </a:cubicBezTo>
                      <a:cubicBezTo>
                        <a:pt x="50910" y="42618"/>
                        <a:pt x="46867" y="48080"/>
                        <a:pt x="41274" y="54145"/>
                      </a:cubicBezTo>
                      <a:lnTo>
                        <a:pt x="19875" y="77043"/>
                      </a:lnTo>
                      <a:lnTo>
                        <a:pt x="60493" y="77043"/>
                      </a:lnTo>
                      <a:lnTo>
                        <a:pt x="60493" y="88702"/>
                      </a:lnTo>
                      <a:close/>
                    </a:path>
                  </a:pathLst>
                </a:custGeom>
                <a:solidFill>
                  <a:srgbClr val="000000"/>
                </a:solidFill>
                <a:ln w="0" cap="flat">
                  <a:noFill/>
                  <a:prstDash val="solid"/>
                  <a:miter/>
                </a:ln>
              </p:spPr>
              <p:txBody>
                <a:bodyPr rtlCol="0" anchor="ctr"/>
                <a:lstStyle/>
                <a:p>
                  <a:endParaRPr lang="en-US"/>
                </a:p>
              </p:txBody>
            </p:sp>
            <p:sp>
              <p:nvSpPr>
                <p:cNvPr id="339" name="Freeform 338">
                  <a:extLst>
                    <a:ext uri="{FF2B5EF4-FFF2-40B4-BE49-F238E27FC236}">
                      <a16:creationId xmlns:a16="http://schemas.microsoft.com/office/drawing/2014/main" id="{F08D131C-7CA7-FDDE-64E1-75435C863829}"/>
                    </a:ext>
                  </a:extLst>
                </p:cNvPr>
                <p:cNvSpPr/>
                <p:nvPr/>
              </p:nvSpPr>
              <p:spPr>
                <a:xfrm>
                  <a:off x="5865419" y="1788756"/>
                  <a:ext cx="60520" cy="88701"/>
                </a:xfrm>
                <a:custGeom>
                  <a:avLst/>
                  <a:gdLst>
                    <a:gd name="connsiteX0" fmla="*/ 60520 w 60520"/>
                    <a:gd name="connsiteY0" fmla="*/ 88676 h 88701"/>
                    <a:gd name="connsiteX1" fmla="*/ 1680 w 60520"/>
                    <a:gd name="connsiteY1" fmla="*/ 88676 h 88701"/>
                    <a:gd name="connsiteX2" fmla="*/ 1680 w 60520"/>
                    <a:gd name="connsiteY2" fmla="*/ 78645 h 88701"/>
                    <a:gd name="connsiteX3" fmla="*/ 30825 w 60520"/>
                    <a:gd name="connsiteY3" fmla="*/ 46846 h 88701"/>
                    <a:gd name="connsiteX4" fmla="*/ 39804 w 60520"/>
                    <a:gd name="connsiteY4" fmla="*/ 35108 h 88701"/>
                    <a:gd name="connsiteX5" fmla="*/ 42482 w 60520"/>
                    <a:gd name="connsiteY5" fmla="*/ 25655 h 88701"/>
                    <a:gd name="connsiteX6" fmla="*/ 38964 w 60520"/>
                    <a:gd name="connsiteY6" fmla="*/ 15545 h 88701"/>
                    <a:gd name="connsiteX7" fmla="*/ 29512 w 60520"/>
                    <a:gd name="connsiteY7" fmla="*/ 11711 h 88701"/>
                    <a:gd name="connsiteX8" fmla="*/ 18511 w 60520"/>
                    <a:gd name="connsiteY8" fmla="*/ 16044 h 88701"/>
                    <a:gd name="connsiteX9" fmla="*/ 14599 w 60520"/>
                    <a:gd name="connsiteY9" fmla="*/ 27887 h 88701"/>
                    <a:gd name="connsiteX10" fmla="*/ 0 w 60520"/>
                    <a:gd name="connsiteY10" fmla="*/ 27887 h 88701"/>
                    <a:gd name="connsiteX11" fmla="*/ 3623 w 60520"/>
                    <a:gd name="connsiteY11" fmla="*/ 13497 h 88701"/>
                    <a:gd name="connsiteX12" fmla="*/ 14021 w 60520"/>
                    <a:gd name="connsiteY12" fmla="*/ 3545 h 88701"/>
                    <a:gd name="connsiteX13" fmla="*/ 29617 w 60520"/>
                    <a:gd name="connsiteY13" fmla="*/ 0 h 88701"/>
                    <a:gd name="connsiteX14" fmla="*/ 49729 w 60520"/>
                    <a:gd name="connsiteY14" fmla="*/ 6407 h 88701"/>
                    <a:gd name="connsiteX15" fmla="*/ 57081 w 60520"/>
                    <a:gd name="connsiteY15" fmla="*/ 24105 h 88701"/>
                    <a:gd name="connsiteX16" fmla="*/ 53379 w 60520"/>
                    <a:gd name="connsiteY16" fmla="*/ 37839 h 88701"/>
                    <a:gd name="connsiteX17" fmla="*/ 41274 w 60520"/>
                    <a:gd name="connsiteY17" fmla="*/ 54145 h 88701"/>
                    <a:gd name="connsiteX18" fmla="*/ 19876 w 60520"/>
                    <a:gd name="connsiteY18" fmla="*/ 77043 h 88701"/>
                    <a:gd name="connsiteX19" fmla="*/ 60494 w 60520"/>
                    <a:gd name="connsiteY19" fmla="*/ 77043 h 88701"/>
                    <a:gd name="connsiteX20" fmla="*/ 60494 w 60520"/>
                    <a:gd name="connsiteY20" fmla="*/ 88702 h 88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520" h="88701">
                      <a:moveTo>
                        <a:pt x="60520" y="88676"/>
                      </a:moveTo>
                      <a:lnTo>
                        <a:pt x="1680" y="88676"/>
                      </a:lnTo>
                      <a:lnTo>
                        <a:pt x="1680" y="78645"/>
                      </a:lnTo>
                      <a:lnTo>
                        <a:pt x="30825" y="46846"/>
                      </a:lnTo>
                      <a:cubicBezTo>
                        <a:pt x="35026" y="42145"/>
                        <a:pt x="38019" y="38233"/>
                        <a:pt x="39804" y="35108"/>
                      </a:cubicBezTo>
                      <a:cubicBezTo>
                        <a:pt x="41590" y="31957"/>
                        <a:pt x="42482" y="28806"/>
                        <a:pt x="42482" y="25655"/>
                      </a:cubicBezTo>
                      <a:cubicBezTo>
                        <a:pt x="42482" y="21480"/>
                        <a:pt x="41301" y="18119"/>
                        <a:pt x="38964" y="15545"/>
                      </a:cubicBezTo>
                      <a:cubicBezTo>
                        <a:pt x="36627" y="12972"/>
                        <a:pt x="33476" y="11711"/>
                        <a:pt x="29512" y="11711"/>
                      </a:cubicBezTo>
                      <a:cubicBezTo>
                        <a:pt x="24786" y="11711"/>
                        <a:pt x="21110" y="13156"/>
                        <a:pt x="18511" y="16044"/>
                      </a:cubicBezTo>
                      <a:cubicBezTo>
                        <a:pt x="15911" y="18933"/>
                        <a:pt x="14599" y="22871"/>
                        <a:pt x="14599" y="27887"/>
                      </a:cubicBezTo>
                      <a:lnTo>
                        <a:pt x="0" y="27887"/>
                      </a:lnTo>
                      <a:cubicBezTo>
                        <a:pt x="0" y="22556"/>
                        <a:pt x="1208" y="17751"/>
                        <a:pt x="3623" y="13497"/>
                      </a:cubicBezTo>
                      <a:cubicBezTo>
                        <a:pt x="6039" y="9217"/>
                        <a:pt x="9505" y="5908"/>
                        <a:pt x="14021" y="3545"/>
                      </a:cubicBezTo>
                      <a:cubicBezTo>
                        <a:pt x="18537" y="1182"/>
                        <a:pt x="23736" y="0"/>
                        <a:pt x="29617" y="0"/>
                      </a:cubicBezTo>
                      <a:cubicBezTo>
                        <a:pt x="38098" y="0"/>
                        <a:pt x="44819" y="2127"/>
                        <a:pt x="49729" y="6407"/>
                      </a:cubicBezTo>
                      <a:cubicBezTo>
                        <a:pt x="54639" y="10687"/>
                        <a:pt x="57081" y="16569"/>
                        <a:pt x="57081" y="24105"/>
                      </a:cubicBezTo>
                      <a:cubicBezTo>
                        <a:pt x="57081" y="28464"/>
                        <a:pt x="55847" y="33060"/>
                        <a:pt x="53379" y="37839"/>
                      </a:cubicBezTo>
                      <a:cubicBezTo>
                        <a:pt x="50910" y="42618"/>
                        <a:pt x="46867" y="48080"/>
                        <a:pt x="41274" y="54145"/>
                      </a:cubicBezTo>
                      <a:lnTo>
                        <a:pt x="19876" y="77043"/>
                      </a:lnTo>
                      <a:lnTo>
                        <a:pt x="60494" y="77043"/>
                      </a:lnTo>
                      <a:lnTo>
                        <a:pt x="60494" y="88702"/>
                      </a:lnTo>
                      <a:close/>
                    </a:path>
                  </a:pathLst>
                </a:custGeom>
                <a:solidFill>
                  <a:srgbClr val="000000"/>
                </a:solidFill>
                <a:ln w="0" cap="flat">
                  <a:noFill/>
                  <a:prstDash val="solid"/>
                  <a:miter/>
                </a:ln>
              </p:spPr>
              <p:txBody>
                <a:bodyPr rtlCol="0" anchor="ctr"/>
                <a:lstStyle/>
                <a:p>
                  <a:endParaRPr lang="en-US"/>
                </a:p>
              </p:txBody>
            </p:sp>
            <p:sp>
              <p:nvSpPr>
                <p:cNvPr id="340" name="Freeform 339">
                  <a:extLst>
                    <a:ext uri="{FF2B5EF4-FFF2-40B4-BE49-F238E27FC236}">
                      <a16:creationId xmlns:a16="http://schemas.microsoft.com/office/drawing/2014/main" id="{3F4231EE-6EED-BA35-C371-C4D096FE558E}"/>
                    </a:ext>
                  </a:extLst>
                </p:cNvPr>
                <p:cNvSpPr/>
                <p:nvPr/>
              </p:nvSpPr>
              <p:spPr>
                <a:xfrm>
                  <a:off x="5936468" y="1788678"/>
                  <a:ext cx="79188" cy="89962"/>
                </a:xfrm>
                <a:custGeom>
                  <a:avLst/>
                  <a:gdLst>
                    <a:gd name="connsiteX0" fmla="*/ 0 w 79188"/>
                    <a:gd name="connsiteY0" fmla="*/ 18092 h 89962"/>
                    <a:gd name="connsiteX1" fmla="*/ 5120 w 79188"/>
                    <a:gd name="connsiteY1" fmla="*/ 5068 h 89962"/>
                    <a:gd name="connsiteX2" fmla="*/ 18511 w 79188"/>
                    <a:gd name="connsiteY2" fmla="*/ 0 h 89962"/>
                    <a:gd name="connsiteX3" fmla="*/ 32006 w 79188"/>
                    <a:gd name="connsiteY3" fmla="*/ 5068 h 89962"/>
                    <a:gd name="connsiteX4" fmla="*/ 37073 w 79188"/>
                    <a:gd name="connsiteY4" fmla="*/ 18381 h 89962"/>
                    <a:gd name="connsiteX5" fmla="*/ 37073 w 79188"/>
                    <a:gd name="connsiteY5" fmla="*/ 22714 h 89962"/>
                    <a:gd name="connsiteX6" fmla="*/ 32006 w 79188"/>
                    <a:gd name="connsiteY6" fmla="*/ 35633 h 89962"/>
                    <a:gd name="connsiteX7" fmla="*/ 18641 w 79188"/>
                    <a:gd name="connsiteY7" fmla="*/ 40675 h 89962"/>
                    <a:gd name="connsiteX8" fmla="*/ 5277 w 79188"/>
                    <a:gd name="connsiteY8" fmla="*/ 35712 h 89962"/>
                    <a:gd name="connsiteX9" fmla="*/ 26 w 79188"/>
                    <a:gd name="connsiteY9" fmla="*/ 22346 h 89962"/>
                    <a:gd name="connsiteX10" fmla="*/ 26 w 79188"/>
                    <a:gd name="connsiteY10" fmla="*/ 18092 h 89962"/>
                    <a:gd name="connsiteX11" fmla="*/ 10213 w 79188"/>
                    <a:gd name="connsiteY11" fmla="*/ 22687 h 89962"/>
                    <a:gd name="connsiteX12" fmla="*/ 12524 w 79188"/>
                    <a:gd name="connsiteY12" fmla="*/ 29410 h 89962"/>
                    <a:gd name="connsiteX13" fmla="*/ 18615 w 79188"/>
                    <a:gd name="connsiteY13" fmla="*/ 31957 h 89962"/>
                    <a:gd name="connsiteX14" fmla="*/ 24628 w 79188"/>
                    <a:gd name="connsiteY14" fmla="*/ 29410 h 89962"/>
                    <a:gd name="connsiteX15" fmla="*/ 26912 w 79188"/>
                    <a:gd name="connsiteY15" fmla="*/ 22451 h 89962"/>
                    <a:gd name="connsiteX16" fmla="*/ 26912 w 79188"/>
                    <a:gd name="connsiteY16" fmla="*/ 18040 h 89962"/>
                    <a:gd name="connsiteX17" fmla="*/ 24602 w 79188"/>
                    <a:gd name="connsiteY17" fmla="*/ 11291 h 89962"/>
                    <a:gd name="connsiteX18" fmla="*/ 18511 w 79188"/>
                    <a:gd name="connsiteY18" fmla="*/ 8692 h 89962"/>
                    <a:gd name="connsiteX19" fmla="*/ 12472 w 79188"/>
                    <a:gd name="connsiteY19" fmla="*/ 11317 h 89962"/>
                    <a:gd name="connsiteX20" fmla="*/ 10213 w 79188"/>
                    <a:gd name="connsiteY20" fmla="*/ 18224 h 89962"/>
                    <a:gd name="connsiteX21" fmla="*/ 10213 w 79188"/>
                    <a:gd name="connsiteY21" fmla="*/ 22687 h 89962"/>
                    <a:gd name="connsiteX22" fmla="*/ 21635 w 79188"/>
                    <a:gd name="connsiteY22" fmla="*/ 82216 h 89962"/>
                    <a:gd name="connsiteX23" fmla="*/ 14125 w 79188"/>
                    <a:gd name="connsiteY23" fmla="*/ 77883 h 89962"/>
                    <a:gd name="connsiteX24" fmla="*/ 56844 w 79188"/>
                    <a:gd name="connsiteY24" fmla="*/ 9479 h 89962"/>
                    <a:gd name="connsiteX25" fmla="*/ 64354 w 79188"/>
                    <a:gd name="connsiteY25" fmla="*/ 13812 h 89962"/>
                    <a:gd name="connsiteX26" fmla="*/ 21635 w 79188"/>
                    <a:gd name="connsiteY26" fmla="*/ 82216 h 89962"/>
                    <a:gd name="connsiteX27" fmla="*/ 42062 w 79188"/>
                    <a:gd name="connsiteY27" fmla="*/ 67301 h 89962"/>
                    <a:gd name="connsiteX28" fmla="*/ 47287 w 79188"/>
                    <a:gd name="connsiteY28" fmla="*/ 54250 h 89962"/>
                    <a:gd name="connsiteX29" fmla="*/ 60625 w 79188"/>
                    <a:gd name="connsiteY29" fmla="*/ 49261 h 89962"/>
                    <a:gd name="connsiteX30" fmla="*/ 73989 w 79188"/>
                    <a:gd name="connsiteY30" fmla="*/ 54250 h 89962"/>
                    <a:gd name="connsiteX31" fmla="*/ 79188 w 79188"/>
                    <a:gd name="connsiteY31" fmla="*/ 67721 h 89962"/>
                    <a:gd name="connsiteX32" fmla="*/ 79188 w 79188"/>
                    <a:gd name="connsiteY32" fmla="*/ 72001 h 89962"/>
                    <a:gd name="connsiteX33" fmla="*/ 74173 w 79188"/>
                    <a:gd name="connsiteY33" fmla="*/ 84894 h 89962"/>
                    <a:gd name="connsiteX34" fmla="*/ 60730 w 79188"/>
                    <a:gd name="connsiteY34" fmla="*/ 89962 h 89962"/>
                    <a:gd name="connsiteX35" fmla="*/ 47182 w 79188"/>
                    <a:gd name="connsiteY35" fmla="*/ 84947 h 89962"/>
                    <a:gd name="connsiteX36" fmla="*/ 42036 w 79188"/>
                    <a:gd name="connsiteY36" fmla="*/ 71686 h 89962"/>
                    <a:gd name="connsiteX37" fmla="*/ 42036 w 79188"/>
                    <a:gd name="connsiteY37" fmla="*/ 67301 h 89962"/>
                    <a:gd name="connsiteX38" fmla="*/ 52276 w 79188"/>
                    <a:gd name="connsiteY38" fmla="*/ 71949 h 89962"/>
                    <a:gd name="connsiteX39" fmla="*/ 54639 w 79188"/>
                    <a:gd name="connsiteY39" fmla="*/ 78645 h 89962"/>
                    <a:gd name="connsiteX40" fmla="*/ 60730 w 79188"/>
                    <a:gd name="connsiteY40" fmla="*/ 81270 h 89962"/>
                    <a:gd name="connsiteX41" fmla="*/ 66769 w 79188"/>
                    <a:gd name="connsiteY41" fmla="*/ 78776 h 89962"/>
                    <a:gd name="connsiteX42" fmla="*/ 68975 w 79188"/>
                    <a:gd name="connsiteY42" fmla="*/ 71765 h 89962"/>
                    <a:gd name="connsiteX43" fmla="*/ 68975 w 79188"/>
                    <a:gd name="connsiteY43" fmla="*/ 67248 h 89962"/>
                    <a:gd name="connsiteX44" fmla="*/ 66638 w 79188"/>
                    <a:gd name="connsiteY44" fmla="*/ 60526 h 89962"/>
                    <a:gd name="connsiteX45" fmla="*/ 60625 w 79188"/>
                    <a:gd name="connsiteY45" fmla="*/ 58005 h 89962"/>
                    <a:gd name="connsiteX46" fmla="*/ 54586 w 79188"/>
                    <a:gd name="connsiteY46" fmla="*/ 60526 h 89962"/>
                    <a:gd name="connsiteX47" fmla="*/ 52276 w 79188"/>
                    <a:gd name="connsiteY47" fmla="*/ 67485 h 89962"/>
                    <a:gd name="connsiteX48" fmla="*/ 52276 w 79188"/>
                    <a:gd name="connsiteY48" fmla="*/ 71922 h 8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62">
                      <a:moveTo>
                        <a:pt x="0" y="18092"/>
                      </a:moveTo>
                      <a:cubicBezTo>
                        <a:pt x="0" y="12814"/>
                        <a:pt x="1706" y="8455"/>
                        <a:pt x="5120" y="5068"/>
                      </a:cubicBezTo>
                      <a:cubicBezTo>
                        <a:pt x="8533" y="1680"/>
                        <a:pt x="12997" y="0"/>
                        <a:pt x="18511" y="0"/>
                      </a:cubicBezTo>
                      <a:cubicBezTo>
                        <a:pt x="24024" y="0"/>
                        <a:pt x="28619" y="1680"/>
                        <a:pt x="32006" y="5068"/>
                      </a:cubicBezTo>
                      <a:cubicBezTo>
                        <a:pt x="35393" y="8455"/>
                        <a:pt x="37073" y="12893"/>
                        <a:pt x="37073" y="18381"/>
                      </a:cubicBezTo>
                      <a:lnTo>
                        <a:pt x="37073" y="22714"/>
                      </a:lnTo>
                      <a:cubicBezTo>
                        <a:pt x="37073" y="27965"/>
                        <a:pt x="35367" y="32272"/>
                        <a:pt x="32006" y="35633"/>
                      </a:cubicBezTo>
                      <a:cubicBezTo>
                        <a:pt x="28619" y="38994"/>
                        <a:pt x="24155" y="40675"/>
                        <a:pt x="18641" y="40675"/>
                      </a:cubicBezTo>
                      <a:cubicBezTo>
                        <a:pt x="13128" y="40675"/>
                        <a:pt x="8769" y="39020"/>
                        <a:pt x="5277" y="35712"/>
                      </a:cubicBezTo>
                      <a:cubicBezTo>
                        <a:pt x="1759" y="32403"/>
                        <a:pt x="26" y="27939"/>
                        <a:pt x="26" y="22346"/>
                      </a:cubicBezTo>
                      <a:lnTo>
                        <a:pt x="26" y="18092"/>
                      </a:lnTo>
                      <a:close/>
                      <a:moveTo>
                        <a:pt x="10213" y="22687"/>
                      </a:moveTo>
                      <a:cubicBezTo>
                        <a:pt x="10213" y="25471"/>
                        <a:pt x="10975" y="27703"/>
                        <a:pt x="12524" y="29410"/>
                      </a:cubicBezTo>
                      <a:cubicBezTo>
                        <a:pt x="14073" y="31116"/>
                        <a:pt x="16095" y="31957"/>
                        <a:pt x="18615" y="31957"/>
                      </a:cubicBezTo>
                      <a:cubicBezTo>
                        <a:pt x="21136" y="31957"/>
                        <a:pt x="23105" y="31116"/>
                        <a:pt x="24628" y="29410"/>
                      </a:cubicBezTo>
                      <a:cubicBezTo>
                        <a:pt x="26151" y="27703"/>
                        <a:pt x="26912" y="25392"/>
                        <a:pt x="26912" y="22451"/>
                      </a:cubicBezTo>
                      <a:lnTo>
                        <a:pt x="26912" y="18040"/>
                      </a:lnTo>
                      <a:cubicBezTo>
                        <a:pt x="26912" y="15256"/>
                        <a:pt x="26151" y="13024"/>
                        <a:pt x="24602" y="11291"/>
                      </a:cubicBezTo>
                      <a:cubicBezTo>
                        <a:pt x="23053" y="9558"/>
                        <a:pt x="21031" y="8692"/>
                        <a:pt x="18511" y="8692"/>
                      </a:cubicBezTo>
                      <a:cubicBezTo>
                        <a:pt x="15990" y="8692"/>
                        <a:pt x="13968" y="9558"/>
                        <a:pt x="12472" y="11317"/>
                      </a:cubicBezTo>
                      <a:cubicBezTo>
                        <a:pt x="10975" y="13077"/>
                        <a:pt x="10213" y="15361"/>
                        <a:pt x="10213" y="18224"/>
                      </a:cubicBezTo>
                      <a:lnTo>
                        <a:pt x="10213" y="22687"/>
                      </a:lnTo>
                      <a:close/>
                      <a:moveTo>
                        <a:pt x="21635" y="82216"/>
                      </a:moveTo>
                      <a:lnTo>
                        <a:pt x="14125" y="77883"/>
                      </a:lnTo>
                      <a:lnTo>
                        <a:pt x="56844" y="9479"/>
                      </a:lnTo>
                      <a:lnTo>
                        <a:pt x="64354" y="13812"/>
                      </a:lnTo>
                      <a:lnTo>
                        <a:pt x="21635" y="82216"/>
                      </a:lnTo>
                      <a:close/>
                      <a:moveTo>
                        <a:pt x="42062" y="67301"/>
                      </a:moveTo>
                      <a:cubicBezTo>
                        <a:pt x="42062" y="61944"/>
                        <a:pt x="43795" y="57585"/>
                        <a:pt x="47287" y="54250"/>
                      </a:cubicBezTo>
                      <a:cubicBezTo>
                        <a:pt x="50779" y="50915"/>
                        <a:pt x="55217" y="49261"/>
                        <a:pt x="60625" y="49261"/>
                      </a:cubicBezTo>
                      <a:cubicBezTo>
                        <a:pt x="66034" y="49261"/>
                        <a:pt x="70523" y="50915"/>
                        <a:pt x="73989" y="54250"/>
                      </a:cubicBezTo>
                      <a:cubicBezTo>
                        <a:pt x="77455" y="57585"/>
                        <a:pt x="79188" y="62075"/>
                        <a:pt x="79188" y="67721"/>
                      </a:cubicBezTo>
                      <a:lnTo>
                        <a:pt x="79188" y="72001"/>
                      </a:lnTo>
                      <a:cubicBezTo>
                        <a:pt x="79188" y="77200"/>
                        <a:pt x="77508" y="81507"/>
                        <a:pt x="74173" y="84894"/>
                      </a:cubicBezTo>
                      <a:cubicBezTo>
                        <a:pt x="70839" y="88282"/>
                        <a:pt x="66349" y="89962"/>
                        <a:pt x="60730" y="89962"/>
                      </a:cubicBezTo>
                      <a:cubicBezTo>
                        <a:pt x="55111" y="89962"/>
                        <a:pt x="50595" y="88282"/>
                        <a:pt x="47182" y="84947"/>
                      </a:cubicBezTo>
                      <a:cubicBezTo>
                        <a:pt x="43769" y="81612"/>
                        <a:pt x="42036" y="77174"/>
                        <a:pt x="42036" y="71686"/>
                      </a:cubicBezTo>
                      <a:lnTo>
                        <a:pt x="42036" y="67301"/>
                      </a:lnTo>
                      <a:close/>
                      <a:moveTo>
                        <a:pt x="52276" y="71949"/>
                      </a:moveTo>
                      <a:cubicBezTo>
                        <a:pt x="52276" y="74680"/>
                        <a:pt x="53063" y="76912"/>
                        <a:pt x="54639" y="78645"/>
                      </a:cubicBezTo>
                      <a:cubicBezTo>
                        <a:pt x="56214" y="80378"/>
                        <a:pt x="58262" y="81270"/>
                        <a:pt x="60730" y="81270"/>
                      </a:cubicBezTo>
                      <a:cubicBezTo>
                        <a:pt x="63198" y="81270"/>
                        <a:pt x="65299" y="80430"/>
                        <a:pt x="66769" y="78776"/>
                      </a:cubicBezTo>
                      <a:cubicBezTo>
                        <a:pt x="68239" y="77122"/>
                        <a:pt x="68975" y="74785"/>
                        <a:pt x="68975" y="71765"/>
                      </a:cubicBezTo>
                      <a:lnTo>
                        <a:pt x="68975" y="67248"/>
                      </a:lnTo>
                      <a:cubicBezTo>
                        <a:pt x="68975" y="64439"/>
                        <a:pt x="68187" y="62207"/>
                        <a:pt x="66638" y="60526"/>
                      </a:cubicBezTo>
                      <a:cubicBezTo>
                        <a:pt x="65089" y="58846"/>
                        <a:pt x="63067" y="58005"/>
                        <a:pt x="60625" y="58005"/>
                      </a:cubicBezTo>
                      <a:cubicBezTo>
                        <a:pt x="58183" y="58005"/>
                        <a:pt x="56135" y="58846"/>
                        <a:pt x="54586" y="60526"/>
                      </a:cubicBezTo>
                      <a:cubicBezTo>
                        <a:pt x="53037" y="62207"/>
                        <a:pt x="52276" y="64544"/>
                        <a:pt x="52276" y="67485"/>
                      </a:cubicBezTo>
                      <a:lnTo>
                        <a:pt x="52276" y="71922"/>
                      </a:lnTo>
                      <a:close/>
                    </a:path>
                  </a:pathLst>
                </a:custGeom>
                <a:solidFill>
                  <a:srgbClr val="000000"/>
                </a:solidFill>
                <a:ln w="0" cap="flat">
                  <a:noFill/>
                  <a:prstDash val="solid"/>
                  <a:miter/>
                </a:ln>
              </p:spPr>
              <p:txBody>
                <a:bodyPr rtlCol="0" anchor="ctr"/>
                <a:lstStyle/>
                <a:p>
                  <a:endParaRPr lang="en-US"/>
                </a:p>
              </p:txBody>
            </p:sp>
          </p:grpSp>
          <p:grpSp>
            <p:nvGrpSpPr>
              <p:cNvPr id="306" name="Graphic 630">
                <a:extLst>
                  <a:ext uri="{FF2B5EF4-FFF2-40B4-BE49-F238E27FC236}">
                    <a16:creationId xmlns:a16="http://schemas.microsoft.com/office/drawing/2014/main" id="{5A046F1F-D3CC-9BB7-A595-BF29952EA1C9}"/>
                  </a:ext>
                </a:extLst>
              </p:cNvPr>
              <p:cNvGrpSpPr/>
              <p:nvPr/>
            </p:nvGrpSpPr>
            <p:grpSpPr>
              <a:xfrm>
                <a:off x="6391590" y="1788678"/>
                <a:ext cx="220157" cy="89962"/>
                <a:chOff x="6391590" y="1788678"/>
                <a:chExt cx="220157" cy="89962"/>
              </a:xfrm>
              <a:solidFill>
                <a:srgbClr val="000000"/>
              </a:solidFill>
            </p:grpSpPr>
            <p:sp>
              <p:nvSpPr>
                <p:cNvPr id="335" name="Freeform 334">
                  <a:extLst>
                    <a:ext uri="{FF2B5EF4-FFF2-40B4-BE49-F238E27FC236}">
                      <a16:creationId xmlns:a16="http://schemas.microsoft.com/office/drawing/2014/main" id="{5E62EFE9-4B5D-EA22-BB9B-E0FA12C4891C}"/>
                    </a:ext>
                  </a:extLst>
                </p:cNvPr>
                <p:cNvSpPr/>
                <p:nvPr/>
              </p:nvSpPr>
              <p:spPr>
                <a:xfrm>
                  <a:off x="6391590" y="1788756"/>
                  <a:ext cx="60520" cy="88701"/>
                </a:xfrm>
                <a:custGeom>
                  <a:avLst/>
                  <a:gdLst>
                    <a:gd name="connsiteX0" fmla="*/ 60520 w 60520"/>
                    <a:gd name="connsiteY0" fmla="*/ 88676 h 88701"/>
                    <a:gd name="connsiteX1" fmla="*/ 1681 w 60520"/>
                    <a:gd name="connsiteY1" fmla="*/ 88676 h 88701"/>
                    <a:gd name="connsiteX2" fmla="*/ 1681 w 60520"/>
                    <a:gd name="connsiteY2" fmla="*/ 78645 h 88701"/>
                    <a:gd name="connsiteX3" fmla="*/ 30825 w 60520"/>
                    <a:gd name="connsiteY3" fmla="*/ 46846 h 88701"/>
                    <a:gd name="connsiteX4" fmla="*/ 39805 w 60520"/>
                    <a:gd name="connsiteY4" fmla="*/ 35108 h 88701"/>
                    <a:gd name="connsiteX5" fmla="*/ 42483 w 60520"/>
                    <a:gd name="connsiteY5" fmla="*/ 25655 h 88701"/>
                    <a:gd name="connsiteX6" fmla="*/ 38964 w 60520"/>
                    <a:gd name="connsiteY6" fmla="*/ 15545 h 88701"/>
                    <a:gd name="connsiteX7" fmla="*/ 29512 w 60520"/>
                    <a:gd name="connsiteY7" fmla="*/ 11711 h 88701"/>
                    <a:gd name="connsiteX8" fmla="*/ 18511 w 60520"/>
                    <a:gd name="connsiteY8" fmla="*/ 16044 h 88701"/>
                    <a:gd name="connsiteX9" fmla="*/ 14599 w 60520"/>
                    <a:gd name="connsiteY9" fmla="*/ 27887 h 88701"/>
                    <a:gd name="connsiteX10" fmla="*/ 0 w 60520"/>
                    <a:gd name="connsiteY10" fmla="*/ 27887 h 88701"/>
                    <a:gd name="connsiteX11" fmla="*/ 3624 w 60520"/>
                    <a:gd name="connsiteY11" fmla="*/ 13497 h 88701"/>
                    <a:gd name="connsiteX12" fmla="*/ 14021 w 60520"/>
                    <a:gd name="connsiteY12" fmla="*/ 3545 h 88701"/>
                    <a:gd name="connsiteX13" fmla="*/ 29617 w 60520"/>
                    <a:gd name="connsiteY13" fmla="*/ 0 h 88701"/>
                    <a:gd name="connsiteX14" fmla="*/ 49729 w 60520"/>
                    <a:gd name="connsiteY14" fmla="*/ 6407 h 88701"/>
                    <a:gd name="connsiteX15" fmla="*/ 57081 w 60520"/>
                    <a:gd name="connsiteY15" fmla="*/ 24105 h 88701"/>
                    <a:gd name="connsiteX16" fmla="*/ 53379 w 60520"/>
                    <a:gd name="connsiteY16" fmla="*/ 37839 h 88701"/>
                    <a:gd name="connsiteX17" fmla="*/ 41275 w 60520"/>
                    <a:gd name="connsiteY17" fmla="*/ 54145 h 88701"/>
                    <a:gd name="connsiteX18" fmla="*/ 19876 w 60520"/>
                    <a:gd name="connsiteY18" fmla="*/ 77043 h 88701"/>
                    <a:gd name="connsiteX19" fmla="*/ 60494 w 60520"/>
                    <a:gd name="connsiteY19" fmla="*/ 77043 h 88701"/>
                    <a:gd name="connsiteX20" fmla="*/ 60494 w 60520"/>
                    <a:gd name="connsiteY20" fmla="*/ 88702 h 88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520" h="88701">
                      <a:moveTo>
                        <a:pt x="60520" y="88676"/>
                      </a:moveTo>
                      <a:lnTo>
                        <a:pt x="1681" y="88676"/>
                      </a:lnTo>
                      <a:lnTo>
                        <a:pt x="1681" y="78645"/>
                      </a:lnTo>
                      <a:lnTo>
                        <a:pt x="30825" y="46846"/>
                      </a:lnTo>
                      <a:cubicBezTo>
                        <a:pt x="35026" y="42145"/>
                        <a:pt x="38019" y="38233"/>
                        <a:pt x="39805" y="35108"/>
                      </a:cubicBezTo>
                      <a:cubicBezTo>
                        <a:pt x="41590" y="31957"/>
                        <a:pt x="42483" y="28806"/>
                        <a:pt x="42483" y="25655"/>
                      </a:cubicBezTo>
                      <a:cubicBezTo>
                        <a:pt x="42483" y="21480"/>
                        <a:pt x="41301" y="18119"/>
                        <a:pt x="38964" y="15545"/>
                      </a:cubicBezTo>
                      <a:cubicBezTo>
                        <a:pt x="36628" y="12972"/>
                        <a:pt x="33476" y="11711"/>
                        <a:pt x="29512" y="11711"/>
                      </a:cubicBezTo>
                      <a:cubicBezTo>
                        <a:pt x="24786" y="11711"/>
                        <a:pt x="21110" y="13156"/>
                        <a:pt x="18511" y="16044"/>
                      </a:cubicBezTo>
                      <a:cubicBezTo>
                        <a:pt x="15911" y="18933"/>
                        <a:pt x="14599" y="22871"/>
                        <a:pt x="14599" y="27887"/>
                      </a:cubicBezTo>
                      <a:lnTo>
                        <a:pt x="0" y="27887"/>
                      </a:lnTo>
                      <a:cubicBezTo>
                        <a:pt x="0" y="22556"/>
                        <a:pt x="1208" y="17751"/>
                        <a:pt x="3624" y="13497"/>
                      </a:cubicBezTo>
                      <a:cubicBezTo>
                        <a:pt x="6039" y="9217"/>
                        <a:pt x="9505" y="5908"/>
                        <a:pt x="14021" y="3545"/>
                      </a:cubicBezTo>
                      <a:cubicBezTo>
                        <a:pt x="18537" y="1182"/>
                        <a:pt x="23736" y="0"/>
                        <a:pt x="29617" y="0"/>
                      </a:cubicBezTo>
                      <a:cubicBezTo>
                        <a:pt x="38098" y="0"/>
                        <a:pt x="44819" y="2127"/>
                        <a:pt x="49729" y="6407"/>
                      </a:cubicBezTo>
                      <a:cubicBezTo>
                        <a:pt x="54639" y="10687"/>
                        <a:pt x="57081" y="16569"/>
                        <a:pt x="57081" y="24105"/>
                      </a:cubicBezTo>
                      <a:cubicBezTo>
                        <a:pt x="57081" y="28464"/>
                        <a:pt x="55847" y="33060"/>
                        <a:pt x="53379" y="37839"/>
                      </a:cubicBezTo>
                      <a:cubicBezTo>
                        <a:pt x="50911" y="42618"/>
                        <a:pt x="46867" y="48080"/>
                        <a:pt x="41275" y="54145"/>
                      </a:cubicBezTo>
                      <a:lnTo>
                        <a:pt x="19876" y="77043"/>
                      </a:lnTo>
                      <a:lnTo>
                        <a:pt x="60494" y="77043"/>
                      </a:lnTo>
                      <a:lnTo>
                        <a:pt x="60494" y="88702"/>
                      </a:lnTo>
                      <a:close/>
                    </a:path>
                  </a:pathLst>
                </a:custGeom>
                <a:solidFill>
                  <a:srgbClr val="000000"/>
                </a:solidFill>
                <a:ln w="0" cap="flat">
                  <a:noFill/>
                  <a:prstDash val="solid"/>
                  <a:miter/>
                </a:ln>
              </p:spPr>
              <p:txBody>
                <a:bodyPr rtlCol="0" anchor="ctr"/>
                <a:lstStyle/>
                <a:p>
                  <a:endParaRPr lang="en-US"/>
                </a:p>
              </p:txBody>
            </p:sp>
            <p:sp>
              <p:nvSpPr>
                <p:cNvPr id="336" name="Freeform 335">
                  <a:extLst>
                    <a:ext uri="{FF2B5EF4-FFF2-40B4-BE49-F238E27FC236}">
                      <a16:creationId xmlns:a16="http://schemas.microsoft.com/office/drawing/2014/main" id="{DF2018AC-5C4E-28A1-9702-6DD8E1838C80}"/>
                    </a:ext>
                  </a:extLst>
                </p:cNvPr>
                <p:cNvSpPr/>
                <p:nvPr/>
              </p:nvSpPr>
              <p:spPr>
                <a:xfrm>
                  <a:off x="6461405" y="1788704"/>
                  <a:ext cx="58052" cy="89909"/>
                </a:xfrm>
                <a:custGeom>
                  <a:avLst/>
                  <a:gdLst>
                    <a:gd name="connsiteX0" fmla="*/ 18695 w 58052"/>
                    <a:gd name="connsiteY0" fmla="*/ 38311 h 89909"/>
                    <a:gd name="connsiteX1" fmla="*/ 27595 w 58052"/>
                    <a:gd name="connsiteY1" fmla="*/ 38311 h 89909"/>
                    <a:gd name="connsiteX2" fmla="*/ 38255 w 58052"/>
                    <a:gd name="connsiteY2" fmla="*/ 34819 h 89909"/>
                    <a:gd name="connsiteX3" fmla="*/ 42194 w 58052"/>
                    <a:gd name="connsiteY3" fmla="*/ 24893 h 89909"/>
                    <a:gd name="connsiteX4" fmla="*/ 38912 w 58052"/>
                    <a:gd name="connsiteY4" fmla="*/ 15178 h 89909"/>
                    <a:gd name="connsiteX5" fmla="*/ 28908 w 58052"/>
                    <a:gd name="connsiteY5" fmla="*/ 11711 h 89909"/>
                    <a:gd name="connsiteX6" fmla="*/ 19220 w 58052"/>
                    <a:gd name="connsiteY6" fmla="*/ 15099 h 89909"/>
                    <a:gd name="connsiteX7" fmla="*/ 15439 w 58052"/>
                    <a:gd name="connsiteY7" fmla="*/ 23974 h 89909"/>
                    <a:gd name="connsiteX8" fmla="*/ 840 w 58052"/>
                    <a:gd name="connsiteY8" fmla="*/ 23974 h 89909"/>
                    <a:gd name="connsiteX9" fmla="*/ 4411 w 58052"/>
                    <a:gd name="connsiteY9" fmla="*/ 11711 h 89909"/>
                    <a:gd name="connsiteX10" fmla="*/ 14388 w 58052"/>
                    <a:gd name="connsiteY10" fmla="*/ 3099 h 89909"/>
                    <a:gd name="connsiteX11" fmla="*/ 28724 w 58052"/>
                    <a:gd name="connsiteY11" fmla="*/ 0 h 89909"/>
                    <a:gd name="connsiteX12" fmla="*/ 49309 w 58052"/>
                    <a:gd name="connsiteY12" fmla="*/ 6591 h 89909"/>
                    <a:gd name="connsiteX13" fmla="*/ 56792 w 58052"/>
                    <a:gd name="connsiteY13" fmla="*/ 24893 h 89909"/>
                    <a:gd name="connsiteX14" fmla="*/ 53037 w 58052"/>
                    <a:gd name="connsiteY14" fmla="*/ 35974 h 89909"/>
                    <a:gd name="connsiteX15" fmla="*/ 43323 w 58052"/>
                    <a:gd name="connsiteY15" fmla="*/ 43826 h 89909"/>
                    <a:gd name="connsiteX16" fmla="*/ 54297 w 58052"/>
                    <a:gd name="connsiteY16" fmla="*/ 51572 h 89909"/>
                    <a:gd name="connsiteX17" fmla="*/ 58052 w 58052"/>
                    <a:gd name="connsiteY17" fmla="*/ 64202 h 89909"/>
                    <a:gd name="connsiteX18" fmla="*/ 49965 w 58052"/>
                    <a:gd name="connsiteY18" fmla="*/ 82951 h 89909"/>
                    <a:gd name="connsiteX19" fmla="*/ 28724 w 58052"/>
                    <a:gd name="connsiteY19" fmla="*/ 89910 h 89909"/>
                    <a:gd name="connsiteX20" fmla="*/ 8061 w 58052"/>
                    <a:gd name="connsiteY20" fmla="*/ 83188 h 89909"/>
                    <a:gd name="connsiteX21" fmla="*/ 0 w 58052"/>
                    <a:gd name="connsiteY21" fmla="*/ 65279 h 89909"/>
                    <a:gd name="connsiteX22" fmla="*/ 14599 w 58052"/>
                    <a:gd name="connsiteY22" fmla="*/ 65279 h 89909"/>
                    <a:gd name="connsiteX23" fmla="*/ 18484 w 58052"/>
                    <a:gd name="connsiteY23" fmla="*/ 74654 h 89909"/>
                    <a:gd name="connsiteX24" fmla="*/ 28908 w 58052"/>
                    <a:gd name="connsiteY24" fmla="*/ 78251 h 89909"/>
                    <a:gd name="connsiteX25" fmla="*/ 39594 w 58052"/>
                    <a:gd name="connsiteY25" fmla="*/ 74654 h 89909"/>
                    <a:gd name="connsiteX26" fmla="*/ 43506 w 58052"/>
                    <a:gd name="connsiteY26" fmla="*/ 64202 h 89909"/>
                    <a:gd name="connsiteX27" fmla="*/ 39410 w 58052"/>
                    <a:gd name="connsiteY27" fmla="*/ 53568 h 89909"/>
                    <a:gd name="connsiteX28" fmla="*/ 27280 w 58052"/>
                    <a:gd name="connsiteY28" fmla="*/ 49839 h 89909"/>
                    <a:gd name="connsiteX29" fmla="*/ 18695 w 58052"/>
                    <a:gd name="connsiteY29" fmla="*/ 49839 h 89909"/>
                    <a:gd name="connsiteX30" fmla="*/ 18695 w 58052"/>
                    <a:gd name="connsiteY30" fmla="*/ 38311 h 8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8052" h="89909">
                      <a:moveTo>
                        <a:pt x="18695" y="38311"/>
                      </a:moveTo>
                      <a:lnTo>
                        <a:pt x="27595" y="38311"/>
                      </a:lnTo>
                      <a:cubicBezTo>
                        <a:pt x="32085" y="38285"/>
                        <a:pt x="35630" y="37104"/>
                        <a:pt x="38255" y="34819"/>
                      </a:cubicBezTo>
                      <a:cubicBezTo>
                        <a:pt x="40881" y="32535"/>
                        <a:pt x="42194" y="29226"/>
                        <a:pt x="42194" y="24893"/>
                      </a:cubicBezTo>
                      <a:cubicBezTo>
                        <a:pt x="42194" y="20561"/>
                        <a:pt x="41090" y="17488"/>
                        <a:pt x="38912" y="15178"/>
                      </a:cubicBezTo>
                      <a:cubicBezTo>
                        <a:pt x="36732" y="12867"/>
                        <a:pt x="33398" y="11711"/>
                        <a:pt x="28908" y="11711"/>
                      </a:cubicBezTo>
                      <a:cubicBezTo>
                        <a:pt x="24970" y="11711"/>
                        <a:pt x="21766" y="12841"/>
                        <a:pt x="19220" y="15099"/>
                      </a:cubicBezTo>
                      <a:cubicBezTo>
                        <a:pt x="16699" y="17357"/>
                        <a:pt x="15439" y="20324"/>
                        <a:pt x="15439" y="23974"/>
                      </a:cubicBezTo>
                      <a:lnTo>
                        <a:pt x="840" y="23974"/>
                      </a:lnTo>
                      <a:cubicBezTo>
                        <a:pt x="840" y="19484"/>
                        <a:pt x="2022" y="15414"/>
                        <a:pt x="4411" y="11711"/>
                      </a:cubicBezTo>
                      <a:cubicBezTo>
                        <a:pt x="6801" y="8035"/>
                        <a:pt x="10109" y="5147"/>
                        <a:pt x="14388" y="3099"/>
                      </a:cubicBezTo>
                      <a:cubicBezTo>
                        <a:pt x="18668" y="1024"/>
                        <a:pt x="23420" y="0"/>
                        <a:pt x="28724" y="0"/>
                      </a:cubicBezTo>
                      <a:cubicBezTo>
                        <a:pt x="37467" y="0"/>
                        <a:pt x="44321" y="2206"/>
                        <a:pt x="49309" y="6591"/>
                      </a:cubicBezTo>
                      <a:cubicBezTo>
                        <a:pt x="54297" y="10976"/>
                        <a:pt x="56792" y="17068"/>
                        <a:pt x="56792" y="24893"/>
                      </a:cubicBezTo>
                      <a:cubicBezTo>
                        <a:pt x="56792" y="28832"/>
                        <a:pt x="55531" y="32508"/>
                        <a:pt x="53037" y="35974"/>
                      </a:cubicBezTo>
                      <a:cubicBezTo>
                        <a:pt x="50543" y="39441"/>
                        <a:pt x="47287" y="42066"/>
                        <a:pt x="43323" y="43826"/>
                      </a:cubicBezTo>
                      <a:cubicBezTo>
                        <a:pt x="48128" y="45480"/>
                        <a:pt x="51777" y="48053"/>
                        <a:pt x="54297" y="51572"/>
                      </a:cubicBezTo>
                      <a:cubicBezTo>
                        <a:pt x="56792" y="55091"/>
                        <a:pt x="58052" y="59318"/>
                        <a:pt x="58052" y="64202"/>
                      </a:cubicBezTo>
                      <a:cubicBezTo>
                        <a:pt x="58052" y="72054"/>
                        <a:pt x="55348" y="78303"/>
                        <a:pt x="49965" y="82951"/>
                      </a:cubicBezTo>
                      <a:cubicBezTo>
                        <a:pt x="44583" y="87599"/>
                        <a:pt x="37494" y="89910"/>
                        <a:pt x="28724" y="89910"/>
                      </a:cubicBezTo>
                      <a:cubicBezTo>
                        <a:pt x="19955" y="89910"/>
                        <a:pt x="13417" y="87678"/>
                        <a:pt x="8061" y="83188"/>
                      </a:cubicBezTo>
                      <a:cubicBezTo>
                        <a:pt x="2704" y="78697"/>
                        <a:pt x="0" y="72737"/>
                        <a:pt x="0" y="65279"/>
                      </a:cubicBezTo>
                      <a:lnTo>
                        <a:pt x="14599" y="65279"/>
                      </a:lnTo>
                      <a:cubicBezTo>
                        <a:pt x="14599" y="69113"/>
                        <a:pt x="15885" y="72238"/>
                        <a:pt x="18484" y="74654"/>
                      </a:cubicBezTo>
                      <a:cubicBezTo>
                        <a:pt x="21057" y="77069"/>
                        <a:pt x="24550" y="78251"/>
                        <a:pt x="28908" y="78251"/>
                      </a:cubicBezTo>
                      <a:cubicBezTo>
                        <a:pt x="33266" y="78251"/>
                        <a:pt x="36995" y="77043"/>
                        <a:pt x="39594" y="74654"/>
                      </a:cubicBezTo>
                      <a:cubicBezTo>
                        <a:pt x="42194" y="72238"/>
                        <a:pt x="43506" y="68771"/>
                        <a:pt x="43506" y="64202"/>
                      </a:cubicBezTo>
                      <a:cubicBezTo>
                        <a:pt x="43506" y="59633"/>
                        <a:pt x="42141" y="56062"/>
                        <a:pt x="39410" y="53568"/>
                      </a:cubicBezTo>
                      <a:cubicBezTo>
                        <a:pt x="36680" y="51073"/>
                        <a:pt x="32636" y="49839"/>
                        <a:pt x="27280" y="49839"/>
                      </a:cubicBezTo>
                      <a:lnTo>
                        <a:pt x="18695" y="49839"/>
                      </a:lnTo>
                      <a:lnTo>
                        <a:pt x="18695" y="38311"/>
                      </a:lnTo>
                      <a:close/>
                    </a:path>
                  </a:pathLst>
                </a:custGeom>
                <a:solidFill>
                  <a:srgbClr val="000000"/>
                </a:solidFill>
                <a:ln w="0" cap="flat">
                  <a:noFill/>
                  <a:prstDash val="solid"/>
                  <a:miter/>
                </a:ln>
              </p:spPr>
              <p:txBody>
                <a:bodyPr rtlCol="0" anchor="ctr"/>
                <a:lstStyle/>
                <a:p>
                  <a:endParaRPr lang="en-US"/>
                </a:p>
              </p:txBody>
            </p:sp>
            <p:sp>
              <p:nvSpPr>
                <p:cNvPr id="337" name="Freeform 336">
                  <a:extLst>
                    <a:ext uri="{FF2B5EF4-FFF2-40B4-BE49-F238E27FC236}">
                      <a16:creationId xmlns:a16="http://schemas.microsoft.com/office/drawing/2014/main" id="{F00ADD2C-40FA-5198-C23A-8F0F3A8E3C5E}"/>
                    </a:ext>
                  </a:extLst>
                </p:cNvPr>
                <p:cNvSpPr/>
                <p:nvPr/>
              </p:nvSpPr>
              <p:spPr>
                <a:xfrm>
                  <a:off x="6532559" y="1788678"/>
                  <a:ext cx="79188" cy="89962"/>
                </a:xfrm>
                <a:custGeom>
                  <a:avLst/>
                  <a:gdLst>
                    <a:gd name="connsiteX0" fmla="*/ 0 w 79188"/>
                    <a:gd name="connsiteY0" fmla="*/ 18092 h 89962"/>
                    <a:gd name="connsiteX1" fmla="*/ 5120 w 79188"/>
                    <a:gd name="connsiteY1" fmla="*/ 5068 h 89962"/>
                    <a:gd name="connsiteX2" fmla="*/ 18510 w 79188"/>
                    <a:gd name="connsiteY2" fmla="*/ 0 h 89962"/>
                    <a:gd name="connsiteX3" fmla="*/ 32006 w 79188"/>
                    <a:gd name="connsiteY3" fmla="*/ 5068 h 89962"/>
                    <a:gd name="connsiteX4" fmla="*/ 37073 w 79188"/>
                    <a:gd name="connsiteY4" fmla="*/ 18381 h 89962"/>
                    <a:gd name="connsiteX5" fmla="*/ 37073 w 79188"/>
                    <a:gd name="connsiteY5" fmla="*/ 22714 h 89962"/>
                    <a:gd name="connsiteX6" fmla="*/ 32006 w 79188"/>
                    <a:gd name="connsiteY6" fmla="*/ 35633 h 89962"/>
                    <a:gd name="connsiteX7" fmla="*/ 18641 w 79188"/>
                    <a:gd name="connsiteY7" fmla="*/ 40675 h 89962"/>
                    <a:gd name="connsiteX8" fmla="*/ 5277 w 79188"/>
                    <a:gd name="connsiteY8" fmla="*/ 35712 h 89962"/>
                    <a:gd name="connsiteX9" fmla="*/ 26 w 79188"/>
                    <a:gd name="connsiteY9" fmla="*/ 22346 h 89962"/>
                    <a:gd name="connsiteX10" fmla="*/ 26 w 79188"/>
                    <a:gd name="connsiteY10" fmla="*/ 18092 h 89962"/>
                    <a:gd name="connsiteX11" fmla="*/ 10213 w 79188"/>
                    <a:gd name="connsiteY11" fmla="*/ 22687 h 89962"/>
                    <a:gd name="connsiteX12" fmla="*/ 12524 w 79188"/>
                    <a:gd name="connsiteY12" fmla="*/ 29410 h 89962"/>
                    <a:gd name="connsiteX13" fmla="*/ 18615 w 79188"/>
                    <a:gd name="connsiteY13" fmla="*/ 31957 h 89962"/>
                    <a:gd name="connsiteX14" fmla="*/ 24628 w 79188"/>
                    <a:gd name="connsiteY14" fmla="*/ 29410 h 89962"/>
                    <a:gd name="connsiteX15" fmla="*/ 26912 w 79188"/>
                    <a:gd name="connsiteY15" fmla="*/ 22451 h 89962"/>
                    <a:gd name="connsiteX16" fmla="*/ 26912 w 79188"/>
                    <a:gd name="connsiteY16" fmla="*/ 18040 h 89962"/>
                    <a:gd name="connsiteX17" fmla="*/ 24602 w 79188"/>
                    <a:gd name="connsiteY17" fmla="*/ 11291 h 89962"/>
                    <a:gd name="connsiteX18" fmla="*/ 18510 w 79188"/>
                    <a:gd name="connsiteY18" fmla="*/ 8692 h 89962"/>
                    <a:gd name="connsiteX19" fmla="*/ 12472 w 79188"/>
                    <a:gd name="connsiteY19" fmla="*/ 11317 h 89962"/>
                    <a:gd name="connsiteX20" fmla="*/ 10213 w 79188"/>
                    <a:gd name="connsiteY20" fmla="*/ 18224 h 89962"/>
                    <a:gd name="connsiteX21" fmla="*/ 10213 w 79188"/>
                    <a:gd name="connsiteY21" fmla="*/ 22687 h 89962"/>
                    <a:gd name="connsiteX22" fmla="*/ 21635 w 79188"/>
                    <a:gd name="connsiteY22" fmla="*/ 82216 h 89962"/>
                    <a:gd name="connsiteX23" fmla="*/ 14125 w 79188"/>
                    <a:gd name="connsiteY23" fmla="*/ 77883 h 89962"/>
                    <a:gd name="connsiteX24" fmla="*/ 56844 w 79188"/>
                    <a:gd name="connsiteY24" fmla="*/ 9479 h 89962"/>
                    <a:gd name="connsiteX25" fmla="*/ 64354 w 79188"/>
                    <a:gd name="connsiteY25" fmla="*/ 13812 h 89962"/>
                    <a:gd name="connsiteX26" fmla="*/ 21635 w 79188"/>
                    <a:gd name="connsiteY26" fmla="*/ 82216 h 89962"/>
                    <a:gd name="connsiteX27" fmla="*/ 42062 w 79188"/>
                    <a:gd name="connsiteY27" fmla="*/ 67301 h 89962"/>
                    <a:gd name="connsiteX28" fmla="*/ 47287 w 79188"/>
                    <a:gd name="connsiteY28" fmla="*/ 54250 h 89962"/>
                    <a:gd name="connsiteX29" fmla="*/ 60625 w 79188"/>
                    <a:gd name="connsiteY29" fmla="*/ 49261 h 89962"/>
                    <a:gd name="connsiteX30" fmla="*/ 73989 w 79188"/>
                    <a:gd name="connsiteY30" fmla="*/ 54250 h 89962"/>
                    <a:gd name="connsiteX31" fmla="*/ 79188 w 79188"/>
                    <a:gd name="connsiteY31" fmla="*/ 67721 h 89962"/>
                    <a:gd name="connsiteX32" fmla="*/ 79188 w 79188"/>
                    <a:gd name="connsiteY32" fmla="*/ 72001 h 89962"/>
                    <a:gd name="connsiteX33" fmla="*/ 74173 w 79188"/>
                    <a:gd name="connsiteY33" fmla="*/ 84894 h 89962"/>
                    <a:gd name="connsiteX34" fmla="*/ 60730 w 79188"/>
                    <a:gd name="connsiteY34" fmla="*/ 89962 h 89962"/>
                    <a:gd name="connsiteX35" fmla="*/ 47182 w 79188"/>
                    <a:gd name="connsiteY35" fmla="*/ 84947 h 89962"/>
                    <a:gd name="connsiteX36" fmla="*/ 42036 w 79188"/>
                    <a:gd name="connsiteY36" fmla="*/ 71686 h 89962"/>
                    <a:gd name="connsiteX37" fmla="*/ 42036 w 79188"/>
                    <a:gd name="connsiteY37" fmla="*/ 67301 h 89962"/>
                    <a:gd name="connsiteX38" fmla="*/ 52302 w 79188"/>
                    <a:gd name="connsiteY38" fmla="*/ 71949 h 89962"/>
                    <a:gd name="connsiteX39" fmla="*/ 54665 w 79188"/>
                    <a:gd name="connsiteY39" fmla="*/ 78645 h 89962"/>
                    <a:gd name="connsiteX40" fmla="*/ 60756 w 79188"/>
                    <a:gd name="connsiteY40" fmla="*/ 81270 h 89962"/>
                    <a:gd name="connsiteX41" fmla="*/ 66795 w 79188"/>
                    <a:gd name="connsiteY41" fmla="*/ 78776 h 89962"/>
                    <a:gd name="connsiteX42" fmla="*/ 69001 w 79188"/>
                    <a:gd name="connsiteY42" fmla="*/ 71765 h 89962"/>
                    <a:gd name="connsiteX43" fmla="*/ 69001 w 79188"/>
                    <a:gd name="connsiteY43" fmla="*/ 67248 h 89962"/>
                    <a:gd name="connsiteX44" fmla="*/ 66664 w 79188"/>
                    <a:gd name="connsiteY44" fmla="*/ 60526 h 89962"/>
                    <a:gd name="connsiteX45" fmla="*/ 60651 w 79188"/>
                    <a:gd name="connsiteY45" fmla="*/ 58005 h 89962"/>
                    <a:gd name="connsiteX46" fmla="*/ 54612 w 79188"/>
                    <a:gd name="connsiteY46" fmla="*/ 60526 h 89962"/>
                    <a:gd name="connsiteX47" fmla="*/ 52302 w 79188"/>
                    <a:gd name="connsiteY47" fmla="*/ 67485 h 89962"/>
                    <a:gd name="connsiteX48" fmla="*/ 52302 w 79188"/>
                    <a:gd name="connsiteY48" fmla="*/ 71922 h 8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62">
                      <a:moveTo>
                        <a:pt x="0" y="18092"/>
                      </a:moveTo>
                      <a:cubicBezTo>
                        <a:pt x="0" y="12814"/>
                        <a:pt x="1706" y="8455"/>
                        <a:pt x="5120" y="5068"/>
                      </a:cubicBezTo>
                      <a:cubicBezTo>
                        <a:pt x="8533" y="1680"/>
                        <a:pt x="12997" y="0"/>
                        <a:pt x="18510" y="0"/>
                      </a:cubicBezTo>
                      <a:cubicBezTo>
                        <a:pt x="24024" y="0"/>
                        <a:pt x="28619" y="1680"/>
                        <a:pt x="32006" y="5068"/>
                      </a:cubicBezTo>
                      <a:cubicBezTo>
                        <a:pt x="35393" y="8455"/>
                        <a:pt x="37073" y="12893"/>
                        <a:pt x="37073" y="18381"/>
                      </a:cubicBezTo>
                      <a:lnTo>
                        <a:pt x="37073" y="22714"/>
                      </a:lnTo>
                      <a:cubicBezTo>
                        <a:pt x="37073" y="27965"/>
                        <a:pt x="35367" y="32272"/>
                        <a:pt x="32006" y="35633"/>
                      </a:cubicBezTo>
                      <a:cubicBezTo>
                        <a:pt x="28619" y="38994"/>
                        <a:pt x="24155" y="40675"/>
                        <a:pt x="18641" y="40675"/>
                      </a:cubicBezTo>
                      <a:cubicBezTo>
                        <a:pt x="13128" y="40675"/>
                        <a:pt x="8769" y="39020"/>
                        <a:pt x="5277" y="35712"/>
                      </a:cubicBezTo>
                      <a:cubicBezTo>
                        <a:pt x="1759" y="32403"/>
                        <a:pt x="26" y="27939"/>
                        <a:pt x="26" y="22346"/>
                      </a:cubicBezTo>
                      <a:lnTo>
                        <a:pt x="26" y="18092"/>
                      </a:lnTo>
                      <a:close/>
                      <a:moveTo>
                        <a:pt x="10213" y="22687"/>
                      </a:moveTo>
                      <a:cubicBezTo>
                        <a:pt x="10213" y="25471"/>
                        <a:pt x="10975" y="27703"/>
                        <a:pt x="12524" y="29410"/>
                      </a:cubicBezTo>
                      <a:cubicBezTo>
                        <a:pt x="14073" y="31116"/>
                        <a:pt x="16095" y="31957"/>
                        <a:pt x="18615" y="31957"/>
                      </a:cubicBezTo>
                      <a:cubicBezTo>
                        <a:pt x="21136" y="31957"/>
                        <a:pt x="23105" y="31116"/>
                        <a:pt x="24628" y="29410"/>
                      </a:cubicBezTo>
                      <a:cubicBezTo>
                        <a:pt x="26151" y="27703"/>
                        <a:pt x="26912" y="25392"/>
                        <a:pt x="26912" y="22451"/>
                      </a:cubicBezTo>
                      <a:lnTo>
                        <a:pt x="26912" y="18040"/>
                      </a:lnTo>
                      <a:cubicBezTo>
                        <a:pt x="26912" y="15256"/>
                        <a:pt x="26151" y="13024"/>
                        <a:pt x="24602" y="11291"/>
                      </a:cubicBezTo>
                      <a:cubicBezTo>
                        <a:pt x="23053" y="9558"/>
                        <a:pt x="21031" y="8692"/>
                        <a:pt x="18510" y="8692"/>
                      </a:cubicBezTo>
                      <a:cubicBezTo>
                        <a:pt x="15990" y="8692"/>
                        <a:pt x="13968" y="9558"/>
                        <a:pt x="12472" y="11317"/>
                      </a:cubicBezTo>
                      <a:cubicBezTo>
                        <a:pt x="10975" y="13077"/>
                        <a:pt x="10213" y="15361"/>
                        <a:pt x="10213" y="18224"/>
                      </a:cubicBezTo>
                      <a:lnTo>
                        <a:pt x="10213" y="22687"/>
                      </a:lnTo>
                      <a:close/>
                      <a:moveTo>
                        <a:pt x="21635" y="82216"/>
                      </a:moveTo>
                      <a:lnTo>
                        <a:pt x="14125" y="77883"/>
                      </a:lnTo>
                      <a:lnTo>
                        <a:pt x="56844" y="9479"/>
                      </a:lnTo>
                      <a:lnTo>
                        <a:pt x="64354" y="13812"/>
                      </a:lnTo>
                      <a:lnTo>
                        <a:pt x="21635" y="82216"/>
                      </a:lnTo>
                      <a:close/>
                      <a:moveTo>
                        <a:pt x="42062" y="67301"/>
                      </a:moveTo>
                      <a:cubicBezTo>
                        <a:pt x="42062" y="61944"/>
                        <a:pt x="43795" y="57585"/>
                        <a:pt x="47287" y="54250"/>
                      </a:cubicBezTo>
                      <a:cubicBezTo>
                        <a:pt x="50779" y="50915"/>
                        <a:pt x="55217" y="49261"/>
                        <a:pt x="60625" y="49261"/>
                      </a:cubicBezTo>
                      <a:cubicBezTo>
                        <a:pt x="66034" y="49261"/>
                        <a:pt x="70523" y="50915"/>
                        <a:pt x="73989" y="54250"/>
                      </a:cubicBezTo>
                      <a:cubicBezTo>
                        <a:pt x="77455" y="57585"/>
                        <a:pt x="79188" y="62075"/>
                        <a:pt x="79188" y="67721"/>
                      </a:cubicBezTo>
                      <a:lnTo>
                        <a:pt x="79188" y="72001"/>
                      </a:lnTo>
                      <a:cubicBezTo>
                        <a:pt x="79188" y="77200"/>
                        <a:pt x="77508" y="81507"/>
                        <a:pt x="74173" y="84894"/>
                      </a:cubicBezTo>
                      <a:cubicBezTo>
                        <a:pt x="70839" y="88282"/>
                        <a:pt x="66349" y="89962"/>
                        <a:pt x="60730" y="89962"/>
                      </a:cubicBezTo>
                      <a:cubicBezTo>
                        <a:pt x="55111" y="89962"/>
                        <a:pt x="50595" y="88282"/>
                        <a:pt x="47182" y="84947"/>
                      </a:cubicBezTo>
                      <a:cubicBezTo>
                        <a:pt x="43769" y="81612"/>
                        <a:pt x="42036" y="77174"/>
                        <a:pt x="42036" y="71686"/>
                      </a:cubicBezTo>
                      <a:lnTo>
                        <a:pt x="42036" y="67301"/>
                      </a:lnTo>
                      <a:close/>
                      <a:moveTo>
                        <a:pt x="52302" y="71949"/>
                      </a:moveTo>
                      <a:cubicBezTo>
                        <a:pt x="52302" y="74680"/>
                        <a:pt x="53090" y="76912"/>
                        <a:pt x="54665" y="78645"/>
                      </a:cubicBezTo>
                      <a:cubicBezTo>
                        <a:pt x="56240" y="80378"/>
                        <a:pt x="58288" y="81270"/>
                        <a:pt x="60756" y="81270"/>
                      </a:cubicBezTo>
                      <a:cubicBezTo>
                        <a:pt x="63224" y="81270"/>
                        <a:pt x="65325" y="80430"/>
                        <a:pt x="66795" y="78776"/>
                      </a:cubicBezTo>
                      <a:cubicBezTo>
                        <a:pt x="68266" y="77122"/>
                        <a:pt x="69001" y="74785"/>
                        <a:pt x="69001" y="71765"/>
                      </a:cubicBezTo>
                      <a:lnTo>
                        <a:pt x="69001" y="67248"/>
                      </a:lnTo>
                      <a:cubicBezTo>
                        <a:pt x="69001" y="64439"/>
                        <a:pt x="68213" y="62207"/>
                        <a:pt x="66664" y="60526"/>
                      </a:cubicBezTo>
                      <a:cubicBezTo>
                        <a:pt x="65115" y="58846"/>
                        <a:pt x="63093" y="58005"/>
                        <a:pt x="60651" y="58005"/>
                      </a:cubicBezTo>
                      <a:cubicBezTo>
                        <a:pt x="58209" y="58005"/>
                        <a:pt x="56161" y="58846"/>
                        <a:pt x="54612" y="60526"/>
                      </a:cubicBezTo>
                      <a:cubicBezTo>
                        <a:pt x="53063" y="62207"/>
                        <a:pt x="52302" y="64544"/>
                        <a:pt x="52302" y="67485"/>
                      </a:cubicBezTo>
                      <a:lnTo>
                        <a:pt x="52302" y="71922"/>
                      </a:lnTo>
                      <a:close/>
                    </a:path>
                  </a:pathLst>
                </a:custGeom>
                <a:solidFill>
                  <a:srgbClr val="000000"/>
                </a:solidFill>
                <a:ln w="0" cap="flat">
                  <a:noFill/>
                  <a:prstDash val="solid"/>
                  <a:miter/>
                </a:ln>
              </p:spPr>
              <p:txBody>
                <a:bodyPr rtlCol="0" anchor="ctr"/>
                <a:lstStyle/>
                <a:p>
                  <a:endParaRPr lang="en-US"/>
                </a:p>
              </p:txBody>
            </p:sp>
          </p:grpSp>
          <p:grpSp>
            <p:nvGrpSpPr>
              <p:cNvPr id="307" name="Graphic 630">
                <a:extLst>
                  <a:ext uri="{FF2B5EF4-FFF2-40B4-BE49-F238E27FC236}">
                    <a16:creationId xmlns:a16="http://schemas.microsoft.com/office/drawing/2014/main" id="{D3C7471D-25F9-F638-94A8-036B249BE296}"/>
                  </a:ext>
                </a:extLst>
              </p:cNvPr>
              <p:cNvGrpSpPr/>
              <p:nvPr/>
            </p:nvGrpSpPr>
            <p:grpSpPr>
              <a:xfrm>
                <a:off x="6987682" y="1788678"/>
                <a:ext cx="220183" cy="89962"/>
                <a:chOff x="6987682" y="1788678"/>
                <a:chExt cx="220183" cy="89962"/>
              </a:xfrm>
              <a:solidFill>
                <a:srgbClr val="000000"/>
              </a:solidFill>
            </p:grpSpPr>
            <p:sp>
              <p:nvSpPr>
                <p:cNvPr id="332" name="Freeform 331">
                  <a:extLst>
                    <a:ext uri="{FF2B5EF4-FFF2-40B4-BE49-F238E27FC236}">
                      <a16:creationId xmlns:a16="http://schemas.microsoft.com/office/drawing/2014/main" id="{58854912-18DA-AAD6-A059-D29CBCACB254}"/>
                    </a:ext>
                  </a:extLst>
                </p:cNvPr>
                <p:cNvSpPr/>
                <p:nvPr/>
              </p:nvSpPr>
              <p:spPr>
                <a:xfrm>
                  <a:off x="6987682" y="1788756"/>
                  <a:ext cx="60520" cy="88701"/>
                </a:xfrm>
                <a:custGeom>
                  <a:avLst/>
                  <a:gdLst>
                    <a:gd name="connsiteX0" fmla="*/ 60520 w 60520"/>
                    <a:gd name="connsiteY0" fmla="*/ 88676 h 88701"/>
                    <a:gd name="connsiteX1" fmla="*/ 1681 w 60520"/>
                    <a:gd name="connsiteY1" fmla="*/ 88676 h 88701"/>
                    <a:gd name="connsiteX2" fmla="*/ 1681 w 60520"/>
                    <a:gd name="connsiteY2" fmla="*/ 78645 h 88701"/>
                    <a:gd name="connsiteX3" fmla="*/ 30825 w 60520"/>
                    <a:gd name="connsiteY3" fmla="*/ 46846 h 88701"/>
                    <a:gd name="connsiteX4" fmla="*/ 39805 w 60520"/>
                    <a:gd name="connsiteY4" fmla="*/ 35108 h 88701"/>
                    <a:gd name="connsiteX5" fmla="*/ 42483 w 60520"/>
                    <a:gd name="connsiteY5" fmla="*/ 25655 h 88701"/>
                    <a:gd name="connsiteX6" fmla="*/ 38964 w 60520"/>
                    <a:gd name="connsiteY6" fmla="*/ 15545 h 88701"/>
                    <a:gd name="connsiteX7" fmla="*/ 29512 w 60520"/>
                    <a:gd name="connsiteY7" fmla="*/ 11711 h 88701"/>
                    <a:gd name="connsiteX8" fmla="*/ 18511 w 60520"/>
                    <a:gd name="connsiteY8" fmla="*/ 16044 h 88701"/>
                    <a:gd name="connsiteX9" fmla="*/ 14599 w 60520"/>
                    <a:gd name="connsiteY9" fmla="*/ 27887 h 88701"/>
                    <a:gd name="connsiteX10" fmla="*/ 0 w 60520"/>
                    <a:gd name="connsiteY10" fmla="*/ 27887 h 88701"/>
                    <a:gd name="connsiteX11" fmla="*/ 3624 w 60520"/>
                    <a:gd name="connsiteY11" fmla="*/ 13497 h 88701"/>
                    <a:gd name="connsiteX12" fmla="*/ 14021 w 60520"/>
                    <a:gd name="connsiteY12" fmla="*/ 3545 h 88701"/>
                    <a:gd name="connsiteX13" fmla="*/ 29617 w 60520"/>
                    <a:gd name="connsiteY13" fmla="*/ 0 h 88701"/>
                    <a:gd name="connsiteX14" fmla="*/ 49729 w 60520"/>
                    <a:gd name="connsiteY14" fmla="*/ 6407 h 88701"/>
                    <a:gd name="connsiteX15" fmla="*/ 57081 w 60520"/>
                    <a:gd name="connsiteY15" fmla="*/ 24105 h 88701"/>
                    <a:gd name="connsiteX16" fmla="*/ 53379 w 60520"/>
                    <a:gd name="connsiteY16" fmla="*/ 37839 h 88701"/>
                    <a:gd name="connsiteX17" fmla="*/ 41274 w 60520"/>
                    <a:gd name="connsiteY17" fmla="*/ 54145 h 88701"/>
                    <a:gd name="connsiteX18" fmla="*/ 19876 w 60520"/>
                    <a:gd name="connsiteY18" fmla="*/ 77043 h 88701"/>
                    <a:gd name="connsiteX19" fmla="*/ 60494 w 60520"/>
                    <a:gd name="connsiteY19" fmla="*/ 77043 h 88701"/>
                    <a:gd name="connsiteX20" fmla="*/ 60494 w 60520"/>
                    <a:gd name="connsiteY20" fmla="*/ 88702 h 88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520" h="88701">
                      <a:moveTo>
                        <a:pt x="60520" y="88676"/>
                      </a:moveTo>
                      <a:lnTo>
                        <a:pt x="1681" y="88676"/>
                      </a:lnTo>
                      <a:lnTo>
                        <a:pt x="1681" y="78645"/>
                      </a:lnTo>
                      <a:lnTo>
                        <a:pt x="30825" y="46846"/>
                      </a:lnTo>
                      <a:cubicBezTo>
                        <a:pt x="35026" y="42145"/>
                        <a:pt x="38019" y="38233"/>
                        <a:pt x="39805" y="35108"/>
                      </a:cubicBezTo>
                      <a:cubicBezTo>
                        <a:pt x="41590" y="31957"/>
                        <a:pt x="42483" y="28806"/>
                        <a:pt x="42483" y="25655"/>
                      </a:cubicBezTo>
                      <a:cubicBezTo>
                        <a:pt x="42483" y="21480"/>
                        <a:pt x="41301" y="18119"/>
                        <a:pt x="38964" y="15545"/>
                      </a:cubicBezTo>
                      <a:cubicBezTo>
                        <a:pt x="36627" y="12972"/>
                        <a:pt x="33476" y="11711"/>
                        <a:pt x="29512" y="11711"/>
                      </a:cubicBezTo>
                      <a:cubicBezTo>
                        <a:pt x="24786" y="11711"/>
                        <a:pt x="21110" y="13156"/>
                        <a:pt x="18511" y="16044"/>
                      </a:cubicBezTo>
                      <a:cubicBezTo>
                        <a:pt x="15911" y="18933"/>
                        <a:pt x="14599" y="22871"/>
                        <a:pt x="14599" y="27887"/>
                      </a:cubicBezTo>
                      <a:lnTo>
                        <a:pt x="0" y="27887"/>
                      </a:lnTo>
                      <a:cubicBezTo>
                        <a:pt x="0" y="22556"/>
                        <a:pt x="1208" y="17751"/>
                        <a:pt x="3624" y="13497"/>
                      </a:cubicBezTo>
                      <a:cubicBezTo>
                        <a:pt x="6039" y="9217"/>
                        <a:pt x="9505" y="5908"/>
                        <a:pt x="14021" y="3545"/>
                      </a:cubicBezTo>
                      <a:cubicBezTo>
                        <a:pt x="18537" y="1182"/>
                        <a:pt x="23736" y="0"/>
                        <a:pt x="29617" y="0"/>
                      </a:cubicBezTo>
                      <a:cubicBezTo>
                        <a:pt x="38124" y="0"/>
                        <a:pt x="44819" y="2127"/>
                        <a:pt x="49729" y="6407"/>
                      </a:cubicBezTo>
                      <a:cubicBezTo>
                        <a:pt x="54639" y="10687"/>
                        <a:pt x="57081" y="16569"/>
                        <a:pt x="57081" y="24105"/>
                      </a:cubicBezTo>
                      <a:cubicBezTo>
                        <a:pt x="57081" y="28464"/>
                        <a:pt x="55847" y="33060"/>
                        <a:pt x="53379" y="37839"/>
                      </a:cubicBezTo>
                      <a:cubicBezTo>
                        <a:pt x="50911" y="42618"/>
                        <a:pt x="46867" y="48080"/>
                        <a:pt x="41274" y="54145"/>
                      </a:cubicBezTo>
                      <a:lnTo>
                        <a:pt x="19876" y="77043"/>
                      </a:lnTo>
                      <a:lnTo>
                        <a:pt x="60494" y="77043"/>
                      </a:lnTo>
                      <a:lnTo>
                        <a:pt x="60494" y="88702"/>
                      </a:lnTo>
                      <a:close/>
                    </a:path>
                  </a:pathLst>
                </a:custGeom>
                <a:solidFill>
                  <a:srgbClr val="000000"/>
                </a:solidFill>
                <a:ln w="0" cap="flat">
                  <a:noFill/>
                  <a:prstDash val="solid"/>
                  <a:miter/>
                </a:ln>
              </p:spPr>
              <p:txBody>
                <a:bodyPr rtlCol="0" anchor="ctr"/>
                <a:lstStyle/>
                <a:p>
                  <a:endParaRPr lang="en-US"/>
                </a:p>
              </p:txBody>
            </p:sp>
            <p:sp>
              <p:nvSpPr>
                <p:cNvPr id="333" name="Freeform 332">
                  <a:extLst>
                    <a:ext uri="{FF2B5EF4-FFF2-40B4-BE49-F238E27FC236}">
                      <a16:creationId xmlns:a16="http://schemas.microsoft.com/office/drawing/2014/main" id="{BF4220B9-8A54-3A6D-37E7-99C0AAA8CD86}"/>
                    </a:ext>
                  </a:extLst>
                </p:cNvPr>
                <p:cNvSpPr/>
                <p:nvPr/>
              </p:nvSpPr>
              <p:spPr>
                <a:xfrm>
                  <a:off x="7055895" y="1789938"/>
                  <a:ext cx="63697" cy="87520"/>
                </a:xfrm>
                <a:custGeom>
                  <a:avLst/>
                  <a:gdLst>
                    <a:gd name="connsiteX0" fmla="*/ 52828 w 63697"/>
                    <a:gd name="connsiteY0" fmla="*/ 56325 h 87520"/>
                    <a:gd name="connsiteX1" fmla="*/ 63697 w 63697"/>
                    <a:gd name="connsiteY1" fmla="*/ 56325 h 87520"/>
                    <a:gd name="connsiteX2" fmla="*/ 63697 w 63697"/>
                    <a:gd name="connsiteY2" fmla="*/ 68036 h 87520"/>
                    <a:gd name="connsiteX3" fmla="*/ 52828 w 63697"/>
                    <a:gd name="connsiteY3" fmla="*/ 68036 h 87520"/>
                    <a:gd name="connsiteX4" fmla="*/ 52828 w 63697"/>
                    <a:gd name="connsiteY4" fmla="*/ 87520 h 87520"/>
                    <a:gd name="connsiteX5" fmla="*/ 38229 w 63697"/>
                    <a:gd name="connsiteY5" fmla="*/ 87520 h 87520"/>
                    <a:gd name="connsiteX6" fmla="*/ 38229 w 63697"/>
                    <a:gd name="connsiteY6" fmla="*/ 68036 h 87520"/>
                    <a:gd name="connsiteX7" fmla="*/ 421 w 63697"/>
                    <a:gd name="connsiteY7" fmla="*/ 68036 h 87520"/>
                    <a:gd name="connsiteX8" fmla="*/ 0 w 63697"/>
                    <a:gd name="connsiteY8" fmla="*/ 59135 h 87520"/>
                    <a:gd name="connsiteX9" fmla="*/ 37730 w 63697"/>
                    <a:gd name="connsiteY9" fmla="*/ 0 h 87520"/>
                    <a:gd name="connsiteX10" fmla="*/ 52801 w 63697"/>
                    <a:gd name="connsiteY10" fmla="*/ 0 h 87520"/>
                    <a:gd name="connsiteX11" fmla="*/ 52801 w 63697"/>
                    <a:gd name="connsiteY11" fmla="*/ 56325 h 87520"/>
                    <a:gd name="connsiteX12" fmla="*/ 15307 w 63697"/>
                    <a:gd name="connsiteY12" fmla="*/ 56325 h 87520"/>
                    <a:gd name="connsiteX13" fmla="*/ 38203 w 63697"/>
                    <a:gd name="connsiteY13" fmla="*/ 56325 h 87520"/>
                    <a:gd name="connsiteX14" fmla="*/ 38203 w 63697"/>
                    <a:gd name="connsiteY14" fmla="*/ 19773 h 87520"/>
                    <a:gd name="connsiteX15" fmla="*/ 37126 w 63697"/>
                    <a:gd name="connsiteY15" fmla="*/ 21690 h 87520"/>
                    <a:gd name="connsiteX16" fmla="*/ 15307 w 63697"/>
                    <a:gd name="connsiteY16" fmla="*/ 56299 h 8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3697" h="87520">
                      <a:moveTo>
                        <a:pt x="52828" y="56325"/>
                      </a:moveTo>
                      <a:lnTo>
                        <a:pt x="63697" y="56325"/>
                      </a:lnTo>
                      <a:lnTo>
                        <a:pt x="63697" y="68036"/>
                      </a:lnTo>
                      <a:lnTo>
                        <a:pt x="52828" y="68036"/>
                      </a:lnTo>
                      <a:lnTo>
                        <a:pt x="52828" y="87520"/>
                      </a:lnTo>
                      <a:lnTo>
                        <a:pt x="38229" y="87520"/>
                      </a:lnTo>
                      <a:lnTo>
                        <a:pt x="38229" y="68036"/>
                      </a:lnTo>
                      <a:lnTo>
                        <a:pt x="421" y="68036"/>
                      </a:lnTo>
                      <a:lnTo>
                        <a:pt x="0" y="59135"/>
                      </a:lnTo>
                      <a:lnTo>
                        <a:pt x="37730" y="0"/>
                      </a:lnTo>
                      <a:lnTo>
                        <a:pt x="52801" y="0"/>
                      </a:lnTo>
                      <a:lnTo>
                        <a:pt x="52801" y="56325"/>
                      </a:lnTo>
                      <a:close/>
                      <a:moveTo>
                        <a:pt x="15307" y="56325"/>
                      </a:moveTo>
                      <a:lnTo>
                        <a:pt x="38203" y="56325"/>
                      </a:lnTo>
                      <a:lnTo>
                        <a:pt x="38203" y="19773"/>
                      </a:lnTo>
                      <a:lnTo>
                        <a:pt x="37126" y="21690"/>
                      </a:lnTo>
                      <a:lnTo>
                        <a:pt x="15307" y="56299"/>
                      </a:lnTo>
                      <a:close/>
                    </a:path>
                  </a:pathLst>
                </a:custGeom>
                <a:solidFill>
                  <a:srgbClr val="000000"/>
                </a:solidFill>
                <a:ln w="0" cap="flat">
                  <a:noFill/>
                  <a:prstDash val="solid"/>
                  <a:miter/>
                </a:ln>
              </p:spPr>
              <p:txBody>
                <a:bodyPr rtlCol="0" anchor="ctr"/>
                <a:lstStyle/>
                <a:p>
                  <a:endParaRPr lang="en-US"/>
                </a:p>
              </p:txBody>
            </p:sp>
            <p:sp>
              <p:nvSpPr>
                <p:cNvPr id="334" name="Freeform 333">
                  <a:extLst>
                    <a:ext uri="{FF2B5EF4-FFF2-40B4-BE49-F238E27FC236}">
                      <a16:creationId xmlns:a16="http://schemas.microsoft.com/office/drawing/2014/main" id="{8F59E0D1-891A-EB09-1114-F5D992E67358}"/>
                    </a:ext>
                  </a:extLst>
                </p:cNvPr>
                <p:cNvSpPr/>
                <p:nvPr/>
              </p:nvSpPr>
              <p:spPr>
                <a:xfrm>
                  <a:off x="7128677" y="1788678"/>
                  <a:ext cx="79188" cy="89962"/>
                </a:xfrm>
                <a:custGeom>
                  <a:avLst/>
                  <a:gdLst>
                    <a:gd name="connsiteX0" fmla="*/ 0 w 79188"/>
                    <a:gd name="connsiteY0" fmla="*/ 18092 h 89962"/>
                    <a:gd name="connsiteX1" fmla="*/ 5120 w 79188"/>
                    <a:gd name="connsiteY1" fmla="*/ 5068 h 89962"/>
                    <a:gd name="connsiteX2" fmla="*/ 18511 w 79188"/>
                    <a:gd name="connsiteY2" fmla="*/ 0 h 89962"/>
                    <a:gd name="connsiteX3" fmla="*/ 32007 w 79188"/>
                    <a:gd name="connsiteY3" fmla="*/ 5068 h 89962"/>
                    <a:gd name="connsiteX4" fmla="*/ 37074 w 79188"/>
                    <a:gd name="connsiteY4" fmla="*/ 18381 h 89962"/>
                    <a:gd name="connsiteX5" fmla="*/ 37074 w 79188"/>
                    <a:gd name="connsiteY5" fmla="*/ 22714 h 89962"/>
                    <a:gd name="connsiteX6" fmla="*/ 32007 w 79188"/>
                    <a:gd name="connsiteY6" fmla="*/ 35633 h 89962"/>
                    <a:gd name="connsiteX7" fmla="*/ 18642 w 79188"/>
                    <a:gd name="connsiteY7" fmla="*/ 40675 h 89962"/>
                    <a:gd name="connsiteX8" fmla="*/ 5277 w 79188"/>
                    <a:gd name="connsiteY8" fmla="*/ 35712 h 89962"/>
                    <a:gd name="connsiteX9" fmla="*/ 26 w 79188"/>
                    <a:gd name="connsiteY9" fmla="*/ 22346 h 89962"/>
                    <a:gd name="connsiteX10" fmla="*/ 26 w 79188"/>
                    <a:gd name="connsiteY10" fmla="*/ 18092 h 89962"/>
                    <a:gd name="connsiteX11" fmla="*/ 10214 w 79188"/>
                    <a:gd name="connsiteY11" fmla="*/ 22687 h 89962"/>
                    <a:gd name="connsiteX12" fmla="*/ 12524 w 79188"/>
                    <a:gd name="connsiteY12" fmla="*/ 29410 h 89962"/>
                    <a:gd name="connsiteX13" fmla="*/ 18616 w 79188"/>
                    <a:gd name="connsiteY13" fmla="*/ 31957 h 89962"/>
                    <a:gd name="connsiteX14" fmla="*/ 24629 w 79188"/>
                    <a:gd name="connsiteY14" fmla="*/ 29410 h 89962"/>
                    <a:gd name="connsiteX15" fmla="*/ 26912 w 79188"/>
                    <a:gd name="connsiteY15" fmla="*/ 22451 h 89962"/>
                    <a:gd name="connsiteX16" fmla="*/ 26912 w 79188"/>
                    <a:gd name="connsiteY16" fmla="*/ 18040 h 89962"/>
                    <a:gd name="connsiteX17" fmla="*/ 24602 w 79188"/>
                    <a:gd name="connsiteY17" fmla="*/ 11291 h 89962"/>
                    <a:gd name="connsiteX18" fmla="*/ 18511 w 79188"/>
                    <a:gd name="connsiteY18" fmla="*/ 8692 h 89962"/>
                    <a:gd name="connsiteX19" fmla="*/ 12472 w 79188"/>
                    <a:gd name="connsiteY19" fmla="*/ 11317 h 89962"/>
                    <a:gd name="connsiteX20" fmla="*/ 10214 w 79188"/>
                    <a:gd name="connsiteY20" fmla="*/ 18224 h 89962"/>
                    <a:gd name="connsiteX21" fmla="*/ 10214 w 79188"/>
                    <a:gd name="connsiteY21" fmla="*/ 22687 h 89962"/>
                    <a:gd name="connsiteX22" fmla="*/ 21609 w 79188"/>
                    <a:gd name="connsiteY22" fmla="*/ 82216 h 89962"/>
                    <a:gd name="connsiteX23" fmla="*/ 14100 w 79188"/>
                    <a:gd name="connsiteY23" fmla="*/ 77883 h 89962"/>
                    <a:gd name="connsiteX24" fmla="*/ 56818 w 79188"/>
                    <a:gd name="connsiteY24" fmla="*/ 9479 h 89962"/>
                    <a:gd name="connsiteX25" fmla="*/ 64327 w 79188"/>
                    <a:gd name="connsiteY25" fmla="*/ 13812 h 89962"/>
                    <a:gd name="connsiteX26" fmla="*/ 21609 w 79188"/>
                    <a:gd name="connsiteY26" fmla="*/ 82216 h 89962"/>
                    <a:gd name="connsiteX27" fmla="*/ 42062 w 79188"/>
                    <a:gd name="connsiteY27" fmla="*/ 67301 h 89962"/>
                    <a:gd name="connsiteX28" fmla="*/ 47287 w 79188"/>
                    <a:gd name="connsiteY28" fmla="*/ 54250 h 89962"/>
                    <a:gd name="connsiteX29" fmla="*/ 60625 w 79188"/>
                    <a:gd name="connsiteY29" fmla="*/ 49261 h 89962"/>
                    <a:gd name="connsiteX30" fmla="*/ 73990 w 79188"/>
                    <a:gd name="connsiteY30" fmla="*/ 54250 h 89962"/>
                    <a:gd name="connsiteX31" fmla="*/ 79189 w 79188"/>
                    <a:gd name="connsiteY31" fmla="*/ 67721 h 89962"/>
                    <a:gd name="connsiteX32" fmla="*/ 79189 w 79188"/>
                    <a:gd name="connsiteY32" fmla="*/ 72001 h 89962"/>
                    <a:gd name="connsiteX33" fmla="*/ 74173 w 79188"/>
                    <a:gd name="connsiteY33" fmla="*/ 84894 h 89962"/>
                    <a:gd name="connsiteX34" fmla="*/ 60731 w 79188"/>
                    <a:gd name="connsiteY34" fmla="*/ 89962 h 89962"/>
                    <a:gd name="connsiteX35" fmla="*/ 47183 w 79188"/>
                    <a:gd name="connsiteY35" fmla="*/ 84947 h 89962"/>
                    <a:gd name="connsiteX36" fmla="*/ 42036 w 79188"/>
                    <a:gd name="connsiteY36" fmla="*/ 71686 h 89962"/>
                    <a:gd name="connsiteX37" fmla="*/ 42036 w 79188"/>
                    <a:gd name="connsiteY37" fmla="*/ 67301 h 89962"/>
                    <a:gd name="connsiteX38" fmla="*/ 52276 w 79188"/>
                    <a:gd name="connsiteY38" fmla="*/ 71949 h 89962"/>
                    <a:gd name="connsiteX39" fmla="*/ 54639 w 79188"/>
                    <a:gd name="connsiteY39" fmla="*/ 78645 h 89962"/>
                    <a:gd name="connsiteX40" fmla="*/ 60731 w 79188"/>
                    <a:gd name="connsiteY40" fmla="*/ 81270 h 89962"/>
                    <a:gd name="connsiteX41" fmla="*/ 66770 w 79188"/>
                    <a:gd name="connsiteY41" fmla="*/ 78776 h 89962"/>
                    <a:gd name="connsiteX42" fmla="*/ 68975 w 79188"/>
                    <a:gd name="connsiteY42" fmla="*/ 71765 h 89962"/>
                    <a:gd name="connsiteX43" fmla="*/ 68975 w 79188"/>
                    <a:gd name="connsiteY43" fmla="*/ 67248 h 89962"/>
                    <a:gd name="connsiteX44" fmla="*/ 66638 w 79188"/>
                    <a:gd name="connsiteY44" fmla="*/ 60526 h 89962"/>
                    <a:gd name="connsiteX45" fmla="*/ 60625 w 79188"/>
                    <a:gd name="connsiteY45" fmla="*/ 58005 h 89962"/>
                    <a:gd name="connsiteX46" fmla="*/ 54586 w 79188"/>
                    <a:gd name="connsiteY46" fmla="*/ 60526 h 89962"/>
                    <a:gd name="connsiteX47" fmla="*/ 52276 w 79188"/>
                    <a:gd name="connsiteY47" fmla="*/ 67485 h 89962"/>
                    <a:gd name="connsiteX48" fmla="*/ 52276 w 79188"/>
                    <a:gd name="connsiteY48" fmla="*/ 71922 h 8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62">
                      <a:moveTo>
                        <a:pt x="0" y="18092"/>
                      </a:moveTo>
                      <a:cubicBezTo>
                        <a:pt x="0" y="12814"/>
                        <a:pt x="1707" y="8455"/>
                        <a:pt x="5120" y="5068"/>
                      </a:cubicBezTo>
                      <a:cubicBezTo>
                        <a:pt x="8533" y="1680"/>
                        <a:pt x="12997" y="0"/>
                        <a:pt x="18511" y="0"/>
                      </a:cubicBezTo>
                      <a:cubicBezTo>
                        <a:pt x="24025" y="0"/>
                        <a:pt x="28619" y="1680"/>
                        <a:pt x="32007" y="5068"/>
                      </a:cubicBezTo>
                      <a:cubicBezTo>
                        <a:pt x="35394" y="8455"/>
                        <a:pt x="37074" y="12893"/>
                        <a:pt x="37074" y="18381"/>
                      </a:cubicBezTo>
                      <a:lnTo>
                        <a:pt x="37074" y="22714"/>
                      </a:lnTo>
                      <a:cubicBezTo>
                        <a:pt x="37074" y="27965"/>
                        <a:pt x="35394" y="32272"/>
                        <a:pt x="32007" y="35633"/>
                      </a:cubicBezTo>
                      <a:cubicBezTo>
                        <a:pt x="28619" y="38994"/>
                        <a:pt x="24156" y="40675"/>
                        <a:pt x="18642" y="40675"/>
                      </a:cubicBezTo>
                      <a:cubicBezTo>
                        <a:pt x="13128" y="40675"/>
                        <a:pt x="8770" y="39020"/>
                        <a:pt x="5277" y="35712"/>
                      </a:cubicBezTo>
                      <a:cubicBezTo>
                        <a:pt x="1760" y="32403"/>
                        <a:pt x="26" y="27939"/>
                        <a:pt x="26" y="22346"/>
                      </a:cubicBezTo>
                      <a:lnTo>
                        <a:pt x="26" y="18092"/>
                      </a:lnTo>
                      <a:close/>
                      <a:moveTo>
                        <a:pt x="10214" y="22687"/>
                      </a:moveTo>
                      <a:cubicBezTo>
                        <a:pt x="10214" y="25471"/>
                        <a:pt x="10975" y="27703"/>
                        <a:pt x="12524" y="29410"/>
                      </a:cubicBezTo>
                      <a:cubicBezTo>
                        <a:pt x="14074" y="31116"/>
                        <a:pt x="16095" y="31957"/>
                        <a:pt x="18616" y="31957"/>
                      </a:cubicBezTo>
                      <a:cubicBezTo>
                        <a:pt x="21136" y="31957"/>
                        <a:pt x="23105" y="31116"/>
                        <a:pt x="24629" y="29410"/>
                      </a:cubicBezTo>
                      <a:cubicBezTo>
                        <a:pt x="26152" y="27703"/>
                        <a:pt x="26912" y="25392"/>
                        <a:pt x="26912" y="22451"/>
                      </a:cubicBezTo>
                      <a:lnTo>
                        <a:pt x="26912" y="18040"/>
                      </a:lnTo>
                      <a:cubicBezTo>
                        <a:pt x="26912" y="15256"/>
                        <a:pt x="26152" y="13024"/>
                        <a:pt x="24602" y="11291"/>
                      </a:cubicBezTo>
                      <a:cubicBezTo>
                        <a:pt x="23053" y="9558"/>
                        <a:pt x="21031" y="8692"/>
                        <a:pt x="18511" y="8692"/>
                      </a:cubicBezTo>
                      <a:cubicBezTo>
                        <a:pt x="15990" y="8692"/>
                        <a:pt x="13968" y="9558"/>
                        <a:pt x="12472" y="11317"/>
                      </a:cubicBezTo>
                      <a:cubicBezTo>
                        <a:pt x="10975" y="13077"/>
                        <a:pt x="10214" y="15361"/>
                        <a:pt x="10214" y="18224"/>
                      </a:cubicBezTo>
                      <a:lnTo>
                        <a:pt x="10214" y="22687"/>
                      </a:lnTo>
                      <a:close/>
                      <a:moveTo>
                        <a:pt x="21609" y="82216"/>
                      </a:moveTo>
                      <a:lnTo>
                        <a:pt x="14100" y="77883"/>
                      </a:lnTo>
                      <a:lnTo>
                        <a:pt x="56818" y="9479"/>
                      </a:lnTo>
                      <a:lnTo>
                        <a:pt x="64327" y="13812"/>
                      </a:lnTo>
                      <a:lnTo>
                        <a:pt x="21609" y="82216"/>
                      </a:lnTo>
                      <a:close/>
                      <a:moveTo>
                        <a:pt x="42062" y="67301"/>
                      </a:moveTo>
                      <a:cubicBezTo>
                        <a:pt x="42062" y="61944"/>
                        <a:pt x="43796" y="57585"/>
                        <a:pt x="47287" y="54250"/>
                      </a:cubicBezTo>
                      <a:cubicBezTo>
                        <a:pt x="50779" y="50915"/>
                        <a:pt x="55217" y="49261"/>
                        <a:pt x="60625" y="49261"/>
                      </a:cubicBezTo>
                      <a:cubicBezTo>
                        <a:pt x="66034" y="49261"/>
                        <a:pt x="70524" y="50915"/>
                        <a:pt x="73990" y="54250"/>
                      </a:cubicBezTo>
                      <a:cubicBezTo>
                        <a:pt x="77455" y="57585"/>
                        <a:pt x="79189" y="62075"/>
                        <a:pt x="79189" y="67721"/>
                      </a:cubicBezTo>
                      <a:lnTo>
                        <a:pt x="79189" y="72001"/>
                      </a:lnTo>
                      <a:cubicBezTo>
                        <a:pt x="79189" y="77200"/>
                        <a:pt x="77508" y="81507"/>
                        <a:pt x="74173" y="84894"/>
                      </a:cubicBezTo>
                      <a:cubicBezTo>
                        <a:pt x="70839" y="88282"/>
                        <a:pt x="66349" y="89962"/>
                        <a:pt x="60731" y="89962"/>
                      </a:cubicBezTo>
                      <a:cubicBezTo>
                        <a:pt x="55112" y="89962"/>
                        <a:pt x="50595" y="88282"/>
                        <a:pt x="47183" y="84947"/>
                      </a:cubicBezTo>
                      <a:cubicBezTo>
                        <a:pt x="43769" y="81612"/>
                        <a:pt x="42036" y="77174"/>
                        <a:pt x="42036" y="71686"/>
                      </a:cubicBezTo>
                      <a:lnTo>
                        <a:pt x="42036" y="67301"/>
                      </a:lnTo>
                      <a:close/>
                      <a:moveTo>
                        <a:pt x="52276" y="71949"/>
                      </a:moveTo>
                      <a:cubicBezTo>
                        <a:pt x="52276" y="74680"/>
                        <a:pt x="53064" y="76912"/>
                        <a:pt x="54639" y="78645"/>
                      </a:cubicBezTo>
                      <a:cubicBezTo>
                        <a:pt x="56215" y="80378"/>
                        <a:pt x="58263" y="81270"/>
                        <a:pt x="60731" y="81270"/>
                      </a:cubicBezTo>
                      <a:cubicBezTo>
                        <a:pt x="63199" y="81270"/>
                        <a:pt x="65299" y="80430"/>
                        <a:pt x="66770" y="78776"/>
                      </a:cubicBezTo>
                      <a:cubicBezTo>
                        <a:pt x="68240" y="77122"/>
                        <a:pt x="68975" y="74785"/>
                        <a:pt x="68975" y="71765"/>
                      </a:cubicBezTo>
                      <a:lnTo>
                        <a:pt x="68975" y="67248"/>
                      </a:lnTo>
                      <a:cubicBezTo>
                        <a:pt x="68975" y="64439"/>
                        <a:pt x="68188" y="62207"/>
                        <a:pt x="66638" y="60526"/>
                      </a:cubicBezTo>
                      <a:cubicBezTo>
                        <a:pt x="65089" y="58846"/>
                        <a:pt x="63067" y="58005"/>
                        <a:pt x="60625" y="58005"/>
                      </a:cubicBezTo>
                      <a:cubicBezTo>
                        <a:pt x="58184" y="58005"/>
                        <a:pt x="56136" y="58846"/>
                        <a:pt x="54586" y="60526"/>
                      </a:cubicBezTo>
                      <a:cubicBezTo>
                        <a:pt x="53038" y="62207"/>
                        <a:pt x="52276" y="64544"/>
                        <a:pt x="52276" y="67485"/>
                      </a:cubicBezTo>
                      <a:lnTo>
                        <a:pt x="52276" y="71922"/>
                      </a:lnTo>
                      <a:close/>
                    </a:path>
                  </a:pathLst>
                </a:custGeom>
                <a:solidFill>
                  <a:srgbClr val="000000"/>
                </a:solidFill>
                <a:ln w="0" cap="flat">
                  <a:noFill/>
                  <a:prstDash val="solid"/>
                  <a:miter/>
                </a:ln>
              </p:spPr>
              <p:txBody>
                <a:bodyPr rtlCol="0" anchor="ctr"/>
                <a:lstStyle/>
                <a:p>
                  <a:endParaRPr lang="en-US"/>
                </a:p>
              </p:txBody>
            </p:sp>
          </p:grpSp>
          <p:grpSp>
            <p:nvGrpSpPr>
              <p:cNvPr id="308" name="Graphic 630">
                <a:extLst>
                  <a:ext uri="{FF2B5EF4-FFF2-40B4-BE49-F238E27FC236}">
                    <a16:creationId xmlns:a16="http://schemas.microsoft.com/office/drawing/2014/main" id="{112E72D1-E7D4-59C2-1D34-01CBE491996A}"/>
                  </a:ext>
                </a:extLst>
              </p:cNvPr>
              <p:cNvGrpSpPr/>
              <p:nvPr/>
            </p:nvGrpSpPr>
            <p:grpSpPr>
              <a:xfrm>
                <a:off x="7583773" y="1788678"/>
                <a:ext cx="220183" cy="89962"/>
                <a:chOff x="7583773" y="1788678"/>
                <a:chExt cx="220183" cy="89962"/>
              </a:xfrm>
              <a:solidFill>
                <a:srgbClr val="000000"/>
              </a:solidFill>
            </p:grpSpPr>
            <p:sp>
              <p:nvSpPr>
                <p:cNvPr id="329" name="Freeform 328">
                  <a:extLst>
                    <a:ext uri="{FF2B5EF4-FFF2-40B4-BE49-F238E27FC236}">
                      <a16:creationId xmlns:a16="http://schemas.microsoft.com/office/drawing/2014/main" id="{413C46E4-5001-8EA1-C338-85133146E77F}"/>
                    </a:ext>
                  </a:extLst>
                </p:cNvPr>
                <p:cNvSpPr/>
                <p:nvPr/>
              </p:nvSpPr>
              <p:spPr>
                <a:xfrm>
                  <a:off x="7583773" y="1788756"/>
                  <a:ext cx="60520" cy="88701"/>
                </a:xfrm>
                <a:custGeom>
                  <a:avLst/>
                  <a:gdLst>
                    <a:gd name="connsiteX0" fmla="*/ 60520 w 60520"/>
                    <a:gd name="connsiteY0" fmla="*/ 88676 h 88701"/>
                    <a:gd name="connsiteX1" fmla="*/ 1681 w 60520"/>
                    <a:gd name="connsiteY1" fmla="*/ 88676 h 88701"/>
                    <a:gd name="connsiteX2" fmla="*/ 1681 w 60520"/>
                    <a:gd name="connsiteY2" fmla="*/ 78645 h 88701"/>
                    <a:gd name="connsiteX3" fmla="*/ 30825 w 60520"/>
                    <a:gd name="connsiteY3" fmla="*/ 46846 h 88701"/>
                    <a:gd name="connsiteX4" fmla="*/ 39805 w 60520"/>
                    <a:gd name="connsiteY4" fmla="*/ 35108 h 88701"/>
                    <a:gd name="connsiteX5" fmla="*/ 42482 w 60520"/>
                    <a:gd name="connsiteY5" fmla="*/ 25655 h 88701"/>
                    <a:gd name="connsiteX6" fmla="*/ 38964 w 60520"/>
                    <a:gd name="connsiteY6" fmla="*/ 15545 h 88701"/>
                    <a:gd name="connsiteX7" fmla="*/ 29512 w 60520"/>
                    <a:gd name="connsiteY7" fmla="*/ 11711 h 88701"/>
                    <a:gd name="connsiteX8" fmla="*/ 18511 w 60520"/>
                    <a:gd name="connsiteY8" fmla="*/ 16044 h 88701"/>
                    <a:gd name="connsiteX9" fmla="*/ 14599 w 60520"/>
                    <a:gd name="connsiteY9" fmla="*/ 27887 h 88701"/>
                    <a:gd name="connsiteX10" fmla="*/ 0 w 60520"/>
                    <a:gd name="connsiteY10" fmla="*/ 27887 h 88701"/>
                    <a:gd name="connsiteX11" fmla="*/ 3624 w 60520"/>
                    <a:gd name="connsiteY11" fmla="*/ 13497 h 88701"/>
                    <a:gd name="connsiteX12" fmla="*/ 14021 w 60520"/>
                    <a:gd name="connsiteY12" fmla="*/ 3545 h 88701"/>
                    <a:gd name="connsiteX13" fmla="*/ 29617 w 60520"/>
                    <a:gd name="connsiteY13" fmla="*/ 0 h 88701"/>
                    <a:gd name="connsiteX14" fmla="*/ 49729 w 60520"/>
                    <a:gd name="connsiteY14" fmla="*/ 6407 h 88701"/>
                    <a:gd name="connsiteX15" fmla="*/ 57081 w 60520"/>
                    <a:gd name="connsiteY15" fmla="*/ 24105 h 88701"/>
                    <a:gd name="connsiteX16" fmla="*/ 53379 w 60520"/>
                    <a:gd name="connsiteY16" fmla="*/ 37839 h 88701"/>
                    <a:gd name="connsiteX17" fmla="*/ 41274 w 60520"/>
                    <a:gd name="connsiteY17" fmla="*/ 54145 h 88701"/>
                    <a:gd name="connsiteX18" fmla="*/ 19876 w 60520"/>
                    <a:gd name="connsiteY18" fmla="*/ 77043 h 88701"/>
                    <a:gd name="connsiteX19" fmla="*/ 60494 w 60520"/>
                    <a:gd name="connsiteY19" fmla="*/ 77043 h 88701"/>
                    <a:gd name="connsiteX20" fmla="*/ 60494 w 60520"/>
                    <a:gd name="connsiteY20" fmla="*/ 88702 h 88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520" h="88701">
                      <a:moveTo>
                        <a:pt x="60520" y="88676"/>
                      </a:moveTo>
                      <a:lnTo>
                        <a:pt x="1681" y="88676"/>
                      </a:lnTo>
                      <a:lnTo>
                        <a:pt x="1681" y="78645"/>
                      </a:lnTo>
                      <a:lnTo>
                        <a:pt x="30825" y="46846"/>
                      </a:lnTo>
                      <a:cubicBezTo>
                        <a:pt x="35026" y="42145"/>
                        <a:pt x="38019" y="38233"/>
                        <a:pt x="39805" y="35108"/>
                      </a:cubicBezTo>
                      <a:cubicBezTo>
                        <a:pt x="41590" y="31957"/>
                        <a:pt x="42482" y="28806"/>
                        <a:pt x="42482" y="25655"/>
                      </a:cubicBezTo>
                      <a:cubicBezTo>
                        <a:pt x="42482" y="21480"/>
                        <a:pt x="41301" y="18119"/>
                        <a:pt x="38964" y="15545"/>
                      </a:cubicBezTo>
                      <a:cubicBezTo>
                        <a:pt x="36627" y="12972"/>
                        <a:pt x="33476" y="11711"/>
                        <a:pt x="29512" y="11711"/>
                      </a:cubicBezTo>
                      <a:cubicBezTo>
                        <a:pt x="24786" y="11711"/>
                        <a:pt x="21110" y="13156"/>
                        <a:pt x="18511" y="16044"/>
                      </a:cubicBezTo>
                      <a:cubicBezTo>
                        <a:pt x="15911" y="18933"/>
                        <a:pt x="14599" y="22871"/>
                        <a:pt x="14599" y="27887"/>
                      </a:cubicBezTo>
                      <a:lnTo>
                        <a:pt x="0" y="27887"/>
                      </a:lnTo>
                      <a:cubicBezTo>
                        <a:pt x="0" y="22556"/>
                        <a:pt x="1208" y="17751"/>
                        <a:pt x="3624" y="13497"/>
                      </a:cubicBezTo>
                      <a:cubicBezTo>
                        <a:pt x="6039" y="9217"/>
                        <a:pt x="9505" y="5908"/>
                        <a:pt x="14021" y="3545"/>
                      </a:cubicBezTo>
                      <a:cubicBezTo>
                        <a:pt x="18537" y="1182"/>
                        <a:pt x="23736" y="0"/>
                        <a:pt x="29617" y="0"/>
                      </a:cubicBezTo>
                      <a:cubicBezTo>
                        <a:pt x="38124" y="0"/>
                        <a:pt x="44819" y="2127"/>
                        <a:pt x="49729" y="6407"/>
                      </a:cubicBezTo>
                      <a:cubicBezTo>
                        <a:pt x="54639" y="10687"/>
                        <a:pt x="57081" y="16569"/>
                        <a:pt x="57081" y="24105"/>
                      </a:cubicBezTo>
                      <a:cubicBezTo>
                        <a:pt x="57081" y="28464"/>
                        <a:pt x="55847" y="33060"/>
                        <a:pt x="53379" y="37839"/>
                      </a:cubicBezTo>
                      <a:cubicBezTo>
                        <a:pt x="50911" y="42618"/>
                        <a:pt x="46867" y="48080"/>
                        <a:pt x="41274" y="54145"/>
                      </a:cubicBezTo>
                      <a:lnTo>
                        <a:pt x="19876" y="77043"/>
                      </a:lnTo>
                      <a:lnTo>
                        <a:pt x="60494" y="77043"/>
                      </a:lnTo>
                      <a:lnTo>
                        <a:pt x="60494" y="88702"/>
                      </a:lnTo>
                      <a:close/>
                    </a:path>
                  </a:pathLst>
                </a:custGeom>
                <a:solidFill>
                  <a:srgbClr val="000000"/>
                </a:solidFill>
                <a:ln w="0" cap="flat">
                  <a:noFill/>
                  <a:prstDash val="solid"/>
                  <a:miter/>
                </a:ln>
              </p:spPr>
              <p:txBody>
                <a:bodyPr rtlCol="0" anchor="ctr"/>
                <a:lstStyle/>
                <a:p>
                  <a:endParaRPr lang="en-US"/>
                </a:p>
              </p:txBody>
            </p:sp>
            <p:sp>
              <p:nvSpPr>
                <p:cNvPr id="330" name="Freeform 329">
                  <a:extLst>
                    <a:ext uri="{FF2B5EF4-FFF2-40B4-BE49-F238E27FC236}">
                      <a16:creationId xmlns:a16="http://schemas.microsoft.com/office/drawing/2014/main" id="{61DB61BE-3572-40BF-FD98-5326B29DA76D}"/>
                    </a:ext>
                  </a:extLst>
                </p:cNvPr>
                <p:cNvSpPr/>
                <p:nvPr/>
              </p:nvSpPr>
              <p:spPr>
                <a:xfrm>
                  <a:off x="7656581" y="1789938"/>
                  <a:ext cx="57264" cy="88701"/>
                </a:xfrm>
                <a:custGeom>
                  <a:avLst/>
                  <a:gdLst>
                    <a:gd name="connsiteX0" fmla="*/ 2731 w 57264"/>
                    <a:gd name="connsiteY0" fmla="*/ 44115 h 88701"/>
                    <a:gd name="connsiteX1" fmla="*/ 7483 w 57264"/>
                    <a:gd name="connsiteY1" fmla="*/ 0 h 88701"/>
                    <a:gd name="connsiteX2" fmla="*/ 54481 w 57264"/>
                    <a:gd name="connsiteY2" fmla="*/ 0 h 88701"/>
                    <a:gd name="connsiteX3" fmla="*/ 54481 w 57264"/>
                    <a:gd name="connsiteY3" fmla="*/ 12630 h 88701"/>
                    <a:gd name="connsiteX4" fmla="*/ 19613 w 57264"/>
                    <a:gd name="connsiteY4" fmla="*/ 12630 h 88701"/>
                    <a:gd name="connsiteX5" fmla="*/ 17198 w 57264"/>
                    <a:gd name="connsiteY5" fmla="*/ 33558 h 88701"/>
                    <a:gd name="connsiteX6" fmla="*/ 30903 w 57264"/>
                    <a:gd name="connsiteY6" fmla="*/ 30066 h 88701"/>
                    <a:gd name="connsiteX7" fmla="*/ 50333 w 57264"/>
                    <a:gd name="connsiteY7" fmla="*/ 38049 h 88701"/>
                    <a:gd name="connsiteX8" fmla="*/ 57265 w 57264"/>
                    <a:gd name="connsiteY8" fmla="*/ 59555 h 88701"/>
                    <a:gd name="connsiteX9" fmla="*/ 49572 w 57264"/>
                    <a:gd name="connsiteY9" fmla="*/ 80798 h 88701"/>
                    <a:gd name="connsiteX10" fmla="*/ 28488 w 57264"/>
                    <a:gd name="connsiteY10" fmla="*/ 88702 h 88701"/>
                    <a:gd name="connsiteX11" fmla="*/ 8560 w 57264"/>
                    <a:gd name="connsiteY11" fmla="*/ 81874 h 88701"/>
                    <a:gd name="connsiteX12" fmla="*/ 0 w 57264"/>
                    <a:gd name="connsiteY12" fmla="*/ 63861 h 88701"/>
                    <a:gd name="connsiteX13" fmla="*/ 14126 w 57264"/>
                    <a:gd name="connsiteY13" fmla="*/ 63861 h 88701"/>
                    <a:gd name="connsiteX14" fmla="*/ 18695 w 57264"/>
                    <a:gd name="connsiteY14" fmla="*/ 73629 h 88701"/>
                    <a:gd name="connsiteX15" fmla="*/ 28436 w 57264"/>
                    <a:gd name="connsiteY15" fmla="*/ 77017 h 88701"/>
                    <a:gd name="connsiteX16" fmla="*/ 38912 w 57264"/>
                    <a:gd name="connsiteY16" fmla="*/ 72211 h 88701"/>
                    <a:gd name="connsiteX17" fmla="*/ 42666 w 57264"/>
                    <a:gd name="connsiteY17" fmla="*/ 59108 h 88701"/>
                    <a:gd name="connsiteX18" fmla="*/ 38518 w 57264"/>
                    <a:gd name="connsiteY18" fmla="*/ 46452 h 88701"/>
                    <a:gd name="connsiteX19" fmla="*/ 27096 w 57264"/>
                    <a:gd name="connsiteY19" fmla="*/ 41804 h 88701"/>
                    <a:gd name="connsiteX20" fmla="*/ 20375 w 57264"/>
                    <a:gd name="connsiteY20" fmla="*/ 42854 h 88701"/>
                    <a:gd name="connsiteX21" fmla="*/ 14362 w 57264"/>
                    <a:gd name="connsiteY21" fmla="*/ 46977 h 88701"/>
                    <a:gd name="connsiteX22" fmla="*/ 2704 w 57264"/>
                    <a:gd name="connsiteY22" fmla="*/ 44088 h 88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264" h="88701">
                      <a:moveTo>
                        <a:pt x="2731" y="44115"/>
                      </a:moveTo>
                      <a:lnTo>
                        <a:pt x="7483" y="0"/>
                      </a:lnTo>
                      <a:lnTo>
                        <a:pt x="54481" y="0"/>
                      </a:lnTo>
                      <a:lnTo>
                        <a:pt x="54481" y="12630"/>
                      </a:lnTo>
                      <a:lnTo>
                        <a:pt x="19613" y="12630"/>
                      </a:lnTo>
                      <a:lnTo>
                        <a:pt x="17198" y="33558"/>
                      </a:lnTo>
                      <a:cubicBezTo>
                        <a:pt x="21241" y="31248"/>
                        <a:pt x="25810" y="30066"/>
                        <a:pt x="30903" y="30066"/>
                      </a:cubicBezTo>
                      <a:cubicBezTo>
                        <a:pt x="39226" y="30066"/>
                        <a:pt x="45712" y="32744"/>
                        <a:pt x="50333" y="38049"/>
                      </a:cubicBezTo>
                      <a:cubicBezTo>
                        <a:pt x="54954" y="43379"/>
                        <a:pt x="57265" y="50548"/>
                        <a:pt x="57265" y="59555"/>
                      </a:cubicBezTo>
                      <a:cubicBezTo>
                        <a:pt x="57265" y="68561"/>
                        <a:pt x="54692" y="75520"/>
                        <a:pt x="49572" y="80798"/>
                      </a:cubicBezTo>
                      <a:cubicBezTo>
                        <a:pt x="44452" y="86076"/>
                        <a:pt x="37415" y="88702"/>
                        <a:pt x="28488" y="88702"/>
                      </a:cubicBezTo>
                      <a:cubicBezTo>
                        <a:pt x="20480" y="88702"/>
                        <a:pt x="13837" y="86417"/>
                        <a:pt x="8560" y="81874"/>
                      </a:cubicBezTo>
                      <a:cubicBezTo>
                        <a:pt x="3282" y="77332"/>
                        <a:pt x="447" y="71318"/>
                        <a:pt x="0" y="63861"/>
                      </a:cubicBezTo>
                      <a:lnTo>
                        <a:pt x="14126" y="63861"/>
                      </a:lnTo>
                      <a:cubicBezTo>
                        <a:pt x="14677" y="68115"/>
                        <a:pt x="16200" y="71371"/>
                        <a:pt x="18695" y="73629"/>
                      </a:cubicBezTo>
                      <a:cubicBezTo>
                        <a:pt x="21189" y="75887"/>
                        <a:pt x="24418" y="77017"/>
                        <a:pt x="28436" y="77017"/>
                      </a:cubicBezTo>
                      <a:cubicBezTo>
                        <a:pt x="32925" y="77017"/>
                        <a:pt x="36417" y="75415"/>
                        <a:pt x="38912" y="72211"/>
                      </a:cubicBezTo>
                      <a:cubicBezTo>
                        <a:pt x="41406" y="69008"/>
                        <a:pt x="42666" y="64649"/>
                        <a:pt x="42666" y="59108"/>
                      </a:cubicBezTo>
                      <a:cubicBezTo>
                        <a:pt x="42666" y="53568"/>
                        <a:pt x="41274" y="49550"/>
                        <a:pt x="38518" y="46452"/>
                      </a:cubicBezTo>
                      <a:cubicBezTo>
                        <a:pt x="35761" y="43353"/>
                        <a:pt x="31954" y="41804"/>
                        <a:pt x="27096" y="41804"/>
                      </a:cubicBezTo>
                      <a:cubicBezTo>
                        <a:pt x="24445" y="41804"/>
                        <a:pt x="22213" y="42145"/>
                        <a:pt x="20375" y="42854"/>
                      </a:cubicBezTo>
                      <a:cubicBezTo>
                        <a:pt x="18537" y="43563"/>
                        <a:pt x="16541" y="44929"/>
                        <a:pt x="14362" y="46977"/>
                      </a:cubicBezTo>
                      <a:lnTo>
                        <a:pt x="2704" y="44088"/>
                      </a:lnTo>
                      <a:close/>
                    </a:path>
                  </a:pathLst>
                </a:custGeom>
                <a:solidFill>
                  <a:srgbClr val="000000"/>
                </a:solidFill>
                <a:ln w="0" cap="flat">
                  <a:noFill/>
                  <a:prstDash val="solid"/>
                  <a:miter/>
                </a:ln>
              </p:spPr>
              <p:txBody>
                <a:bodyPr rtlCol="0" anchor="ctr"/>
                <a:lstStyle/>
                <a:p>
                  <a:endParaRPr lang="en-US"/>
                </a:p>
              </p:txBody>
            </p:sp>
            <p:sp>
              <p:nvSpPr>
                <p:cNvPr id="331" name="Freeform 330">
                  <a:extLst>
                    <a:ext uri="{FF2B5EF4-FFF2-40B4-BE49-F238E27FC236}">
                      <a16:creationId xmlns:a16="http://schemas.microsoft.com/office/drawing/2014/main" id="{77C39BE3-7220-CF62-B81E-861CC62B087A}"/>
                    </a:ext>
                  </a:extLst>
                </p:cNvPr>
                <p:cNvSpPr/>
                <p:nvPr/>
              </p:nvSpPr>
              <p:spPr>
                <a:xfrm>
                  <a:off x="7724768" y="1788678"/>
                  <a:ext cx="79188" cy="89962"/>
                </a:xfrm>
                <a:custGeom>
                  <a:avLst/>
                  <a:gdLst>
                    <a:gd name="connsiteX0" fmla="*/ 0 w 79188"/>
                    <a:gd name="connsiteY0" fmla="*/ 18092 h 89962"/>
                    <a:gd name="connsiteX1" fmla="*/ 5120 w 79188"/>
                    <a:gd name="connsiteY1" fmla="*/ 5068 h 89962"/>
                    <a:gd name="connsiteX2" fmla="*/ 18511 w 79188"/>
                    <a:gd name="connsiteY2" fmla="*/ 0 h 89962"/>
                    <a:gd name="connsiteX3" fmla="*/ 32007 w 79188"/>
                    <a:gd name="connsiteY3" fmla="*/ 5068 h 89962"/>
                    <a:gd name="connsiteX4" fmla="*/ 37074 w 79188"/>
                    <a:gd name="connsiteY4" fmla="*/ 18381 h 89962"/>
                    <a:gd name="connsiteX5" fmla="*/ 37074 w 79188"/>
                    <a:gd name="connsiteY5" fmla="*/ 22714 h 89962"/>
                    <a:gd name="connsiteX6" fmla="*/ 32007 w 79188"/>
                    <a:gd name="connsiteY6" fmla="*/ 35633 h 89962"/>
                    <a:gd name="connsiteX7" fmla="*/ 18642 w 79188"/>
                    <a:gd name="connsiteY7" fmla="*/ 40675 h 89962"/>
                    <a:gd name="connsiteX8" fmla="*/ 5277 w 79188"/>
                    <a:gd name="connsiteY8" fmla="*/ 35712 h 89962"/>
                    <a:gd name="connsiteX9" fmla="*/ 26 w 79188"/>
                    <a:gd name="connsiteY9" fmla="*/ 22346 h 89962"/>
                    <a:gd name="connsiteX10" fmla="*/ 26 w 79188"/>
                    <a:gd name="connsiteY10" fmla="*/ 18092 h 89962"/>
                    <a:gd name="connsiteX11" fmla="*/ 10214 w 79188"/>
                    <a:gd name="connsiteY11" fmla="*/ 22687 h 89962"/>
                    <a:gd name="connsiteX12" fmla="*/ 12524 w 79188"/>
                    <a:gd name="connsiteY12" fmla="*/ 29410 h 89962"/>
                    <a:gd name="connsiteX13" fmla="*/ 18616 w 79188"/>
                    <a:gd name="connsiteY13" fmla="*/ 31957 h 89962"/>
                    <a:gd name="connsiteX14" fmla="*/ 24629 w 79188"/>
                    <a:gd name="connsiteY14" fmla="*/ 29410 h 89962"/>
                    <a:gd name="connsiteX15" fmla="*/ 26912 w 79188"/>
                    <a:gd name="connsiteY15" fmla="*/ 22451 h 89962"/>
                    <a:gd name="connsiteX16" fmla="*/ 26912 w 79188"/>
                    <a:gd name="connsiteY16" fmla="*/ 18040 h 89962"/>
                    <a:gd name="connsiteX17" fmla="*/ 24602 w 79188"/>
                    <a:gd name="connsiteY17" fmla="*/ 11291 h 89962"/>
                    <a:gd name="connsiteX18" fmla="*/ 18511 w 79188"/>
                    <a:gd name="connsiteY18" fmla="*/ 8692 h 89962"/>
                    <a:gd name="connsiteX19" fmla="*/ 12472 w 79188"/>
                    <a:gd name="connsiteY19" fmla="*/ 11317 h 89962"/>
                    <a:gd name="connsiteX20" fmla="*/ 10214 w 79188"/>
                    <a:gd name="connsiteY20" fmla="*/ 18224 h 89962"/>
                    <a:gd name="connsiteX21" fmla="*/ 10214 w 79188"/>
                    <a:gd name="connsiteY21" fmla="*/ 22687 h 89962"/>
                    <a:gd name="connsiteX22" fmla="*/ 21635 w 79188"/>
                    <a:gd name="connsiteY22" fmla="*/ 82216 h 89962"/>
                    <a:gd name="connsiteX23" fmla="*/ 14126 w 79188"/>
                    <a:gd name="connsiteY23" fmla="*/ 77883 h 89962"/>
                    <a:gd name="connsiteX24" fmla="*/ 56845 w 79188"/>
                    <a:gd name="connsiteY24" fmla="*/ 9479 h 89962"/>
                    <a:gd name="connsiteX25" fmla="*/ 64354 w 79188"/>
                    <a:gd name="connsiteY25" fmla="*/ 13812 h 89962"/>
                    <a:gd name="connsiteX26" fmla="*/ 21635 w 79188"/>
                    <a:gd name="connsiteY26" fmla="*/ 82216 h 89962"/>
                    <a:gd name="connsiteX27" fmla="*/ 42062 w 79188"/>
                    <a:gd name="connsiteY27" fmla="*/ 67301 h 89962"/>
                    <a:gd name="connsiteX28" fmla="*/ 47287 w 79188"/>
                    <a:gd name="connsiteY28" fmla="*/ 54250 h 89962"/>
                    <a:gd name="connsiteX29" fmla="*/ 60625 w 79188"/>
                    <a:gd name="connsiteY29" fmla="*/ 49261 h 89962"/>
                    <a:gd name="connsiteX30" fmla="*/ 73990 w 79188"/>
                    <a:gd name="connsiteY30" fmla="*/ 54250 h 89962"/>
                    <a:gd name="connsiteX31" fmla="*/ 79189 w 79188"/>
                    <a:gd name="connsiteY31" fmla="*/ 67721 h 89962"/>
                    <a:gd name="connsiteX32" fmla="*/ 79189 w 79188"/>
                    <a:gd name="connsiteY32" fmla="*/ 72001 h 89962"/>
                    <a:gd name="connsiteX33" fmla="*/ 74173 w 79188"/>
                    <a:gd name="connsiteY33" fmla="*/ 84894 h 89962"/>
                    <a:gd name="connsiteX34" fmla="*/ 60731 w 79188"/>
                    <a:gd name="connsiteY34" fmla="*/ 89962 h 89962"/>
                    <a:gd name="connsiteX35" fmla="*/ 47182 w 79188"/>
                    <a:gd name="connsiteY35" fmla="*/ 84947 h 89962"/>
                    <a:gd name="connsiteX36" fmla="*/ 42036 w 79188"/>
                    <a:gd name="connsiteY36" fmla="*/ 71686 h 89962"/>
                    <a:gd name="connsiteX37" fmla="*/ 42036 w 79188"/>
                    <a:gd name="connsiteY37" fmla="*/ 67301 h 89962"/>
                    <a:gd name="connsiteX38" fmla="*/ 52276 w 79188"/>
                    <a:gd name="connsiteY38" fmla="*/ 71949 h 89962"/>
                    <a:gd name="connsiteX39" fmla="*/ 54639 w 79188"/>
                    <a:gd name="connsiteY39" fmla="*/ 78645 h 89962"/>
                    <a:gd name="connsiteX40" fmla="*/ 60731 w 79188"/>
                    <a:gd name="connsiteY40" fmla="*/ 81270 h 89962"/>
                    <a:gd name="connsiteX41" fmla="*/ 66770 w 79188"/>
                    <a:gd name="connsiteY41" fmla="*/ 78776 h 89962"/>
                    <a:gd name="connsiteX42" fmla="*/ 68975 w 79188"/>
                    <a:gd name="connsiteY42" fmla="*/ 71765 h 89962"/>
                    <a:gd name="connsiteX43" fmla="*/ 68975 w 79188"/>
                    <a:gd name="connsiteY43" fmla="*/ 67248 h 89962"/>
                    <a:gd name="connsiteX44" fmla="*/ 66638 w 79188"/>
                    <a:gd name="connsiteY44" fmla="*/ 60526 h 89962"/>
                    <a:gd name="connsiteX45" fmla="*/ 60625 w 79188"/>
                    <a:gd name="connsiteY45" fmla="*/ 58005 h 89962"/>
                    <a:gd name="connsiteX46" fmla="*/ 54586 w 79188"/>
                    <a:gd name="connsiteY46" fmla="*/ 60526 h 89962"/>
                    <a:gd name="connsiteX47" fmla="*/ 52276 w 79188"/>
                    <a:gd name="connsiteY47" fmla="*/ 67485 h 89962"/>
                    <a:gd name="connsiteX48" fmla="*/ 52276 w 79188"/>
                    <a:gd name="connsiteY48" fmla="*/ 71922 h 8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62">
                      <a:moveTo>
                        <a:pt x="0" y="18092"/>
                      </a:moveTo>
                      <a:cubicBezTo>
                        <a:pt x="0" y="12814"/>
                        <a:pt x="1707" y="8455"/>
                        <a:pt x="5120" y="5068"/>
                      </a:cubicBezTo>
                      <a:cubicBezTo>
                        <a:pt x="8533" y="1680"/>
                        <a:pt x="12997" y="0"/>
                        <a:pt x="18511" y="0"/>
                      </a:cubicBezTo>
                      <a:cubicBezTo>
                        <a:pt x="24025" y="0"/>
                        <a:pt x="28619" y="1680"/>
                        <a:pt x="32007" y="5068"/>
                      </a:cubicBezTo>
                      <a:cubicBezTo>
                        <a:pt x="35393" y="8455"/>
                        <a:pt x="37074" y="12893"/>
                        <a:pt x="37074" y="18381"/>
                      </a:cubicBezTo>
                      <a:lnTo>
                        <a:pt x="37074" y="22714"/>
                      </a:lnTo>
                      <a:cubicBezTo>
                        <a:pt x="37074" y="27965"/>
                        <a:pt x="35393" y="32272"/>
                        <a:pt x="32007" y="35633"/>
                      </a:cubicBezTo>
                      <a:cubicBezTo>
                        <a:pt x="28619" y="38994"/>
                        <a:pt x="24156" y="40675"/>
                        <a:pt x="18642" y="40675"/>
                      </a:cubicBezTo>
                      <a:cubicBezTo>
                        <a:pt x="13128" y="40675"/>
                        <a:pt x="8770" y="39020"/>
                        <a:pt x="5277" y="35712"/>
                      </a:cubicBezTo>
                      <a:cubicBezTo>
                        <a:pt x="1760" y="32403"/>
                        <a:pt x="26" y="27939"/>
                        <a:pt x="26" y="22346"/>
                      </a:cubicBezTo>
                      <a:lnTo>
                        <a:pt x="26" y="18092"/>
                      </a:lnTo>
                      <a:close/>
                      <a:moveTo>
                        <a:pt x="10214" y="22687"/>
                      </a:moveTo>
                      <a:cubicBezTo>
                        <a:pt x="10214" y="25471"/>
                        <a:pt x="10975" y="27703"/>
                        <a:pt x="12524" y="29410"/>
                      </a:cubicBezTo>
                      <a:cubicBezTo>
                        <a:pt x="14074" y="31116"/>
                        <a:pt x="16095" y="31957"/>
                        <a:pt x="18616" y="31957"/>
                      </a:cubicBezTo>
                      <a:cubicBezTo>
                        <a:pt x="21136" y="31957"/>
                        <a:pt x="23105" y="31116"/>
                        <a:pt x="24629" y="29410"/>
                      </a:cubicBezTo>
                      <a:cubicBezTo>
                        <a:pt x="26152" y="27703"/>
                        <a:pt x="26912" y="25392"/>
                        <a:pt x="26912" y="22451"/>
                      </a:cubicBezTo>
                      <a:lnTo>
                        <a:pt x="26912" y="18040"/>
                      </a:lnTo>
                      <a:cubicBezTo>
                        <a:pt x="26912" y="15256"/>
                        <a:pt x="26152" y="13024"/>
                        <a:pt x="24602" y="11291"/>
                      </a:cubicBezTo>
                      <a:cubicBezTo>
                        <a:pt x="23053" y="9558"/>
                        <a:pt x="21031" y="8692"/>
                        <a:pt x="18511" y="8692"/>
                      </a:cubicBezTo>
                      <a:cubicBezTo>
                        <a:pt x="15990" y="8692"/>
                        <a:pt x="13968" y="9558"/>
                        <a:pt x="12472" y="11317"/>
                      </a:cubicBezTo>
                      <a:cubicBezTo>
                        <a:pt x="10975" y="13077"/>
                        <a:pt x="10214" y="15361"/>
                        <a:pt x="10214" y="18224"/>
                      </a:cubicBezTo>
                      <a:lnTo>
                        <a:pt x="10214" y="22687"/>
                      </a:lnTo>
                      <a:close/>
                      <a:moveTo>
                        <a:pt x="21635" y="82216"/>
                      </a:moveTo>
                      <a:lnTo>
                        <a:pt x="14126" y="77883"/>
                      </a:lnTo>
                      <a:lnTo>
                        <a:pt x="56845" y="9479"/>
                      </a:lnTo>
                      <a:lnTo>
                        <a:pt x="64354" y="13812"/>
                      </a:lnTo>
                      <a:lnTo>
                        <a:pt x="21635" y="82216"/>
                      </a:lnTo>
                      <a:close/>
                      <a:moveTo>
                        <a:pt x="42062" y="67301"/>
                      </a:moveTo>
                      <a:cubicBezTo>
                        <a:pt x="42062" y="61944"/>
                        <a:pt x="43796" y="57585"/>
                        <a:pt x="47287" y="54250"/>
                      </a:cubicBezTo>
                      <a:cubicBezTo>
                        <a:pt x="50779" y="50915"/>
                        <a:pt x="55217" y="49261"/>
                        <a:pt x="60625" y="49261"/>
                      </a:cubicBezTo>
                      <a:cubicBezTo>
                        <a:pt x="66034" y="49261"/>
                        <a:pt x="70524" y="50915"/>
                        <a:pt x="73990" y="54250"/>
                      </a:cubicBezTo>
                      <a:cubicBezTo>
                        <a:pt x="77455" y="57585"/>
                        <a:pt x="79189" y="62075"/>
                        <a:pt x="79189" y="67721"/>
                      </a:cubicBezTo>
                      <a:lnTo>
                        <a:pt x="79189" y="72001"/>
                      </a:lnTo>
                      <a:cubicBezTo>
                        <a:pt x="79189" y="77200"/>
                        <a:pt x="77508" y="81507"/>
                        <a:pt x="74173" y="84894"/>
                      </a:cubicBezTo>
                      <a:cubicBezTo>
                        <a:pt x="70839" y="88282"/>
                        <a:pt x="66349" y="89962"/>
                        <a:pt x="60731" y="89962"/>
                      </a:cubicBezTo>
                      <a:cubicBezTo>
                        <a:pt x="55111" y="89962"/>
                        <a:pt x="50595" y="88282"/>
                        <a:pt x="47182" y="84947"/>
                      </a:cubicBezTo>
                      <a:cubicBezTo>
                        <a:pt x="43769" y="81612"/>
                        <a:pt x="42036" y="77174"/>
                        <a:pt x="42036" y="71686"/>
                      </a:cubicBezTo>
                      <a:lnTo>
                        <a:pt x="42036" y="67301"/>
                      </a:lnTo>
                      <a:close/>
                      <a:moveTo>
                        <a:pt x="52276" y="71949"/>
                      </a:moveTo>
                      <a:cubicBezTo>
                        <a:pt x="52276" y="74680"/>
                        <a:pt x="53064" y="76912"/>
                        <a:pt x="54639" y="78645"/>
                      </a:cubicBezTo>
                      <a:cubicBezTo>
                        <a:pt x="56215" y="80378"/>
                        <a:pt x="58263" y="81270"/>
                        <a:pt x="60731" y="81270"/>
                      </a:cubicBezTo>
                      <a:cubicBezTo>
                        <a:pt x="63199" y="81270"/>
                        <a:pt x="65299" y="80430"/>
                        <a:pt x="66770" y="78776"/>
                      </a:cubicBezTo>
                      <a:cubicBezTo>
                        <a:pt x="68239" y="77122"/>
                        <a:pt x="68975" y="74785"/>
                        <a:pt x="68975" y="71765"/>
                      </a:cubicBezTo>
                      <a:lnTo>
                        <a:pt x="68975" y="67248"/>
                      </a:lnTo>
                      <a:cubicBezTo>
                        <a:pt x="68975" y="64439"/>
                        <a:pt x="68187" y="62207"/>
                        <a:pt x="66638" y="60526"/>
                      </a:cubicBezTo>
                      <a:cubicBezTo>
                        <a:pt x="65089" y="58846"/>
                        <a:pt x="63067" y="58005"/>
                        <a:pt x="60625" y="58005"/>
                      </a:cubicBezTo>
                      <a:cubicBezTo>
                        <a:pt x="58184" y="58005"/>
                        <a:pt x="56136" y="58846"/>
                        <a:pt x="54586" y="60526"/>
                      </a:cubicBezTo>
                      <a:cubicBezTo>
                        <a:pt x="53038" y="62207"/>
                        <a:pt x="52276" y="64544"/>
                        <a:pt x="52276" y="67485"/>
                      </a:cubicBezTo>
                      <a:lnTo>
                        <a:pt x="52276" y="71922"/>
                      </a:lnTo>
                      <a:close/>
                    </a:path>
                  </a:pathLst>
                </a:custGeom>
                <a:solidFill>
                  <a:srgbClr val="000000"/>
                </a:solidFill>
                <a:ln w="0" cap="flat">
                  <a:noFill/>
                  <a:prstDash val="solid"/>
                  <a:miter/>
                </a:ln>
              </p:spPr>
              <p:txBody>
                <a:bodyPr rtlCol="0" anchor="ctr"/>
                <a:lstStyle/>
                <a:p>
                  <a:endParaRPr lang="en-US"/>
                </a:p>
              </p:txBody>
            </p:sp>
          </p:grpSp>
          <p:grpSp>
            <p:nvGrpSpPr>
              <p:cNvPr id="309" name="Graphic 630">
                <a:extLst>
                  <a:ext uri="{FF2B5EF4-FFF2-40B4-BE49-F238E27FC236}">
                    <a16:creationId xmlns:a16="http://schemas.microsoft.com/office/drawing/2014/main" id="{C0F0053C-6FF6-D0FD-F2A8-FB0149AEB664}"/>
                  </a:ext>
                </a:extLst>
              </p:cNvPr>
              <p:cNvGrpSpPr/>
              <p:nvPr/>
            </p:nvGrpSpPr>
            <p:grpSpPr>
              <a:xfrm>
                <a:off x="8179891" y="1788678"/>
                <a:ext cx="220157" cy="89962"/>
                <a:chOff x="8179891" y="1788678"/>
                <a:chExt cx="220157" cy="89962"/>
              </a:xfrm>
              <a:solidFill>
                <a:srgbClr val="000000"/>
              </a:solidFill>
            </p:grpSpPr>
            <p:sp>
              <p:nvSpPr>
                <p:cNvPr id="326" name="Freeform 325">
                  <a:extLst>
                    <a:ext uri="{FF2B5EF4-FFF2-40B4-BE49-F238E27FC236}">
                      <a16:creationId xmlns:a16="http://schemas.microsoft.com/office/drawing/2014/main" id="{AE1F9487-BFE0-2BE3-DA66-BA875B5F7926}"/>
                    </a:ext>
                  </a:extLst>
                </p:cNvPr>
                <p:cNvSpPr/>
                <p:nvPr/>
              </p:nvSpPr>
              <p:spPr>
                <a:xfrm>
                  <a:off x="8179891" y="1788756"/>
                  <a:ext cx="60520" cy="88701"/>
                </a:xfrm>
                <a:custGeom>
                  <a:avLst/>
                  <a:gdLst>
                    <a:gd name="connsiteX0" fmla="*/ 60520 w 60520"/>
                    <a:gd name="connsiteY0" fmla="*/ 88676 h 88701"/>
                    <a:gd name="connsiteX1" fmla="*/ 1680 w 60520"/>
                    <a:gd name="connsiteY1" fmla="*/ 88676 h 88701"/>
                    <a:gd name="connsiteX2" fmla="*/ 1680 w 60520"/>
                    <a:gd name="connsiteY2" fmla="*/ 78645 h 88701"/>
                    <a:gd name="connsiteX3" fmla="*/ 30825 w 60520"/>
                    <a:gd name="connsiteY3" fmla="*/ 46846 h 88701"/>
                    <a:gd name="connsiteX4" fmla="*/ 39804 w 60520"/>
                    <a:gd name="connsiteY4" fmla="*/ 35108 h 88701"/>
                    <a:gd name="connsiteX5" fmla="*/ 42482 w 60520"/>
                    <a:gd name="connsiteY5" fmla="*/ 25655 h 88701"/>
                    <a:gd name="connsiteX6" fmla="*/ 38964 w 60520"/>
                    <a:gd name="connsiteY6" fmla="*/ 15545 h 88701"/>
                    <a:gd name="connsiteX7" fmla="*/ 29512 w 60520"/>
                    <a:gd name="connsiteY7" fmla="*/ 11711 h 88701"/>
                    <a:gd name="connsiteX8" fmla="*/ 18511 w 60520"/>
                    <a:gd name="connsiteY8" fmla="*/ 16044 h 88701"/>
                    <a:gd name="connsiteX9" fmla="*/ 14599 w 60520"/>
                    <a:gd name="connsiteY9" fmla="*/ 27887 h 88701"/>
                    <a:gd name="connsiteX10" fmla="*/ 0 w 60520"/>
                    <a:gd name="connsiteY10" fmla="*/ 27887 h 88701"/>
                    <a:gd name="connsiteX11" fmla="*/ 3623 w 60520"/>
                    <a:gd name="connsiteY11" fmla="*/ 13497 h 88701"/>
                    <a:gd name="connsiteX12" fmla="*/ 14021 w 60520"/>
                    <a:gd name="connsiteY12" fmla="*/ 3545 h 88701"/>
                    <a:gd name="connsiteX13" fmla="*/ 29617 w 60520"/>
                    <a:gd name="connsiteY13" fmla="*/ 0 h 88701"/>
                    <a:gd name="connsiteX14" fmla="*/ 49729 w 60520"/>
                    <a:gd name="connsiteY14" fmla="*/ 6407 h 88701"/>
                    <a:gd name="connsiteX15" fmla="*/ 57081 w 60520"/>
                    <a:gd name="connsiteY15" fmla="*/ 24105 h 88701"/>
                    <a:gd name="connsiteX16" fmla="*/ 53379 w 60520"/>
                    <a:gd name="connsiteY16" fmla="*/ 37839 h 88701"/>
                    <a:gd name="connsiteX17" fmla="*/ 41274 w 60520"/>
                    <a:gd name="connsiteY17" fmla="*/ 54145 h 88701"/>
                    <a:gd name="connsiteX18" fmla="*/ 19876 w 60520"/>
                    <a:gd name="connsiteY18" fmla="*/ 77043 h 88701"/>
                    <a:gd name="connsiteX19" fmla="*/ 60494 w 60520"/>
                    <a:gd name="connsiteY19" fmla="*/ 77043 h 88701"/>
                    <a:gd name="connsiteX20" fmla="*/ 60494 w 60520"/>
                    <a:gd name="connsiteY20" fmla="*/ 88702 h 88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520" h="88701">
                      <a:moveTo>
                        <a:pt x="60520" y="88676"/>
                      </a:moveTo>
                      <a:lnTo>
                        <a:pt x="1680" y="88676"/>
                      </a:lnTo>
                      <a:lnTo>
                        <a:pt x="1680" y="78645"/>
                      </a:lnTo>
                      <a:lnTo>
                        <a:pt x="30825" y="46846"/>
                      </a:lnTo>
                      <a:cubicBezTo>
                        <a:pt x="35026" y="42145"/>
                        <a:pt x="38019" y="38233"/>
                        <a:pt x="39804" y="35108"/>
                      </a:cubicBezTo>
                      <a:cubicBezTo>
                        <a:pt x="41590" y="31957"/>
                        <a:pt x="42482" y="28806"/>
                        <a:pt x="42482" y="25655"/>
                      </a:cubicBezTo>
                      <a:cubicBezTo>
                        <a:pt x="42482" y="21480"/>
                        <a:pt x="41301" y="18119"/>
                        <a:pt x="38964" y="15545"/>
                      </a:cubicBezTo>
                      <a:cubicBezTo>
                        <a:pt x="36627" y="12972"/>
                        <a:pt x="33476" y="11711"/>
                        <a:pt x="29512" y="11711"/>
                      </a:cubicBezTo>
                      <a:cubicBezTo>
                        <a:pt x="24786" y="11711"/>
                        <a:pt x="21110" y="13156"/>
                        <a:pt x="18511" y="16044"/>
                      </a:cubicBezTo>
                      <a:cubicBezTo>
                        <a:pt x="15911" y="18933"/>
                        <a:pt x="14599" y="22871"/>
                        <a:pt x="14599" y="27887"/>
                      </a:cubicBezTo>
                      <a:lnTo>
                        <a:pt x="0" y="27887"/>
                      </a:lnTo>
                      <a:cubicBezTo>
                        <a:pt x="0" y="22556"/>
                        <a:pt x="1208" y="17751"/>
                        <a:pt x="3623" y="13497"/>
                      </a:cubicBezTo>
                      <a:cubicBezTo>
                        <a:pt x="6039" y="9217"/>
                        <a:pt x="9505" y="5908"/>
                        <a:pt x="14021" y="3545"/>
                      </a:cubicBezTo>
                      <a:cubicBezTo>
                        <a:pt x="18537" y="1182"/>
                        <a:pt x="23736" y="0"/>
                        <a:pt x="29617" y="0"/>
                      </a:cubicBezTo>
                      <a:cubicBezTo>
                        <a:pt x="38098" y="0"/>
                        <a:pt x="44819" y="2127"/>
                        <a:pt x="49729" y="6407"/>
                      </a:cubicBezTo>
                      <a:cubicBezTo>
                        <a:pt x="54639" y="10687"/>
                        <a:pt x="57081" y="16569"/>
                        <a:pt x="57081" y="24105"/>
                      </a:cubicBezTo>
                      <a:cubicBezTo>
                        <a:pt x="57081" y="28464"/>
                        <a:pt x="55847" y="33060"/>
                        <a:pt x="53379" y="37839"/>
                      </a:cubicBezTo>
                      <a:cubicBezTo>
                        <a:pt x="50910" y="42618"/>
                        <a:pt x="46867" y="48080"/>
                        <a:pt x="41274" y="54145"/>
                      </a:cubicBezTo>
                      <a:lnTo>
                        <a:pt x="19876" y="77043"/>
                      </a:lnTo>
                      <a:lnTo>
                        <a:pt x="60494" y="77043"/>
                      </a:lnTo>
                      <a:lnTo>
                        <a:pt x="60494" y="88702"/>
                      </a:lnTo>
                      <a:close/>
                    </a:path>
                  </a:pathLst>
                </a:custGeom>
                <a:solidFill>
                  <a:srgbClr val="000000"/>
                </a:solidFill>
                <a:ln w="0" cap="flat">
                  <a:noFill/>
                  <a:prstDash val="solid"/>
                  <a:miter/>
                </a:ln>
              </p:spPr>
              <p:txBody>
                <a:bodyPr rtlCol="0" anchor="ctr"/>
                <a:lstStyle/>
                <a:p>
                  <a:endParaRPr lang="en-US"/>
                </a:p>
              </p:txBody>
            </p:sp>
            <p:sp>
              <p:nvSpPr>
                <p:cNvPr id="327" name="Freeform 326">
                  <a:extLst>
                    <a:ext uri="{FF2B5EF4-FFF2-40B4-BE49-F238E27FC236}">
                      <a16:creationId xmlns:a16="http://schemas.microsoft.com/office/drawing/2014/main" id="{3EE6492C-C735-D6FE-0F91-C2D64CD4F3F0}"/>
                    </a:ext>
                  </a:extLst>
                </p:cNvPr>
                <p:cNvSpPr/>
                <p:nvPr/>
              </p:nvSpPr>
              <p:spPr>
                <a:xfrm>
                  <a:off x="8251964" y="1789492"/>
                  <a:ext cx="57815" cy="89121"/>
                </a:xfrm>
                <a:custGeom>
                  <a:avLst/>
                  <a:gdLst>
                    <a:gd name="connsiteX0" fmla="*/ 44977 w 57815"/>
                    <a:gd name="connsiteY0" fmla="*/ 26 h 89121"/>
                    <a:gd name="connsiteX1" fmla="*/ 44977 w 57815"/>
                    <a:gd name="connsiteY1" fmla="*/ 12105 h 89121"/>
                    <a:gd name="connsiteX2" fmla="*/ 43165 w 57815"/>
                    <a:gd name="connsiteY2" fmla="*/ 12105 h 89121"/>
                    <a:gd name="connsiteX3" fmla="*/ 23578 w 57815"/>
                    <a:gd name="connsiteY3" fmla="*/ 18827 h 89121"/>
                    <a:gd name="connsiteX4" fmla="*/ 14861 w 57815"/>
                    <a:gd name="connsiteY4" fmla="*/ 37392 h 89121"/>
                    <a:gd name="connsiteX5" fmla="*/ 32820 w 57815"/>
                    <a:gd name="connsiteY5" fmla="*/ 29987 h 89121"/>
                    <a:gd name="connsiteX6" fmla="*/ 51120 w 57815"/>
                    <a:gd name="connsiteY6" fmla="*/ 38154 h 89121"/>
                    <a:gd name="connsiteX7" fmla="*/ 57816 w 57815"/>
                    <a:gd name="connsiteY7" fmla="*/ 59240 h 89121"/>
                    <a:gd name="connsiteX8" fmla="*/ 49965 w 57815"/>
                    <a:gd name="connsiteY8" fmla="*/ 80850 h 89121"/>
                    <a:gd name="connsiteX9" fmla="*/ 29380 w 57815"/>
                    <a:gd name="connsiteY9" fmla="*/ 89122 h 89121"/>
                    <a:gd name="connsiteX10" fmla="*/ 8140 w 57815"/>
                    <a:gd name="connsiteY10" fmla="*/ 79459 h 89121"/>
                    <a:gd name="connsiteX11" fmla="*/ 0 w 57815"/>
                    <a:gd name="connsiteY11" fmla="*/ 54093 h 89121"/>
                    <a:gd name="connsiteX12" fmla="*/ 0 w 57815"/>
                    <a:gd name="connsiteY12" fmla="*/ 49104 h 89121"/>
                    <a:gd name="connsiteX13" fmla="*/ 11211 w 57815"/>
                    <a:gd name="connsiteY13" fmla="*/ 13050 h 89121"/>
                    <a:gd name="connsiteX14" fmla="*/ 43454 w 57815"/>
                    <a:gd name="connsiteY14" fmla="*/ 0 h 89121"/>
                    <a:gd name="connsiteX15" fmla="*/ 44951 w 57815"/>
                    <a:gd name="connsiteY15" fmla="*/ 0 h 89121"/>
                    <a:gd name="connsiteX16" fmla="*/ 29302 w 57815"/>
                    <a:gd name="connsiteY16" fmla="*/ 41804 h 89121"/>
                    <a:gd name="connsiteX17" fmla="*/ 20506 w 57815"/>
                    <a:gd name="connsiteY17" fmla="*/ 44508 h 89121"/>
                    <a:gd name="connsiteX18" fmla="*/ 14651 w 57815"/>
                    <a:gd name="connsiteY18" fmla="*/ 51729 h 89121"/>
                    <a:gd name="connsiteX19" fmla="*/ 14651 w 57815"/>
                    <a:gd name="connsiteY19" fmla="*/ 56167 h 89121"/>
                    <a:gd name="connsiteX20" fmla="*/ 18747 w 57815"/>
                    <a:gd name="connsiteY20" fmla="*/ 71634 h 89121"/>
                    <a:gd name="connsiteX21" fmla="*/ 29328 w 57815"/>
                    <a:gd name="connsiteY21" fmla="*/ 77384 h 89121"/>
                    <a:gd name="connsiteX22" fmla="*/ 39594 w 57815"/>
                    <a:gd name="connsiteY22" fmla="*/ 72526 h 89121"/>
                    <a:gd name="connsiteX23" fmla="*/ 43375 w 57815"/>
                    <a:gd name="connsiteY23" fmla="*/ 59712 h 89121"/>
                    <a:gd name="connsiteX24" fmla="*/ 39542 w 57815"/>
                    <a:gd name="connsiteY24" fmla="*/ 46793 h 89121"/>
                    <a:gd name="connsiteX25" fmla="*/ 29328 w 57815"/>
                    <a:gd name="connsiteY25" fmla="*/ 41804 h 89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7815" h="89121">
                      <a:moveTo>
                        <a:pt x="44977" y="26"/>
                      </a:moveTo>
                      <a:lnTo>
                        <a:pt x="44977" y="12105"/>
                      </a:lnTo>
                      <a:lnTo>
                        <a:pt x="43165" y="12105"/>
                      </a:lnTo>
                      <a:cubicBezTo>
                        <a:pt x="35000" y="12236"/>
                        <a:pt x="28462" y="14468"/>
                        <a:pt x="23578" y="18827"/>
                      </a:cubicBezTo>
                      <a:cubicBezTo>
                        <a:pt x="18695" y="23186"/>
                        <a:pt x="15780" y="29383"/>
                        <a:pt x="14861" y="37392"/>
                      </a:cubicBezTo>
                      <a:cubicBezTo>
                        <a:pt x="19561" y="32456"/>
                        <a:pt x="25547" y="29987"/>
                        <a:pt x="32820" y="29987"/>
                      </a:cubicBezTo>
                      <a:cubicBezTo>
                        <a:pt x="40539" y="29987"/>
                        <a:pt x="46657" y="32718"/>
                        <a:pt x="51120" y="38154"/>
                      </a:cubicBezTo>
                      <a:cubicBezTo>
                        <a:pt x="55585" y="43616"/>
                        <a:pt x="57816" y="50627"/>
                        <a:pt x="57816" y="59240"/>
                      </a:cubicBezTo>
                      <a:cubicBezTo>
                        <a:pt x="57816" y="67852"/>
                        <a:pt x="55190" y="75336"/>
                        <a:pt x="49965" y="80850"/>
                      </a:cubicBezTo>
                      <a:cubicBezTo>
                        <a:pt x="44740" y="86365"/>
                        <a:pt x="37862" y="89122"/>
                        <a:pt x="29380" y="89122"/>
                      </a:cubicBezTo>
                      <a:cubicBezTo>
                        <a:pt x="20900" y="89122"/>
                        <a:pt x="13575" y="85892"/>
                        <a:pt x="8140" y="79459"/>
                      </a:cubicBezTo>
                      <a:cubicBezTo>
                        <a:pt x="2704" y="72999"/>
                        <a:pt x="0" y="64544"/>
                        <a:pt x="0" y="54093"/>
                      </a:cubicBezTo>
                      <a:lnTo>
                        <a:pt x="0" y="49104"/>
                      </a:lnTo>
                      <a:cubicBezTo>
                        <a:pt x="0" y="33769"/>
                        <a:pt x="3729" y="21742"/>
                        <a:pt x="11211" y="13050"/>
                      </a:cubicBezTo>
                      <a:cubicBezTo>
                        <a:pt x="18668" y="4359"/>
                        <a:pt x="29433" y="0"/>
                        <a:pt x="43454" y="0"/>
                      </a:cubicBezTo>
                      <a:lnTo>
                        <a:pt x="44951" y="0"/>
                      </a:lnTo>
                      <a:close/>
                      <a:moveTo>
                        <a:pt x="29302" y="41804"/>
                      </a:moveTo>
                      <a:cubicBezTo>
                        <a:pt x="26098" y="41804"/>
                        <a:pt x="23158" y="42696"/>
                        <a:pt x="20506" y="44508"/>
                      </a:cubicBezTo>
                      <a:cubicBezTo>
                        <a:pt x="17828" y="46320"/>
                        <a:pt x="15885" y="48710"/>
                        <a:pt x="14651" y="51729"/>
                      </a:cubicBezTo>
                      <a:lnTo>
                        <a:pt x="14651" y="56167"/>
                      </a:lnTo>
                      <a:cubicBezTo>
                        <a:pt x="14651" y="62653"/>
                        <a:pt x="16016" y="67826"/>
                        <a:pt x="18747" y="71634"/>
                      </a:cubicBezTo>
                      <a:cubicBezTo>
                        <a:pt x="21477" y="75467"/>
                        <a:pt x="24996" y="77384"/>
                        <a:pt x="29328" y="77384"/>
                      </a:cubicBezTo>
                      <a:cubicBezTo>
                        <a:pt x="33660" y="77384"/>
                        <a:pt x="37074" y="75756"/>
                        <a:pt x="39594" y="72526"/>
                      </a:cubicBezTo>
                      <a:cubicBezTo>
                        <a:pt x="42115" y="69296"/>
                        <a:pt x="43375" y="65016"/>
                        <a:pt x="43375" y="59712"/>
                      </a:cubicBezTo>
                      <a:cubicBezTo>
                        <a:pt x="43375" y="54408"/>
                        <a:pt x="42089" y="50128"/>
                        <a:pt x="39542" y="46793"/>
                      </a:cubicBezTo>
                      <a:cubicBezTo>
                        <a:pt x="36969" y="43458"/>
                        <a:pt x="33582" y="41804"/>
                        <a:pt x="29328" y="41804"/>
                      </a:cubicBezTo>
                      <a:close/>
                    </a:path>
                  </a:pathLst>
                </a:custGeom>
                <a:solidFill>
                  <a:srgbClr val="000000"/>
                </a:solidFill>
                <a:ln w="0" cap="flat">
                  <a:noFill/>
                  <a:prstDash val="solid"/>
                  <a:miter/>
                </a:ln>
              </p:spPr>
              <p:txBody>
                <a:bodyPr rtlCol="0" anchor="ctr"/>
                <a:lstStyle/>
                <a:p>
                  <a:endParaRPr lang="en-US"/>
                </a:p>
              </p:txBody>
            </p:sp>
            <p:sp>
              <p:nvSpPr>
                <p:cNvPr id="328" name="Freeform 327">
                  <a:extLst>
                    <a:ext uri="{FF2B5EF4-FFF2-40B4-BE49-F238E27FC236}">
                      <a16:creationId xmlns:a16="http://schemas.microsoft.com/office/drawing/2014/main" id="{BB86A75F-58D8-0896-5AEA-2C20D939D2BD}"/>
                    </a:ext>
                  </a:extLst>
                </p:cNvPr>
                <p:cNvSpPr/>
                <p:nvPr/>
              </p:nvSpPr>
              <p:spPr>
                <a:xfrm>
                  <a:off x="8320860" y="1788678"/>
                  <a:ext cx="79188" cy="89962"/>
                </a:xfrm>
                <a:custGeom>
                  <a:avLst/>
                  <a:gdLst>
                    <a:gd name="connsiteX0" fmla="*/ 0 w 79188"/>
                    <a:gd name="connsiteY0" fmla="*/ 18092 h 89962"/>
                    <a:gd name="connsiteX1" fmla="*/ 5120 w 79188"/>
                    <a:gd name="connsiteY1" fmla="*/ 5068 h 89962"/>
                    <a:gd name="connsiteX2" fmla="*/ 18511 w 79188"/>
                    <a:gd name="connsiteY2" fmla="*/ 0 h 89962"/>
                    <a:gd name="connsiteX3" fmla="*/ 32006 w 79188"/>
                    <a:gd name="connsiteY3" fmla="*/ 5068 h 89962"/>
                    <a:gd name="connsiteX4" fmla="*/ 37074 w 79188"/>
                    <a:gd name="connsiteY4" fmla="*/ 18381 h 89962"/>
                    <a:gd name="connsiteX5" fmla="*/ 37074 w 79188"/>
                    <a:gd name="connsiteY5" fmla="*/ 22714 h 89962"/>
                    <a:gd name="connsiteX6" fmla="*/ 32006 w 79188"/>
                    <a:gd name="connsiteY6" fmla="*/ 35633 h 89962"/>
                    <a:gd name="connsiteX7" fmla="*/ 18642 w 79188"/>
                    <a:gd name="connsiteY7" fmla="*/ 40675 h 89962"/>
                    <a:gd name="connsiteX8" fmla="*/ 5277 w 79188"/>
                    <a:gd name="connsiteY8" fmla="*/ 35712 h 89962"/>
                    <a:gd name="connsiteX9" fmla="*/ 26 w 79188"/>
                    <a:gd name="connsiteY9" fmla="*/ 22346 h 89962"/>
                    <a:gd name="connsiteX10" fmla="*/ 26 w 79188"/>
                    <a:gd name="connsiteY10" fmla="*/ 18092 h 89962"/>
                    <a:gd name="connsiteX11" fmla="*/ 10214 w 79188"/>
                    <a:gd name="connsiteY11" fmla="*/ 22687 h 89962"/>
                    <a:gd name="connsiteX12" fmla="*/ 12524 w 79188"/>
                    <a:gd name="connsiteY12" fmla="*/ 29410 h 89962"/>
                    <a:gd name="connsiteX13" fmla="*/ 18616 w 79188"/>
                    <a:gd name="connsiteY13" fmla="*/ 31957 h 89962"/>
                    <a:gd name="connsiteX14" fmla="*/ 24629 w 79188"/>
                    <a:gd name="connsiteY14" fmla="*/ 29410 h 89962"/>
                    <a:gd name="connsiteX15" fmla="*/ 26912 w 79188"/>
                    <a:gd name="connsiteY15" fmla="*/ 22451 h 89962"/>
                    <a:gd name="connsiteX16" fmla="*/ 26912 w 79188"/>
                    <a:gd name="connsiteY16" fmla="*/ 18040 h 89962"/>
                    <a:gd name="connsiteX17" fmla="*/ 24602 w 79188"/>
                    <a:gd name="connsiteY17" fmla="*/ 11291 h 89962"/>
                    <a:gd name="connsiteX18" fmla="*/ 18511 w 79188"/>
                    <a:gd name="connsiteY18" fmla="*/ 8692 h 89962"/>
                    <a:gd name="connsiteX19" fmla="*/ 12472 w 79188"/>
                    <a:gd name="connsiteY19" fmla="*/ 11317 h 89962"/>
                    <a:gd name="connsiteX20" fmla="*/ 10214 w 79188"/>
                    <a:gd name="connsiteY20" fmla="*/ 18224 h 89962"/>
                    <a:gd name="connsiteX21" fmla="*/ 10214 w 79188"/>
                    <a:gd name="connsiteY21" fmla="*/ 22687 h 89962"/>
                    <a:gd name="connsiteX22" fmla="*/ 21635 w 79188"/>
                    <a:gd name="connsiteY22" fmla="*/ 82216 h 89962"/>
                    <a:gd name="connsiteX23" fmla="*/ 14126 w 79188"/>
                    <a:gd name="connsiteY23" fmla="*/ 77883 h 89962"/>
                    <a:gd name="connsiteX24" fmla="*/ 56845 w 79188"/>
                    <a:gd name="connsiteY24" fmla="*/ 9479 h 89962"/>
                    <a:gd name="connsiteX25" fmla="*/ 64354 w 79188"/>
                    <a:gd name="connsiteY25" fmla="*/ 13812 h 89962"/>
                    <a:gd name="connsiteX26" fmla="*/ 21635 w 79188"/>
                    <a:gd name="connsiteY26" fmla="*/ 82216 h 89962"/>
                    <a:gd name="connsiteX27" fmla="*/ 42062 w 79188"/>
                    <a:gd name="connsiteY27" fmla="*/ 67301 h 89962"/>
                    <a:gd name="connsiteX28" fmla="*/ 47287 w 79188"/>
                    <a:gd name="connsiteY28" fmla="*/ 54250 h 89962"/>
                    <a:gd name="connsiteX29" fmla="*/ 60625 w 79188"/>
                    <a:gd name="connsiteY29" fmla="*/ 49261 h 89962"/>
                    <a:gd name="connsiteX30" fmla="*/ 73990 w 79188"/>
                    <a:gd name="connsiteY30" fmla="*/ 54250 h 89962"/>
                    <a:gd name="connsiteX31" fmla="*/ 79189 w 79188"/>
                    <a:gd name="connsiteY31" fmla="*/ 67721 h 89962"/>
                    <a:gd name="connsiteX32" fmla="*/ 79189 w 79188"/>
                    <a:gd name="connsiteY32" fmla="*/ 72001 h 89962"/>
                    <a:gd name="connsiteX33" fmla="*/ 74173 w 79188"/>
                    <a:gd name="connsiteY33" fmla="*/ 84894 h 89962"/>
                    <a:gd name="connsiteX34" fmla="*/ 60731 w 79188"/>
                    <a:gd name="connsiteY34" fmla="*/ 89962 h 89962"/>
                    <a:gd name="connsiteX35" fmla="*/ 47182 w 79188"/>
                    <a:gd name="connsiteY35" fmla="*/ 84947 h 89962"/>
                    <a:gd name="connsiteX36" fmla="*/ 42036 w 79188"/>
                    <a:gd name="connsiteY36" fmla="*/ 71686 h 89962"/>
                    <a:gd name="connsiteX37" fmla="*/ 42036 w 79188"/>
                    <a:gd name="connsiteY37" fmla="*/ 67301 h 89962"/>
                    <a:gd name="connsiteX38" fmla="*/ 52303 w 79188"/>
                    <a:gd name="connsiteY38" fmla="*/ 71949 h 89962"/>
                    <a:gd name="connsiteX39" fmla="*/ 54665 w 79188"/>
                    <a:gd name="connsiteY39" fmla="*/ 78645 h 89962"/>
                    <a:gd name="connsiteX40" fmla="*/ 60757 w 79188"/>
                    <a:gd name="connsiteY40" fmla="*/ 81270 h 89962"/>
                    <a:gd name="connsiteX41" fmla="*/ 66795 w 79188"/>
                    <a:gd name="connsiteY41" fmla="*/ 78776 h 89962"/>
                    <a:gd name="connsiteX42" fmla="*/ 69001 w 79188"/>
                    <a:gd name="connsiteY42" fmla="*/ 71765 h 89962"/>
                    <a:gd name="connsiteX43" fmla="*/ 69001 w 79188"/>
                    <a:gd name="connsiteY43" fmla="*/ 67248 h 89962"/>
                    <a:gd name="connsiteX44" fmla="*/ 66665 w 79188"/>
                    <a:gd name="connsiteY44" fmla="*/ 60526 h 89962"/>
                    <a:gd name="connsiteX45" fmla="*/ 60652 w 79188"/>
                    <a:gd name="connsiteY45" fmla="*/ 58005 h 89962"/>
                    <a:gd name="connsiteX46" fmla="*/ 54613 w 79188"/>
                    <a:gd name="connsiteY46" fmla="*/ 60526 h 89962"/>
                    <a:gd name="connsiteX47" fmla="*/ 52303 w 79188"/>
                    <a:gd name="connsiteY47" fmla="*/ 67485 h 89962"/>
                    <a:gd name="connsiteX48" fmla="*/ 52303 w 79188"/>
                    <a:gd name="connsiteY48" fmla="*/ 71922 h 8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62">
                      <a:moveTo>
                        <a:pt x="0" y="18092"/>
                      </a:moveTo>
                      <a:cubicBezTo>
                        <a:pt x="0" y="12814"/>
                        <a:pt x="1707" y="8455"/>
                        <a:pt x="5120" y="5068"/>
                      </a:cubicBezTo>
                      <a:cubicBezTo>
                        <a:pt x="8533" y="1680"/>
                        <a:pt x="12997" y="0"/>
                        <a:pt x="18511" y="0"/>
                      </a:cubicBezTo>
                      <a:cubicBezTo>
                        <a:pt x="24025" y="0"/>
                        <a:pt x="28619" y="1680"/>
                        <a:pt x="32006" y="5068"/>
                      </a:cubicBezTo>
                      <a:cubicBezTo>
                        <a:pt x="35393" y="8455"/>
                        <a:pt x="37074" y="12893"/>
                        <a:pt x="37074" y="18381"/>
                      </a:cubicBezTo>
                      <a:lnTo>
                        <a:pt x="37074" y="22714"/>
                      </a:lnTo>
                      <a:cubicBezTo>
                        <a:pt x="37074" y="27965"/>
                        <a:pt x="35367" y="32272"/>
                        <a:pt x="32006" y="35633"/>
                      </a:cubicBezTo>
                      <a:cubicBezTo>
                        <a:pt x="28619" y="38994"/>
                        <a:pt x="24155" y="40675"/>
                        <a:pt x="18642" y="40675"/>
                      </a:cubicBezTo>
                      <a:cubicBezTo>
                        <a:pt x="13128" y="40675"/>
                        <a:pt x="8770" y="39020"/>
                        <a:pt x="5277" y="35712"/>
                      </a:cubicBezTo>
                      <a:cubicBezTo>
                        <a:pt x="1760" y="32403"/>
                        <a:pt x="26" y="27939"/>
                        <a:pt x="26" y="22346"/>
                      </a:cubicBezTo>
                      <a:lnTo>
                        <a:pt x="26" y="18092"/>
                      </a:lnTo>
                      <a:close/>
                      <a:moveTo>
                        <a:pt x="10214" y="22687"/>
                      </a:moveTo>
                      <a:cubicBezTo>
                        <a:pt x="10214" y="25471"/>
                        <a:pt x="10975" y="27703"/>
                        <a:pt x="12524" y="29410"/>
                      </a:cubicBezTo>
                      <a:cubicBezTo>
                        <a:pt x="14074" y="31116"/>
                        <a:pt x="16095" y="31957"/>
                        <a:pt x="18616" y="31957"/>
                      </a:cubicBezTo>
                      <a:cubicBezTo>
                        <a:pt x="21136" y="31957"/>
                        <a:pt x="23105" y="31116"/>
                        <a:pt x="24629" y="29410"/>
                      </a:cubicBezTo>
                      <a:cubicBezTo>
                        <a:pt x="26151" y="27703"/>
                        <a:pt x="26912" y="25392"/>
                        <a:pt x="26912" y="22451"/>
                      </a:cubicBezTo>
                      <a:lnTo>
                        <a:pt x="26912" y="18040"/>
                      </a:lnTo>
                      <a:cubicBezTo>
                        <a:pt x="26912" y="15256"/>
                        <a:pt x="26151" y="13024"/>
                        <a:pt x="24602" y="11291"/>
                      </a:cubicBezTo>
                      <a:cubicBezTo>
                        <a:pt x="23053" y="9558"/>
                        <a:pt x="21031" y="8692"/>
                        <a:pt x="18511" y="8692"/>
                      </a:cubicBezTo>
                      <a:cubicBezTo>
                        <a:pt x="15990" y="8692"/>
                        <a:pt x="13968" y="9558"/>
                        <a:pt x="12472" y="11317"/>
                      </a:cubicBezTo>
                      <a:cubicBezTo>
                        <a:pt x="10975" y="13077"/>
                        <a:pt x="10214" y="15361"/>
                        <a:pt x="10214" y="18224"/>
                      </a:cubicBezTo>
                      <a:lnTo>
                        <a:pt x="10214" y="22687"/>
                      </a:lnTo>
                      <a:close/>
                      <a:moveTo>
                        <a:pt x="21635" y="82216"/>
                      </a:moveTo>
                      <a:lnTo>
                        <a:pt x="14126" y="77883"/>
                      </a:lnTo>
                      <a:lnTo>
                        <a:pt x="56845" y="9479"/>
                      </a:lnTo>
                      <a:lnTo>
                        <a:pt x="64354" y="13812"/>
                      </a:lnTo>
                      <a:lnTo>
                        <a:pt x="21635" y="82216"/>
                      </a:lnTo>
                      <a:close/>
                      <a:moveTo>
                        <a:pt x="42062" y="67301"/>
                      </a:moveTo>
                      <a:cubicBezTo>
                        <a:pt x="42062" y="61944"/>
                        <a:pt x="43796" y="57585"/>
                        <a:pt x="47287" y="54250"/>
                      </a:cubicBezTo>
                      <a:cubicBezTo>
                        <a:pt x="50779" y="50915"/>
                        <a:pt x="55217" y="49261"/>
                        <a:pt x="60625" y="49261"/>
                      </a:cubicBezTo>
                      <a:cubicBezTo>
                        <a:pt x="66034" y="49261"/>
                        <a:pt x="70524" y="50915"/>
                        <a:pt x="73990" y="54250"/>
                      </a:cubicBezTo>
                      <a:cubicBezTo>
                        <a:pt x="77455" y="57585"/>
                        <a:pt x="79189" y="62075"/>
                        <a:pt x="79189" y="67721"/>
                      </a:cubicBezTo>
                      <a:lnTo>
                        <a:pt x="79189" y="72001"/>
                      </a:lnTo>
                      <a:cubicBezTo>
                        <a:pt x="79189" y="77200"/>
                        <a:pt x="77508" y="81507"/>
                        <a:pt x="74173" y="84894"/>
                      </a:cubicBezTo>
                      <a:cubicBezTo>
                        <a:pt x="70839" y="88282"/>
                        <a:pt x="66349" y="89962"/>
                        <a:pt x="60731" y="89962"/>
                      </a:cubicBezTo>
                      <a:cubicBezTo>
                        <a:pt x="55111" y="89962"/>
                        <a:pt x="50595" y="88282"/>
                        <a:pt x="47182" y="84947"/>
                      </a:cubicBezTo>
                      <a:cubicBezTo>
                        <a:pt x="43769" y="81612"/>
                        <a:pt x="42036" y="77174"/>
                        <a:pt x="42036" y="71686"/>
                      </a:cubicBezTo>
                      <a:lnTo>
                        <a:pt x="42036" y="67301"/>
                      </a:lnTo>
                      <a:close/>
                      <a:moveTo>
                        <a:pt x="52303" y="71949"/>
                      </a:moveTo>
                      <a:cubicBezTo>
                        <a:pt x="52303" y="74680"/>
                        <a:pt x="53090" y="76912"/>
                        <a:pt x="54665" y="78645"/>
                      </a:cubicBezTo>
                      <a:cubicBezTo>
                        <a:pt x="56241" y="80378"/>
                        <a:pt x="58288" y="81270"/>
                        <a:pt x="60757" y="81270"/>
                      </a:cubicBezTo>
                      <a:cubicBezTo>
                        <a:pt x="63225" y="81270"/>
                        <a:pt x="65325" y="80430"/>
                        <a:pt x="66795" y="78776"/>
                      </a:cubicBezTo>
                      <a:cubicBezTo>
                        <a:pt x="68266" y="77122"/>
                        <a:pt x="69001" y="74785"/>
                        <a:pt x="69001" y="71765"/>
                      </a:cubicBezTo>
                      <a:lnTo>
                        <a:pt x="69001" y="67248"/>
                      </a:lnTo>
                      <a:cubicBezTo>
                        <a:pt x="69001" y="64439"/>
                        <a:pt x="68213" y="62207"/>
                        <a:pt x="66665" y="60526"/>
                      </a:cubicBezTo>
                      <a:cubicBezTo>
                        <a:pt x="65115" y="58846"/>
                        <a:pt x="63093" y="58005"/>
                        <a:pt x="60652" y="58005"/>
                      </a:cubicBezTo>
                      <a:cubicBezTo>
                        <a:pt x="58210" y="58005"/>
                        <a:pt x="56162" y="58846"/>
                        <a:pt x="54613" y="60526"/>
                      </a:cubicBezTo>
                      <a:cubicBezTo>
                        <a:pt x="53063" y="62207"/>
                        <a:pt x="52303" y="64544"/>
                        <a:pt x="52303" y="67485"/>
                      </a:cubicBezTo>
                      <a:lnTo>
                        <a:pt x="52303" y="71922"/>
                      </a:lnTo>
                      <a:close/>
                    </a:path>
                  </a:pathLst>
                </a:custGeom>
                <a:solidFill>
                  <a:srgbClr val="000000"/>
                </a:solidFill>
                <a:ln w="0" cap="flat">
                  <a:noFill/>
                  <a:prstDash val="solid"/>
                  <a:miter/>
                </a:ln>
              </p:spPr>
              <p:txBody>
                <a:bodyPr rtlCol="0" anchor="ctr"/>
                <a:lstStyle/>
                <a:p>
                  <a:endParaRPr lang="en-US"/>
                </a:p>
              </p:txBody>
            </p:sp>
          </p:grpSp>
          <p:grpSp>
            <p:nvGrpSpPr>
              <p:cNvPr id="310" name="Graphic 630">
                <a:extLst>
                  <a:ext uri="{FF2B5EF4-FFF2-40B4-BE49-F238E27FC236}">
                    <a16:creationId xmlns:a16="http://schemas.microsoft.com/office/drawing/2014/main" id="{5819C4F7-E5AA-96FF-CE5E-82094A4D11F5}"/>
                  </a:ext>
                </a:extLst>
              </p:cNvPr>
              <p:cNvGrpSpPr/>
              <p:nvPr/>
            </p:nvGrpSpPr>
            <p:grpSpPr>
              <a:xfrm>
                <a:off x="8775982" y="1788678"/>
                <a:ext cx="220182" cy="89962"/>
                <a:chOff x="8775982" y="1788678"/>
                <a:chExt cx="220182" cy="89962"/>
              </a:xfrm>
              <a:solidFill>
                <a:srgbClr val="000000"/>
              </a:solidFill>
            </p:grpSpPr>
            <p:sp>
              <p:nvSpPr>
                <p:cNvPr id="323" name="Freeform 322">
                  <a:extLst>
                    <a:ext uri="{FF2B5EF4-FFF2-40B4-BE49-F238E27FC236}">
                      <a16:creationId xmlns:a16="http://schemas.microsoft.com/office/drawing/2014/main" id="{0C99D577-DDF1-ECDB-07C6-F408108EA3EF}"/>
                    </a:ext>
                  </a:extLst>
                </p:cNvPr>
                <p:cNvSpPr/>
                <p:nvPr/>
              </p:nvSpPr>
              <p:spPr>
                <a:xfrm>
                  <a:off x="8775982" y="1788756"/>
                  <a:ext cx="60520" cy="88701"/>
                </a:xfrm>
                <a:custGeom>
                  <a:avLst/>
                  <a:gdLst>
                    <a:gd name="connsiteX0" fmla="*/ 60520 w 60520"/>
                    <a:gd name="connsiteY0" fmla="*/ 88676 h 88701"/>
                    <a:gd name="connsiteX1" fmla="*/ 1680 w 60520"/>
                    <a:gd name="connsiteY1" fmla="*/ 88676 h 88701"/>
                    <a:gd name="connsiteX2" fmla="*/ 1680 w 60520"/>
                    <a:gd name="connsiteY2" fmla="*/ 78645 h 88701"/>
                    <a:gd name="connsiteX3" fmla="*/ 30825 w 60520"/>
                    <a:gd name="connsiteY3" fmla="*/ 46846 h 88701"/>
                    <a:gd name="connsiteX4" fmla="*/ 39804 w 60520"/>
                    <a:gd name="connsiteY4" fmla="*/ 35108 h 88701"/>
                    <a:gd name="connsiteX5" fmla="*/ 42482 w 60520"/>
                    <a:gd name="connsiteY5" fmla="*/ 25655 h 88701"/>
                    <a:gd name="connsiteX6" fmla="*/ 38964 w 60520"/>
                    <a:gd name="connsiteY6" fmla="*/ 15545 h 88701"/>
                    <a:gd name="connsiteX7" fmla="*/ 29512 w 60520"/>
                    <a:gd name="connsiteY7" fmla="*/ 11711 h 88701"/>
                    <a:gd name="connsiteX8" fmla="*/ 18511 w 60520"/>
                    <a:gd name="connsiteY8" fmla="*/ 16044 h 88701"/>
                    <a:gd name="connsiteX9" fmla="*/ 14599 w 60520"/>
                    <a:gd name="connsiteY9" fmla="*/ 27887 h 88701"/>
                    <a:gd name="connsiteX10" fmla="*/ 0 w 60520"/>
                    <a:gd name="connsiteY10" fmla="*/ 27887 h 88701"/>
                    <a:gd name="connsiteX11" fmla="*/ 3623 w 60520"/>
                    <a:gd name="connsiteY11" fmla="*/ 13497 h 88701"/>
                    <a:gd name="connsiteX12" fmla="*/ 14021 w 60520"/>
                    <a:gd name="connsiteY12" fmla="*/ 3545 h 88701"/>
                    <a:gd name="connsiteX13" fmla="*/ 29617 w 60520"/>
                    <a:gd name="connsiteY13" fmla="*/ 0 h 88701"/>
                    <a:gd name="connsiteX14" fmla="*/ 49729 w 60520"/>
                    <a:gd name="connsiteY14" fmla="*/ 6407 h 88701"/>
                    <a:gd name="connsiteX15" fmla="*/ 57081 w 60520"/>
                    <a:gd name="connsiteY15" fmla="*/ 24105 h 88701"/>
                    <a:gd name="connsiteX16" fmla="*/ 53379 w 60520"/>
                    <a:gd name="connsiteY16" fmla="*/ 37839 h 88701"/>
                    <a:gd name="connsiteX17" fmla="*/ 41274 w 60520"/>
                    <a:gd name="connsiteY17" fmla="*/ 54145 h 88701"/>
                    <a:gd name="connsiteX18" fmla="*/ 19876 w 60520"/>
                    <a:gd name="connsiteY18" fmla="*/ 77043 h 88701"/>
                    <a:gd name="connsiteX19" fmla="*/ 60494 w 60520"/>
                    <a:gd name="connsiteY19" fmla="*/ 77043 h 88701"/>
                    <a:gd name="connsiteX20" fmla="*/ 60494 w 60520"/>
                    <a:gd name="connsiteY20" fmla="*/ 88702 h 88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520" h="88701">
                      <a:moveTo>
                        <a:pt x="60520" y="88676"/>
                      </a:moveTo>
                      <a:lnTo>
                        <a:pt x="1680" y="88676"/>
                      </a:lnTo>
                      <a:lnTo>
                        <a:pt x="1680" y="78645"/>
                      </a:lnTo>
                      <a:lnTo>
                        <a:pt x="30825" y="46846"/>
                      </a:lnTo>
                      <a:cubicBezTo>
                        <a:pt x="35026" y="42145"/>
                        <a:pt x="38019" y="38233"/>
                        <a:pt x="39804" y="35108"/>
                      </a:cubicBezTo>
                      <a:cubicBezTo>
                        <a:pt x="41590" y="31957"/>
                        <a:pt x="42482" y="28806"/>
                        <a:pt x="42482" y="25655"/>
                      </a:cubicBezTo>
                      <a:cubicBezTo>
                        <a:pt x="42482" y="21480"/>
                        <a:pt x="41301" y="18119"/>
                        <a:pt x="38964" y="15545"/>
                      </a:cubicBezTo>
                      <a:cubicBezTo>
                        <a:pt x="36627" y="12972"/>
                        <a:pt x="33476" y="11711"/>
                        <a:pt x="29512" y="11711"/>
                      </a:cubicBezTo>
                      <a:cubicBezTo>
                        <a:pt x="24786" y="11711"/>
                        <a:pt x="21110" y="13156"/>
                        <a:pt x="18511" y="16044"/>
                      </a:cubicBezTo>
                      <a:cubicBezTo>
                        <a:pt x="15911" y="18933"/>
                        <a:pt x="14599" y="22871"/>
                        <a:pt x="14599" y="27887"/>
                      </a:cubicBezTo>
                      <a:lnTo>
                        <a:pt x="0" y="27887"/>
                      </a:lnTo>
                      <a:cubicBezTo>
                        <a:pt x="0" y="22556"/>
                        <a:pt x="1208" y="17751"/>
                        <a:pt x="3623" y="13497"/>
                      </a:cubicBezTo>
                      <a:cubicBezTo>
                        <a:pt x="6039" y="9217"/>
                        <a:pt x="9504" y="5908"/>
                        <a:pt x="14021" y="3545"/>
                      </a:cubicBezTo>
                      <a:cubicBezTo>
                        <a:pt x="18537" y="1182"/>
                        <a:pt x="23736" y="0"/>
                        <a:pt x="29617" y="0"/>
                      </a:cubicBezTo>
                      <a:cubicBezTo>
                        <a:pt x="38098" y="0"/>
                        <a:pt x="44819" y="2127"/>
                        <a:pt x="49729" y="6407"/>
                      </a:cubicBezTo>
                      <a:cubicBezTo>
                        <a:pt x="54639" y="10687"/>
                        <a:pt x="57081" y="16569"/>
                        <a:pt x="57081" y="24105"/>
                      </a:cubicBezTo>
                      <a:cubicBezTo>
                        <a:pt x="57081" y="28464"/>
                        <a:pt x="55847" y="33060"/>
                        <a:pt x="53379" y="37839"/>
                      </a:cubicBezTo>
                      <a:cubicBezTo>
                        <a:pt x="50910" y="42618"/>
                        <a:pt x="46867" y="48080"/>
                        <a:pt x="41274" y="54145"/>
                      </a:cubicBezTo>
                      <a:lnTo>
                        <a:pt x="19876" y="77043"/>
                      </a:lnTo>
                      <a:lnTo>
                        <a:pt x="60494" y="77043"/>
                      </a:lnTo>
                      <a:lnTo>
                        <a:pt x="60494" y="88702"/>
                      </a:lnTo>
                      <a:close/>
                    </a:path>
                  </a:pathLst>
                </a:custGeom>
                <a:solidFill>
                  <a:srgbClr val="000000"/>
                </a:solidFill>
                <a:ln w="0" cap="flat">
                  <a:noFill/>
                  <a:prstDash val="solid"/>
                  <a:miter/>
                </a:ln>
              </p:spPr>
              <p:txBody>
                <a:bodyPr rtlCol="0" anchor="ctr"/>
                <a:lstStyle/>
                <a:p>
                  <a:endParaRPr lang="en-US"/>
                </a:p>
              </p:txBody>
            </p:sp>
            <p:sp>
              <p:nvSpPr>
                <p:cNvPr id="324" name="Freeform 323">
                  <a:extLst>
                    <a:ext uri="{FF2B5EF4-FFF2-40B4-BE49-F238E27FC236}">
                      <a16:creationId xmlns:a16="http://schemas.microsoft.com/office/drawing/2014/main" id="{7A874528-2263-27A4-A0C0-138AAE4645D5}"/>
                    </a:ext>
                  </a:extLst>
                </p:cNvPr>
                <p:cNvSpPr/>
                <p:nvPr/>
              </p:nvSpPr>
              <p:spPr>
                <a:xfrm>
                  <a:off x="8845219" y="1789964"/>
                  <a:ext cx="60625" cy="87493"/>
                </a:xfrm>
                <a:custGeom>
                  <a:avLst/>
                  <a:gdLst>
                    <a:gd name="connsiteX0" fmla="*/ 60625 w 60625"/>
                    <a:gd name="connsiteY0" fmla="*/ 8088 h 87493"/>
                    <a:gd name="connsiteX1" fmla="*/ 25652 w 60625"/>
                    <a:gd name="connsiteY1" fmla="*/ 87494 h 87493"/>
                    <a:gd name="connsiteX2" fmla="*/ 10319 w 60625"/>
                    <a:gd name="connsiteY2" fmla="*/ 87494 h 87493"/>
                    <a:gd name="connsiteX3" fmla="*/ 45239 w 60625"/>
                    <a:gd name="connsiteY3" fmla="*/ 11711 h 87493"/>
                    <a:gd name="connsiteX4" fmla="*/ 0 w 60625"/>
                    <a:gd name="connsiteY4" fmla="*/ 11711 h 87493"/>
                    <a:gd name="connsiteX5" fmla="*/ 0 w 60625"/>
                    <a:gd name="connsiteY5" fmla="*/ 0 h 87493"/>
                    <a:gd name="connsiteX6" fmla="*/ 60625 w 60625"/>
                    <a:gd name="connsiteY6" fmla="*/ 0 h 87493"/>
                    <a:gd name="connsiteX7" fmla="*/ 60625 w 60625"/>
                    <a:gd name="connsiteY7" fmla="*/ 8114 h 8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625" h="87493">
                      <a:moveTo>
                        <a:pt x="60625" y="8088"/>
                      </a:moveTo>
                      <a:lnTo>
                        <a:pt x="25652" y="87494"/>
                      </a:lnTo>
                      <a:lnTo>
                        <a:pt x="10319" y="87494"/>
                      </a:lnTo>
                      <a:lnTo>
                        <a:pt x="45239" y="11711"/>
                      </a:lnTo>
                      <a:lnTo>
                        <a:pt x="0" y="11711"/>
                      </a:lnTo>
                      <a:lnTo>
                        <a:pt x="0" y="0"/>
                      </a:lnTo>
                      <a:lnTo>
                        <a:pt x="60625" y="0"/>
                      </a:lnTo>
                      <a:lnTo>
                        <a:pt x="60625" y="8114"/>
                      </a:lnTo>
                      <a:close/>
                    </a:path>
                  </a:pathLst>
                </a:custGeom>
                <a:solidFill>
                  <a:srgbClr val="000000"/>
                </a:solidFill>
                <a:ln w="0" cap="flat">
                  <a:noFill/>
                  <a:prstDash val="solid"/>
                  <a:miter/>
                </a:ln>
              </p:spPr>
              <p:txBody>
                <a:bodyPr rtlCol="0" anchor="ctr"/>
                <a:lstStyle/>
                <a:p>
                  <a:endParaRPr lang="en-US"/>
                </a:p>
              </p:txBody>
            </p:sp>
            <p:sp>
              <p:nvSpPr>
                <p:cNvPr id="325" name="Freeform 324">
                  <a:extLst>
                    <a:ext uri="{FF2B5EF4-FFF2-40B4-BE49-F238E27FC236}">
                      <a16:creationId xmlns:a16="http://schemas.microsoft.com/office/drawing/2014/main" id="{BAFC8EB9-1358-ED4F-8580-60347CD02C88}"/>
                    </a:ext>
                  </a:extLst>
                </p:cNvPr>
                <p:cNvSpPr/>
                <p:nvPr/>
              </p:nvSpPr>
              <p:spPr>
                <a:xfrm>
                  <a:off x="8916951" y="1788678"/>
                  <a:ext cx="79214" cy="89962"/>
                </a:xfrm>
                <a:custGeom>
                  <a:avLst/>
                  <a:gdLst>
                    <a:gd name="connsiteX0" fmla="*/ 0 w 79214"/>
                    <a:gd name="connsiteY0" fmla="*/ 18092 h 89962"/>
                    <a:gd name="connsiteX1" fmla="*/ 5120 w 79214"/>
                    <a:gd name="connsiteY1" fmla="*/ 5068 h 89962"/>
                    <a:gd name="connsiteX2" fmla="*/ 18511 w 79214"/>
                    <a:gd name="connsiteY2" fmla="*/ 0 h 89962"/>
                    <a:gd name="connsiteX3" fmla="*/ 32006 w 79214"/>
                    <a:gd name="connsiteY3" fmla="*/ 5068 h 89962"/>
                    <a:gd name="connsiteX4" fmla="*/ 37074 w 79214"/>
                    <a:gd name="connsiteY4" fmla="*/ 18381 h 89962"/>
                    <a:gd name="connsiteX5" fmla="*/ 37074 w 79214"/>
                    <a:gd name="connsiteY5" fmla="*/ 22714 h 89962"/>
                    <a:gd name="connsiteX6" fmla="*/ 32006 w 79214"/>
                    <a:gd name="connsiteY6" fmla="*/ 35633 h 89962"/>
                    <a:gd name="connsiteX7" fmla="*/ 18642 w 79214"/>
                    <a:gd name="connsiteY7" fmla="*/ 40675 h 89962"/>
                    <a:gd name="connsiteX8" fmla="*/ 5277 w 79214"/>
                    <a:gd name="connsiteY8" fmla="*/ 35712 h 89962"/>
                    <a:gd name="connsiteX9" fmla="*/ 26 w 79214"/>
                    <a:gd name="connsiteY9" fmla="*/ 22346 h 89962"/>
                    <a:gd name="connsiteX10" fmla="*/ 26 w 79214"/>
                    <a:gd name="connsiteY10" fmla="*/ 18092 h 89962"/>
                    <a:gd name="connsiteX11" fmla="*/ 10240 w 79214"/>
                    <a:gd name="connsiteY11" fmla="*/ 22687 h 89962"/>
                    <a:gd name="connsiteX12" fmla="*/ 12550 w 79214"/>
                    <a:gd name="connsiteY12" fmla="*/ 29410 h 89962"/>
                    <a:gd name="connsiteX13" fmla="*/ 18642 w 79214"/>
                    <a:gd name="connsiteY13" fmla="*/ 31957 h 89962"/>
                    <a:gd name="connsiteX14" fmla="*/ 24655 w 79214"/>
                    <a:gd name="connsiteY14" fmla="*/ 29410 h 89962"/>
                    <a:gd name="connsiteX15" fmla="*/ 26939 w 79214"/>
                    <a:gd name="connsiteY15" fmla="*/ 22451 h 89962"/>
                    <a:gd name="connsiteX16" fmla="*/ 26939 w 79214"/>
                    <a:gd name="connsiteY16" fmla="*/ 18040 h 89962"/>
                    <a:gd name="connsiteX17" fmla="*/ 24629 w 79214"/>
                    <a:gd name="connsiteY17" fmla="*/ 11291 h 89962"/>
                    <a:gd name="connsiteX18" fmla="*/ 18537 w 79214"/>
                    <a:gd name="connsiteY18" fmla="*/ 8692 h 89962"/>
                    <a:gd name="connsiteX19" fmla="*/ 12498 w 79214"/>
                    <a:gd name="connsiteY19" fmla="*/ 11317 h 89962"/>
                    <a:gd name="connsiteX20" fmla="*/ 10240 w 79214"/>
                    <a:gd name="connsiteY20" fmla="*/ 18224 h 89962"/>
                    <a:gd name="connsiteX21" fmla="*/ 10240 w 79214"/>
                    <a:gd name="connsiteY21" fmla="*/ 22687 h 89962"/>
                    <a:gd name="connsiteX22" fmla="*/ 21635 w 79214"/>
                    <a:gd name="connsiteY22" fmla="*/ 82216 h 89962"/>
                    <a:gd name="connsiteX23" fmla="*/ 14126 w 79214"/>
                    <a:gd name="connsiteY23" fmla="*/ 77883 h 89962"/>
                    <a:gd name="connsiteX24" fmla="*/ 56845 w 79214"/>
                    <a:gd name="connsiteY24" fmla="*/ 9479 h 89962"/>
                    <a:gd name="connsiteX25" fmla="*/ 64354 w 79214"/>
                    <a:gd name="connsiteY25" fmla="*/ 13812 h 89962"/>
                    <a:gd name="connsiteX26" fmla="*/ 21635 w 79214"/>
                    <a:gd name="connsiteY26" fmla="*/ 82216 h 89962"/>
                    <a:gd name="connsiteX27" fmla="*/ 42089 w 79214"/>
                    <a:gd name="connsiteY27" fmla="*/ 67301 h 89962"/>
                    <a:gd name="connsiteX28" fmla="*/ 47313 w 79214"/>
                    <a:gd name="connsiteY28" fmla="*/ 54250 h 89962"/>
                    <a:gd name="connsiteX29" fmla="*/ 60652 w 79214"/>
                    <a:gd name="connsiteY29" fmla="*/ 49261 h 89962"/>
                    <a:gd name="connsiteX30" fmla="*/ 74016 w 79214"/>
                    <a:gd name="connsiteY30" fmla="*/ 54250 h 89962"/>
                    <a:gd name="connsiteX31" fmla="*/ 79214 w 79214"/>
                    <a:gd name="connsiteY31" fmla="*/ 67721 h 89962"/>
                    <a:gd name="connsiteX32" fmla="*/ 79214 w 79214"/>
                    <a:gd name="connsiteY32" fmla="*/ 72001 h 89962"/>
                    <a:gd name="connsiteX33" fmla="*/ 74200 w 79214"/>
                    <a:gd name="connsiteY33" fmla="*/ 84894 h 89962"/>
                    <a:gd name="connsiteX34" fmla="*/ 60757 w 79214"/>
                    <a:gd name="connsiteY34" fmla="*/ 89962 h 89962"/>
                    <a:gd name="connsiteX35" fmla="*/ 47208 w 79214"/>
                    <a:gd name="connsiteY35" fmla="*/ 84947 h 89962"/>
                    <a:gd name="connsiteX36" fmla="*/ 42062 w 79214"/>
                    <a:gd name="connsiteY36" fmla="*/ 71686 h 89962"/>
                    <a:gd name="connsiteX37" fmla="*/ 42062 w 79214"/>
                    <a:gd name="connsiteY37" fmla="*/ 67301 h 89962"/>
                    <a:gd name="connsiteX38" fmla="*/ 52302 w 79214"/>
                    <a:gd name="connsiteY38" fmla="*/ 71949 h 89962"/>
                    <a:gd name="connsiteX39" fmla="*/ 54665 w 79214"/>
                    <a:gd name="connsiteY39" fmla="*/ 78645 h 89962"/>
                    <a:gd name="connsiteX40" fmla="*/ 60757 w 79214"/>
                    <a:gd name="connsiteY40" fmla="*/ 81270 h 89962"/>
                    <a:gd name="connsiteX41" fmla="*/ 66795 w 79214"/>
                    <a:gd name="connsiteY41" fmla="*/ 78776 h 89962"/>
                    <a:gd name="connsiteX42" fmla="*/ 69001 w 79214"/>
                    <a:gd name="connsiteY42" fmla="*/ 71765 h 89962"/>
                    <a:gd name="connsiteX43" fmla="*/ 69001 w 79214"/>
                    <a:gd name="connsiteY43" fmla="*/ 67248 h 89962"/>
                    <a:gd name="connsiteX44" fmla="*/ 66665 w 79214"/>
                    <a:gd name="connsiteY44" fmla="*/ 60526 h 89962"/>
                    <a:gd name="connsiteX45" fmla="*/ 60652 w 79214"/>
                    <a:gd name="connsiteY45" fmla="*/ 58005 h 89962"/>
                    <a:gd name="connsiteX46" fmla="*/ 54613 w 79214"/>
                    <a:gd name="connsiteY46" fmla="*/ 60526 h 89962"/>
                    <a:gd name="connsiteX47" fmla="*/ 52302 w 79214"/>
                    <a:gd name="connsiteY47" fmla="*/ 67485 h 89962"/>
                    <a:gd name="connsiteX48" fmla="*/ 52302 w 79214"/>
                    <a:gd name="connsiteY48" fmla="*/ 71922 h 8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214" h="89962">
                      <a:moveTo>
                        <a:pt x="0" y="18092"/>
                      </a:moveTo>
                      <a:cubicBezTo>
                        <a:pt x="0" y="12814"/>
                        <a:pt x="1707" y="8455"/>
                        <a:pt x="5120" y="5068"/>
                      </a:cubicBezTo>
                      <a:cubicBezTo>
                        <a:pt x="8533" y="1680"/>
                        <a:pt x="12997" y="0"/>
                        <a:pt x="18511" y="0"/>
                      </a:cubicBezTo>
                      <a:cubicBezTo>
                        <a:pt x="24025" y="0"/>
                        <a:pt x="28619" y="1680"/>
                        <a:pt x="32006" y="5068"/>
                      </a:cubicBezTo>
                      <a:cubicBezTo>
                        <a:pt x="35393" y="8455"/>
                        <a:pt x="37074" y="12893"/>
                        <a:pt x="37074" y="18381"/>
                      </a:cubicBezTo>
                      <a:lnTo>
                        <a:pt x="37074" y="22714"/>
                      </a:lnTo>
                      <a:cubicBezTo>
                        <a:pt x="37074" y="27965"/>
                        <a:pt x="35367" y="32272"/>
                        <a:pt x="32006" y="35633"/>
                      </a:cubicBezTo>
                      <a:cubicBezTo>
                        <a:pt x="28619" y="38994"/>
                        <a:pt x="24155" y="40675"/>
                        <a:pt x="18642" y="40675"/>
                      </a:cubicBezTo>
                      <a:cubicBezTo>
                        <a:pt x="13128" y="40675"/>
                        <a:pt x="8770" y="39020"/>
                        <a:pt x="5277" y="35712"/>
                      </a:cubicBezTo>
                      <a:cubicBezTo>
                        <a:pt x="1759" y="32403"/>
                        <a:pt x="26" y="27939"/>
                        <a:pt x="26" y="22346"/>
                      </a:cubicBezTo>
                      <a:lnTo>
                        <a:pt x="26" y="18092"/>
                      </a:lnTo>
                      <a:close/>
                      <a:moveTo>
                        <a:pt x="10240" y="22687"/>
                      </a:moveTo>
                      <a:cubicBezTo>
                        <a:pt x="10240" y="25471"/>
                        <a:pt x="11001" y="27703"/>
                        <a:pt x="12550" y="29410"/>
                      </a:cubicBezTo>
                      <a:cubicBezTo>
                        <a:pt x="14100" y="31116"/>
                        <a:pt x="16122" y="31957"/>
                        <a:pt x="18642" y="31957"/>
                      </a:cubicBezTo>
                      <a:cubicBezTo>
                        <a:pt x="21163" y="31957"/>
                        <a:pt x="23132" y="31116"/>
                        <a:pt x="24655" y="29410"/>
                      </a:cubicBezTo>
                      <a:cubicBezTo>
                        <a:pt x="26177" y="27703"/>
                        <a:pt x="26939" y="25392"/>
                        <a:pt x="26939" y="22451"/>
                      </a:cubicBezTo>
                      <a:lnTo>
                        <a:pt x="26939" y="18040"/>
                      </a:lnTo>
                      <a:cubicBezTo>
                        <a:pt x="26939" y="15256"/>
                        <a:pt x="26177" y="13024"/>
                        <a:pt x="24629" y="11291"/>
                      </a:cubicBezTo>
                      <a:cubicBezTo>
                        <a:pt x="23079" y="9558"/>
                        <a:pt x="21057" y="8692"/>
                        <a:pt x="18537" y="8692"/>
                      </a:cubicBezTo>
                      <a:cubicBezTo>
                        <a:pt x="16016" y="8692"/>
                        <a:pt x="13995" y="9558"/>
                        <a:pt x="12498" y="11317"/>
                      </a:cubicBezTo>
                      <a:cubicBezTo>
                        <a:pt x="11001" y="13077"/>
                        <a:pt x="10240" y="15361"/>
                        <a:pt x="10240" y="18224"/>
                      </a:cubicBezTo>
                      <a:lnTo>
                        <a:pt x="10240" y="22687"/>
                      </a:lnTo>
                      <a:close/>
                      <a:moveTo>
                        <a:pt x="21635" y="82216"/>
                      </a:moveTo>
                      <a:lnTo>
                        <a:pt x="14126" y="77883"/>
                      </a:lnTo>
                      <a:lnTo>
                        <a:pt x="56845" y="9479"/>
                      </a:lnTo>
                      <a:lnTo>
                        <a:pt x="64354" y="13812"/>
                      </a:lnTo>
                      <a:lnTo>
                        <a:pt x="21635" y="82216"/>
                      </a:lnTo>
                      <a:close/>
                      <a:moveTo>
                        <a:pt x="42089" y="67301"/>
                      </a:moveTo>
                      <a:cubicBezTo>
                        <a:pt x="42089" y="61944"/>
                        <a:pt x="43821" y="57585"/>
                        <a:pt x="47313" y="54250"/>
                      </a:cubicBezTo>
                      <a:cubicBezTo>
                        <a:pt x="50806" y="50915"/>
                        <a:pt x="55243" y="49261"/>
                        <a:pt x="60652" y="49261"/>
                      </a:cubicBezTo>
                      <a:cubicBezTo>
                        <a:pt x="66060" y="49261"/>
                        <a:pt x="70550" y="50915"/>
                        <a:pt x="74016" y="54250"/>
                      </a:cubicBezTo>
                      <a:cubicBezTo>
                        <a:pt x="77482" y="57585"/>
                        <a:pt x="79214" y="62075"/>
                        <a:pt x="79214" y="67721"/>
                      </a:cubicBezTo>
                      <a:lnTo>
                        <a:pt x="79214" y="72001"/>
                      </a:lnTo>
                      <a:cubicBezTo>
                        <a:pt x="79214" y="77200"/>
                        <a:pt x="77534" y="81507"/>
                        <a:pt x="74200" y="84894"/>
                      </a:cubicBezTo>
                      <a:cubicBezTo>
                        <a:pt x="70865" y="88282"/>
                        <a:pt x="66375" y="89962"/>
                        <a:pt x="60757" y="89962"/>
                      </a:cubicBezTo>
                      <a:cubicBezTo>
                        <a:pt x="55138" y="89962"/>
                        <a:pt x="50622" y="88282"/>
                        <a:pt x="47208" y="84947"/>
                      </a:cubicBezTo>
                      <a:cubicBezTo>
                        <a:pt x="43795" y="81612"/>
                        <a:pt x="42062" y="77174"/>
                        <a:pt x="42062" y="71686"/>
                      </a:cubicBezTo>
                      <a:lnTo>
                        <a:pt x="42062" y="67301"/>
                      </a:lnTo>
                      <a:close/>
                      <a:moveTo>
                        <a:pt x="52302" y="71949"/>
                      </a:moveTo>
                      <a:cubicBezTo>
                        <a:pt x="52302" y="74680"/>
                        <a:pt x="53090" y="76912"/>
                        <a:pt x="54665" y="78645"/>
                      </a:cubicBezTo>
                      <a:cubicBezTo>
                        <a:pt x="56240" y="80378"/>
                        <a:pt x="58288" y="81270"/>
                        <a:pt x="60757" y="81270"/>
                      </a:cubicBezTo>
                      <a:cubicBezTo>
                        <a:pt x="63225" y="81270"/>
                        <a:pt x="65325" y="80430"/>
                        <a:pt x="66795" y="78776"/>
                      </a:cubicBezTo>
                      <a:cubicBezTo>
                        <a:pt x="68266" y="77122"/>
                        <a:pt x="69001" y="74785"/>
                        <a:pt x="69001" y="71765"/>
                      </a:cubicBezTo>
                      <a:lnTo>
                        <a:pt x="69001" y="67248"/>
                      </a:lnTo>
                      <a:cubicBezTo>
                        <a:pt x="69001" y="64439"/>
                        <a:pt x="68213" y="62207"/>
                        <a:pt x="66665" y="60526"/>
                      </a:cubicBezTo>
                      <a:cubicBezTo>
                        <a:pt x="65115" y="58846"/>
                        <a:pt x="63093" y="58005"/>
                        <a:pt x="60652" y="58005"/>
                      </a:cubicBezTo>
                      <a:cubicBezTo>
                        <a:pt x="58209" y="58005"/>
                        <a:pt x="56162" y="58846"/>
                        <a:pt x="54613" y="60526"/>
                      </a:cubicBezTo>
                      <a:cubicBezTo>
                        <a:pt x="53063" y="62207"/>
                        <a:pt x="52302" y="64544"/>
                        <a:pt x="52302" y="67485"/>
                      </a:cubicBezTo>
                      <a:lnTo>
                        <a:pt x="52302" y="71922"/>
                      </a:lnTo>
                      <a:close/>
                    </a:path>
                  </a:pathLst>
                </a:custGeom>
                <a:solidFill>
                  <a:srgbClr val="000000"/>
                </a:solidFill>
                <a:ln w="0" cap="flat">
                  <a:noFill/>
                  <a:prstDash val="solid"/>
                  <a:miter/>
                </a:ln>
              </p:spPr>
              <p:txBody>
                <a:bodyPr rtlCol="0" anchor="ctr"/>
                <a:lstStyle/>
                <a:p>
                  <a:endParaRPr lang="en-US"/>
                </a:p>
              </p:txBody>
            </p:sp>
          </p:grpSp>
          <p:grpSp>
            <p:nvGrpSpPr>
              <p:cNvPr id="311" name="Graphic 630">
                <a:extLst>
                  <a:ext uri="{FF2B5EF4-FFF2-40B4-BE49-F238E27FC236}">
                    <a16:creationId xmlns:a16="http://schemas.microsoft.com/office/drawing/2014/main" id="{1106302E-8540-38ED-601A-AF906DC79A48}"/>
                  </a:ext>
                </a:extLst>
              </p:cNvPr>
              <p:cNvGrpSpPr/>
              <p:nvPr/>
            </p:nvGrpSpPr>
            <p:grpSpPr>
              <a:xfrm>
                <a:off x="9372074" y="1788678"/>
                <a:ext cx="220182" cy="89962"/>
                <a:chOff x="9372074" y="1788678"/>
                <a:chExt cx="220182" cy="89962"/>
              </a:xfrm>
              <a:solidFill>
                <a:srgbClr val="000000"/>
              </a:solidFill>
            </p:grpSpPr>
            <p:sp>
              <p:nvSpPr>
                <p:cNvPr id="320" name="Freeform 319">
                  <a:extLst>
                    <a:ext uri="{FF2B5EF4-FFF2-40B4-BE49-F238E27FC236}">
                      <a16:creationId xmlns:a16="http://schemas.microsoft.com/office/drawing/2014/main" id="{2DFC35E7-49B2-3755-6398-03601FA6AB14}"/>
                    </a:ext>
                  </a:extLst>
                </p:cNvPr>
                <p:cNvSpPr/>
                <p:nvPr/>
              </p:nvSpPr>
              <p:spPr>
                <a:xfrm>
                  <a:off x="9372074" y="1788756"/>
                  <a:ext cx="60520" cy="88701"/>
                </a:xfrm>
                <a:custGeom>
                  <a:avLst/>
                  <a:gdLst>
                    <a:gd name="connsiteX0" fmla="*/ 60520 w 60520"/>
                    <a:gd name="connsiteY0" fmla="*/ 88676 h 88701"/>
                    <a:gd name="connsiteX1" fmla="*/ 1680 w 60520"/>
                    <a:gd name="connsiteY1" fmla="*/ 88676 h 88701"/>
                    <a:gd name="connsiteX2" fmla="*/ 1680 w 60520"/>
                    <a:gd name="connsiteY2" fmla="*/ 78645 h 88701"/>
                    <a:gd name="connsiteX3" fmla="*/ 30825 w 60520"/>
                    <a:gd name="connsiteY3" fmla="*/ 46846 h 88701"/>
                    <a:gd name="connsiteX4" fmla="*/ 39804 w 60520"/>
                    <a:gd name="connsiteY4" fmla="*/ 35108 h 88701"/>
                    <a:gd name="connsiteX5" fmla="*/ 42482 w 60520"/>
                    <a:gd name="connsiteY5" fmla="*/ 25655 h 88701"/>
                    <a:gd name="connsiteX6" fmla="*/ 38964 w 60520"/>
                    <a:gd name="connsiteY6" fmla="*/ 15545 h 88701"/>
                    <a:gd name="connsiteX7" fmla="*/ 29512 w 60520"/>
                    <a:gd name="connsiteY7" fmla="*/ 11711 h 88701"/>
                    <a:gd name="connsiteX8" fmla="*/ 18511 w 60520"/>
                    <a:gd name="connsiteY8" fmla="*/ 16044 h 88701"/>
                    <a:gd name="connsiteX9" fmla="*/ 14599 w 60520"/>
                    <a:gd name="connsiteY9" fmla="*/ 27887 h 88701"/>
                    <a:gd name="connsiteX10" fmla="*/ 0 w 60520"/>
                    <a:gd name="connsiteY10" fmla="*/ 27887 h 88701"/>
                    <a:gd name="connsiteX11" fmla="*/ 3623 w 60520"/>
                    <a:gd name="connsiteY11" fmla="*/ 13497 h 88701"/>
                    <a:gd name="connsiteX12" fmla="*/ 14020 w 60520"/>
                    <a:gd name="connsiteY12" fmla="*/ 3545 h 88701"/>
                    <a:gd name="connsiteX13" fmla="*/ 29617 w 60520"/>
                    <a:gd name="connsiteY13" fmla="*/ 0 h 88701"/>
                    <a:gd name="connsiteX14" fmla="*/ 49729 w 60520"/>
                    <a:gd name="connsiteY14" fmla="*/ 6407 h 88701"/>
                    <a:gd name="connsiteX15" fmla="*/ 57081 w 60520"/>
                    <a:gd name="connsiteY15" fmla="*/ 24105 h 88701"/>
                    <a:gd name="connsiteX16" fmla="*/ 53378 w 60520"/>
                    <a:gd name="connsiteY16" fmla="*/ 37839 h 88701"/>
                    <a:gd name="connsiteX17" fmla="*/ 41274 w 60520"/>
                    <a:gd name="connsiteY17" fmla="*/ 54145 h 88701"/>
                    <a:gd name="connsiteX18" fmla="*/ 19875 w 60520"/>
                    <a:gd name="connsiteY18" fmla="*/ 77043 h 88701"/>
                    <a:gd name="connsiteX19" fmla="*/ 60494 w 60520"/>
                    <a:gd name="connsiteY19" fmla="*/ 77043 h 88701"/>
                    <a:gd name="connsiteX20" fmla="*/ 60494 w 60520"/>
                    <a:gd name="connsiteY20" fmla="*/ 88702 h 88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520" h="88701">
                      <a:moveTo>
                        <a:pt x="60520" y="88676"/>
                      </a:moveTo>
                      <a:lnTo>
                        <a:pt x="1680" y="88676"/>
                      </a:lnTo>
                      <a:lnTo>
                        <a:pt x="1680" y="78645"/>
                      </a:lnTo>
                      <a:lnTo>
                        <a:pt x="30825" y="46846"/>
                      </a:lnTo>
                      <a:cubicBezTo>
                        <a:pt x="35025" y="42145"/>
                        <a:pt x="38019" y="38233"/>
                        <a:pt x="39804" y="35108"/>
                      </a:cubicBezTo>
                      <a:cubicBezTo>
                        <a:pt x="41589" y="31957"/>
                        <a:pt x="42482" y="28806"/>
                        <a:pt x="42482" y="25655"/>
                      </a:cubicBezTo>
                      <a:cubicBezTo>
                        <a:pt x="42482" y="21480"/>
                        <a:pt x="41301" y="18119"/>
                        <a:pt x="38964" y="15545"/>
                      </a:cubicBezTo>
                      <a:cubicBezTo>
                        <a:pt x="36627" y="12972"/>
                        <a:pt x="33476" y="11711"/>
                        <a:pt x="29512" y="11711"/>
                      </a:cubicBezTo>
                      <a:cubicBezTo>
                        <a:pt x="24786" y="11711"/>
                        <a:pt x="21110" y="13156"/>
                        <a:pt x="18511" y="16044"/>
                      </a:cubicBezTo>
                      <a:cubicBezTo>
                        <a:pt x="15911" y="18933"/>
                        <a:pt x="14599" y="22871"/>
                        <a:pt x="14599" y="27887"/>
                      </a:cubicBezTo>
                      <a:lnTo>
                        <a:pt x="0" y="27887"/>
                      </a:lnTo>
                      <a:cubicBezTo>
                        <a:pt x="0" y="22556"/>
                        <a:pt x="1208" y="17751"/>
                        <a:pt x="3623" y="13497"/>
                      </a:cubicBezTo>
                      <a:cubicBezTo>
                        <a:pt x="6039" y="9217"/>
                        <a:pt x="9504" y="5908"/>
                        <a:pt x="14020" y="3545"/>
                      </a:cubicBezTo>
                      <a:cubicBezTo>
                        <a:pt x="18537" y="1182"/>
                        <a:pt x="23736" y="0"/>
                        <a:pt x="29617" y="0"/>
                      </a:cubicBezTo>
                      <a:cubicBezTo>
                        <a:pt x="38124" y="0"/>
                        <a:pt x="44819" y="2127"/>
                        <a:pt x="49729" y="6407"/>
                      </a:cubicBezTo>
                      <a:cubicBezTo>
                        <a:pt x="54639" y="10687"/>
                        <a:pt x="57081" y="16569"/>
                        <a:pt x="57081" y="24105"/>
                      </a:cubicBezTo>
                      <a:cubicBezTo>
                        <a:pt x="57081" y="28464"/>
                        <a:pt x="55847" y="33060"/>
                        <a:pt x="53378" y="37839"/>
                      </a:cubicBezTo>
                      <a:cubicBezTo>
                        <a:pt x="50910" y="42618"/>
                        <a:pt x="46867" y="48080"/>
                        <a:pt x="41274" y="54145"/>
                      </a:cubicBezTo>
                      <a:lnTo>
                        <a:pt x="19875" y="77043"/>
                      </a:lnTo>
                      <a:lnTo>
                        <a:pt x="60494" y="77043"/>
                      </a:lnTo>
                      <a:lnTo>
                        <a:pt x="60494" y="88702"/>
                      </a:lnTo>
                      <a:close/>
                    </a:path>
                  </a:pathLst>
                </a:custGeom>
                <a:solidFill>
                  <a:srgbClr val="000000"/>
                </a:solidFill>
                <a:ln w="0" cap="flat">
                  <a:noFill/>
                  <a:prstDash val="solid"/>
                  <a:miter/>
                </a:ln>
              </p:spPr>
              <p:txBody>
                <a:bodyPr rtlCol="0" anchor="ctr"/>
                <a:lstStyle/>
                <a:p>
                  <a:endParaRPr lang="en-US"/>
                </a:p>
              </p:txBody>
            </p:sp>
            <p:sp>
              <p:nvSpPr>
                <p:cNvPr id="321" name="Freeform 320">
                  <a:extLst>
                    <a:ext uri="{FF2B5EF4-FFF2-40B4-BE49-F238E27FC236}">
                      <a16:creationId xmlns:a16="http://schemas.microsoft.com/office/drawing/2014/main" id="{D020E6C9-C9CC-CC19-08CC-4814121C6A77}"/>
                    </a:ext>
                  </a:extLst>
                </p:cNvPr>
                <p:cNvSpPr/>
                <p:nvPr/>
              </p:nvSpPr>
              <p:spPr>
                <a:xfrm>
                  <a:off x="9443411" y="1788730"/>
                  <a:ext cx="57343" cy="89909"/>
                </a:xfrm>
                <a:custGeom>
                  <a:avLst/>
                  <a:gdLst>
                    <a:gd name="connsiteX0" fmla="*/ 55401 w 57343"/>
                    <a:gd name="connsiteY0" fmla="*/ 24289 h 89909"/>
                    <a:gd name="connsiteX1" fmla="*/ 52092 w 57343"/>
                    <a:gd name="connsiteY1" fmla="*/ 35738 h 89909"/>
                    <a:gd name="connsiteX2" fmla="*/ 43086 w 57343"/>
                    <a:gd name="connsiteY2" fmla="*/ 43642 h 89909"/>
                    <a:gd name="connsiteX3" fmla="*/ 53641 w 57343"/>
                    <a:gd name="connsiteY3" fmla="*/ 52360 h 89909"/>
                    <a:gd name="connsiteX4" fmla="*/ 57343 w 57343"/>
                    <a:gd name="connsiteY4" fmla="*/ 64859 h 89909"/>
                    <a:gd name="connsiteX5" fmla="*/ 49519 w 57343"/>
                    <a:gd name="connsiteY5" fmla="*/ 83161 h 89909"/>
                    <a:gd name="connsiteX6" fmla="*/ 28724 w 57343"/>
                    <a:gd name="connsiteY6" fmla="*/ 89910 h 89909"/>
                    <a:gd name="connsiteX7" fmla="*/ 7851 w 57343"/>
                    <a:gd name="connsiteY7" fmla="*/ 83109 h 89909"/>
                    <a:gd name="connsiteX8" fmla="*/ 0 w 57343"/>
                    <a:gd name="connsiteY8" fmla="*/ 64833 h 89909"/>
                    <a:gd name="connsiteX9" fmla="*/ 3728 w 57343"/>
                    <a:gd name="connsiteY9" fmla="*/ 52202 h 89909"/>
                    <a:gd name="connsiteX10" fmla="*/ 14178 w 57343"/>
                    <a:gd name="connsiteY10" fmla="*/ 43616 h 89909"/>
                    <a:gd name="connsiteX11" fmla="*/ 5251 w 57343"/>
                    <a:gd name="connsiteY11" fmla="*/ 35712 h 89909"/>
                    <a:gd name="connsiteX12" fmla="*/ 1969 w 57343"/>
                    <a:gd name="connsiteY12" fmla="*/ 24263 h 89909"/>
                    <a:gd name="connsiteX13" fmla="*/ 9190 w 57343"/>
                    <a:gd name="connsiteY13" fmla="*/ 6538 h 89909"/>
                    <a:gd name="connsiteX14" fmla="*/ 28671 w 57343"/>
                    <a:gd name="connsiteY14" fmla="*/ 0 h 89909"/>
                    <a:gd name="connsiteX15" fmla="*/ 48206 w 57343"/>
                    <a:gd name="connsiteY15" fmla="*/ 6538 h 89909"/>
                    <a:gd name="connsiteX16" fmla="*/ 55427 w 57343"/>
                    <a:gd name="connsiteY16" fmla="*/ 24263 h 89909"/>
                    <a:gd name="connsiteX17" fmla="*/ 42719 w 57343"/>
                    <a:gd name="connsiteY17" fmla="*/ 64124 h 89909"/>
                    <a:gd name="connsiteX18" fmla="*/ 38833 w 57343"/>
                    <a:gd name="connsiteY18" fmla="*/ 53646 h 89909"/>
                    <a:gd name="connsiteX19" fmla="*/ 28593 w 57343"/>
                    <a:gd name="connsiteY19" fmla="*/ 49655 h 89909"/>
                    <a:gd name="connsiteX20" fmla="*/ 18406 w 57343"/>
                    <a:gd name="connsiteY20" fmla="*/ 53620 h 89909"/>
                    <a:gd name="connsiteX21" fmla="*/ 14599 w 57343"/>
                    <a:gd name="connsiteY21" fmla="*/ 64150 h 89909"/>
                    <a:gd name="connsiteX22" fmla="*/ 18353 w 57343"/>
                    <a:gd name="connsiteY22" fmla="*/ 74417 h 89909"/>
                    <a:gd name="connsiteX23" fmla="*/ 28724 w 57343"/>
                    <a:gd name="connsiteY23" fmla="*/ 78251 h 89909"/>
                    <a:gd name="connsiteX24" fmla="*/ 39043 w 57343"/>
                    <a:gd name="connsiteY24" fmla="*/ 74522 h 89909"/>
                    <a:gd name="connsiteX25" fmla="*/ 42745 w 57343"/>
                    <a:gd name="connsiteY25" fmla="*/ 64124 h 89909"/>
                    <a:gd name="connsiteX26" fmla="*/ 40855 w 57343"/>
                    <a:gd name="connsiteY26" fmla="*/ 24814 h 89909"/>
                    <a:gd name="connsiteX27" fmla="*/ 37546 w 57343"/>
                    <a:gd name="connsiteY27" fmla="*/ 15414 h 89909"/>
                    <a:gd name="connsiteX28" fmla="*/ 28645 w 57343"/>
                    <a:gd name="connsiteY28" fmla="*/ 11711 h 89909"/>
                    <a:gd name="connsiteX29" fmla="*/ 19823 w 57343"/>
                    <a:gd name="connsiteY29" fmla="*/ 15230 h 89909"/>
                    <a:gd name="connsiteX30" fmla="*/ 16568 w 57343"/>
                    <a:gd name="connsiteY30" fmla="*/ 24814 h 89909"/>
                    <a:gd name="connsiteX31" fmla="*/ 19850 w 57343"/>
                    <a:gd name="connsiteY31" fmla="*/ 34373 h 89909"/>
                    <a:gd name="connsiteX32" fmla="*/ 28724 w 57343"/>
                    <a:gd name="connsiteY32" fmla="*/ 37918 h 89909"/>
                    <a:gd name="connsiteX33" fmla="*/ 37599 w 57343"/>
                    <a:gd name="connsiteY33" fmla="*/ 34373 h 89909"/>
                    <a:gd name="connsiteX34" fmla="*/ 40881 w 57343"/>
                    <a:gd name="connsiteY34" fmla="*/ 24814 h 8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7343" h="89909">
                      <a:moveTo>
                        <a:pt x="55401" y="24289"/>
                      </a:moveTo>
                      <a:cubicBezTo>
                        <a:pt x="55401" y="28569"/>
                        <a:pt x="54297" y="32403"/>
                        <a:pt x="52092" y="35738"/>
                      </a:cubicBezTo>
                      <a:cubicBezTo>
                        <a:pt x="49887" y="39073"/>
                        <a:pt x="46894" y="41725"/>
                        <a:pt x="43086" y="43642"/>
                      </a:cubicBezTo>
                      <a:cubicBezTo>
                        <a:pt x="47655" y="45769"/>
                        <a:pt x="51173" y="48684"/>
                        <a:pt x="53641" y="52360"/>
                      </a:cubicBezTo>
                      <a:cubicBezTo>
                        <a:pt x="56110" y="56036"/>
                        <a:pt x="57343" y="60211"/>
                        <a:pt x="57343" y="64859"/>
                      </a:cubicBezTo>
                      <a:cubicBezTo>
                        <a:pt x="57343" y="72553"/>
                        <a:pt x="54744" y="78645"/>
                        <a:pt x="49519" y="83161"/>
                      </a:cubicBezTo>
                      <a:cubicBezTo>
                        <a:pt x="44321" y="87678"/>
                        <a:pt x="37389" y="89910"/>
                        <a:pt x="28724" y="89910"/>
                      </a:cubicBezTo>
                      <a:cubicBezTo>
                        <a:pt x="20060" y="89910"/>
                        <a:pt x="13075" y="87651"/>
                        <a:pt x="7851" y="83109"/>
                      </a:cubicBezTo>
                      <a:cubicBezTo>
                        <a:pt x="2626" y="78592"/>
                        <a:pt x="0" y="72500"/>
                        <a:pt x="0" y="64833"/>
                      </a:cubicBezTo>
                      <a:cubicBezTo>
                        <a:pt x="0" y="60132"/>
                        <a:pt x="1234" y="55931"/>
                        <a:pt x="3728" y="52202"/>
                      </a:cubicBezTo>
                      <a:cubicBezTo>
                        <a:pt x="6223" y="48474"/>
                        <a:pt x="9688" y="45611"/>
                        <a:pt x="14178" y="43616"/>
                      </a:cubicBezTo>
                      <a:cubicBezTo>
                        <a:pt x="10424" y="41699"/>
                        <a:pt x="7431" y="39047"/>
                        <a:pt x="5251" y="35712"/>
                      </a:cubicBezTo>
                      <a:cubicBezTo>
                        <a:pt x="3072" y="32377"/>
                        <a:pt x="1969" y="28543"/>
                        <a:pt x="1969" y="24263"/>
                      </a:cubicBezTo>
                      <a:cubicBezTo>
                        <a:pt x="1969" y="16806"/>
                        <a:pt x="4385" y="10897"/>
                        <a:pt x="9190" y="6538"/>
                      </a:cubicBezTo>
                      <a:cubicBezTo>
                        <a:pt x="13995" y="2180"/>
                        <a:pt x="20480" y="0"/>
                        <a:pt x="28671" y="0"/>
                      </a:cubicBezTo>
                      <a:cubicBezTo>
                        <a:pt x="36864" y="0"/>
                        <a:pt x="43401" y="2180"/>
                        <a:pt x="48206" y="6538"/>
                      </a:cubicBezTo>
                      <a:cubicBezTo>
                        <a:pt x="53011" y="10897"/>
                        <a:pt x="55427" y="16806"/>
                        <a:pt x="55427" y="24263"/>
                      </a:cubicBezTo>
                      <a:close/>
                      <a:moveTo>
                        <a:pt x="42719" y="64124"/>
                      </a:moveTo>
                      <a:cubicBezTo>
                        <a:pt x="42719" y="59791"/>
                        <a:pt x="41432" y="56299"/>
                        <a:pt x="38833" y="53646"/>
                      </a:cubicBezTo>
                      <a:cubicBezTo>
                        <a:pt x="36260" y="50994"/>
                        <a:pt x="32820" y="49655"/>
                        <a:pt x="28593" y="49655"/>
                      </a:cubicBezTo>
                      <a:cubicBezTo>
                        <a:pt x="24366" y="49655"/>
                        <a:pt x="20952" y="50968"/>
                        <a:pt x="18406" y="53620"/>
                      </a:cubicBezTo>
                      <a:cubicBezTo>
                        <a:pt x="15859" y="56272"/>
                        <a:pt x="14599" y="59765"/>
                        <a:pt x="14599" y="64150"/>
                      </a:cubicBezTo>
                      <a:cubicBezTo>
                        <a:pt x="14599" y="68535"/>
                        <a:pt x="15859" y="71870"/>
                        <a:pt x="18353" y="74417"/>
                      </a:cubicBezTo>
                      <a:cubicBezTo>
                        <a:pt x="20847" y="76990"/>
                        <a:pt x="24313" y="78251"/>
                        <a:pt x="28724" y="78251"/>
                      </a:cubicBezTo>
                      <a:cubicBezTo>
                        <a:pt x="33135" y="78251"/>
                        <a:pt x="36575" y="77017"/>
                        <a:pt x="39043" y="74522"/>
                      </a:cubicBezTo>
                      <a:cubicBezTo>
                        <a:pt x="41511" y="72028"/>
                        <a:pt x="42745" y="68561"/>
                        <a:pt x="42745" y="64124"/>
                      </a:cubicBezTo>
                      <a:close/>
                      <a:moveTo>
                        <a:pt x="40855" y="24814"/>
                      </a:moveTo>
                      <a:cubicBezTo>
                        <a:pt x="40855" y="21007"/>
                        <a:pt x="39752" y="17882"/>
                        <a:pt x="37546" y="15414"/>
                      </a:cubicBezTo>
                      <a:cubicBezTo>
                        <a:pt x="35341" y="12946"/>
                        <a:pt x="32374" y="11711"/>
                        <a:pt x="28645" y="11711"/>
                      </a:cubicBezTo>
                      <a:cubicBezTo>
                        <a:pt x="24917" y="11711"/>
                        <a:pt x="21977" y="12893"/>
                        <a:pt x="19823" y="15230"/>
                      </a:cubicBezTo>
                      <a:cubicBezTo>
                        <a:pt x="17670" y="17567"/>
                        <a:pt x="16568" y="20771"/>
                        <a:pt x="16568" y="24814"/>
                      </a:cubicBezTo>
                      <a:cubicBezTo>
                        <a:pt x="16568" y="28858"/>
                        <a:pt x="17670" y="32009"/>
                        <a:pt x="19850" y="34373"/>
                      </a:cubicBezTo>
                      <a:cubicBezTo>
                        <a:pt x="22029" y="36736"/>
                        <a:pt x="24996" y="37918"/>
                        <a:pt x="28724" y="37918"/>
                      </a:cubicBezTo>
                      <a:cubicBezTo>
                        <a:pt x="32453" y="37918"/>
                        <a:pt x="35393" y="36736"/>
                        <a:pt x="37599" y="34373"/>
                      </a:cubicBezTo>
                      <a:cubicBezTo>
                        <a:pt x="39778" y="32009"/>
                        <a:pt x="40881" y="28832"/>
                        <a:pt x="40881" y="24814"/>
                      </a:cubicBezTo>
                      <a:close/>
                    </a:path>
                  </a:pathLst>
                </a:custGeom>
                <a:solidFill>
                  <a:srgbClr val="000000"/>
                </a:solidFill>
                <a:ln w="0" cap="flat">
                  <a:noFill/>
                  <a:prstDash val="solid"/>
                  <a:miter/>
                </a:ln>
              </p:spPr>
              <p:txBody>
                <a:bodyPr rtlCol="0" anchor="ctr"/>
                <a:lstStyle/>
                <a:p>
                  <a:endParaRPr lang="en-US"/>
                </a:p>
              </p:txBody>
            </p:sp>
            <p:sp>
              <p:nvSpPr>
                <p:cNvPr id="322" name="Freeform 321">
                  <a:extLst>
                    <a:ext uri="{FF2B5EF4-FFF2-40B4-BE49-F238E27FC236}">
                      <a16:creationId xmlns:a16="http://schemas.microsoft.com/office/drawing/2014/main" id="{022AC254-BBD2-435B-568E-22BCBB24411B}"/>
                    </a:ext>
                  </a:extLst>
                </p:cNvPr>
                <p:cNvSpPr/>
                <p:nvPr/>
              </p:nvSpPr>
              <p:spPr>
                <a:xfrm>
                  <a:off x="9513069" y="1788678"/>
                  <a:ext cx="79188" cy="89962"/>
                </a:xfrm>
                <a:custGeom>
                  <a:avLst/>
                  <a:gdLst>
                    <a:gd name="connsiteX0" fmla="*/ 0 w 79188"/>
                    <a:gd name="connsiteY0" fmla="*/ 18092 h 89962"/>
                    <a:gd name="connsiteX1" fmla="*/ 5120 w 79188"/>
                    <a:gd name="connsiteY1" fmla="*/ 5068 h 89962"/>
                    <a:gd name="connsiteX2" fmla="*/ 18511 w 79188"/>
                    <a:gd name="connsiteY2" fmla="*/ 0 h 89962"/>
                    <a:gd name="connsiteX3" fmla="*/ 32006 w 79188"/>
                    <a:gd name="connsiteY3" fmla="*/ 5068 h 89962"/>
                    <a:gd name="connsiteX4" fmla="*/ 37073 w 79188"/>
                    <a:gd name="connsiteY4" fmla="*/ 18381 h 89962"/>
                    <a:gd name="connsiteX5" fmla="*/ 37073 w 79188"/>
                    <a:gd name="connsiteY5" fmla="*/ 22714 h 89962"/>
                    <a:gd name="connsiteX6" fmla="*/ 32006 w 79188"/>
                    <a:gd name="connsiteY6" fmla="*/ 35633 h 89962"/>
                    <a:gd name="connsiteX7" fmla="*/ 18642 w 79188"/>
                    <a:gd name="connsiteY7" fmla="*/ 40675 h 89962"/>
                    <a:gd name="connsiteX8" fmla="*/ 5277 w 79188"/>
                    <a:gd name="connsiteY8" fmla="*/ 35712 h 89962"/>
                    <a:gd name="connsiteX9" fmla="*/ 26 w 79188"/>
                    <a:gd name="connsiteY9" fmla="*/ 22346 h 89962"/>
                    <a:gd name="connsiteX10" fmla="*/ 26 w 79188"/>
                    <a:gd name="connsiteY10" fmla="*/ 18092 h 89962"/>
                    <a:gd name="connsiteX11" fmla="*/ 10213 w 79188"/>
                    <a:gd name="connsiteY11" fmla="*/ 22687 h 89962"/>
                    <a:gd name="connsiteX12" fmla="*/ 12524 w 79188"/>
                    <a:gd name="connsiteY12" fmla="*/ 29410 h 89962"/>
                    <a:gd name="connsiteX13" fmla="*/ 18616 w 79188"/>
                    <a:gd name="connsiteY13" fmla="*/ 31957 h 89962"/>
                    <a:gd name="connsiteX14" fmla="*/ 24628 w 79188"/>
                    <a:gd name="connsiteY14" fmla="*/ 29410 h 89962"/>
                    <a:gd name="connsiteX15" fmla="*/ 26912 w 79188"/>
                    <a:gd name="connsiteY15" fmla="*/ 22451 h 89962"/>
                    <a:gd name="connsiteX16" fmla="*/ 26912 w 79188"/>
                    <a:gd name="connsiteY16" fmla="*/ 18040 h 89962"/>
                    <a:gd name="connsiteX17" fmla="*/ 24602 w 79188"/>
                    <a:gd name="connsiteY17" fmla="*/ 11291 h 89962"/>
                    <a:gd name="connsiteX18" fmla="*/ 18511 w 79188"/>
                    <a:gd name="connsiteY18" fmla="*/ 8692 h 89962"/>
                    <a:gd name="connsiteX19" fmla="*/ 12472 w 79188"/>
                    <a:gd name="connsiteY19" fmla="*/ 11317 h 89962"/>
                    <a:gd name="connsiteX20" fmla="*/ 10213 w 79188"/>
                    <a:gd name="connsiteY20" fmla="*/ 18224 h 89962"/>
                    <a:gd name="connsiteX21" fmla="*/ 10213 w 79188"/>
                    <a:gd name="connsiteY21" fmla="*/ 22687 h 89962"/>
                    <a:gd name="connsiteX22" fmla="*/ 21635 w 79188"/>
                    <a:gd name="connsiteY22" fmla="*/ 82216 h 89962"/>
                    <a:gd name="connsiteX23" fmla="*/ 14125 w 79188"/>
                    <a:gd name="connsiteY23" fmla="*/ 77883 h 89962"/>
                    <a:gd name="connsiteX24" fmla="*/ 56844 w 79188"/>
                    <a:gd name="connsiteY24" fmla="*/ 9479 h 89962"/>
                    <a:gd name="connsiteX25" fmla="*/ 64354 w 79188"/>
                    <a:gd name="connsiteY25" fmla="*/ 13812 h 89962"/>
                    <a:gd name="connsiteX26" fmla="*/ 21635 w 79188"/>
                    <a:gd name="connsiteY26" fmla="*/ 82216 h 89962"/>
                    <a:gd name="connsiteX27" fmla="*/ 42062 w 79188"/>
                    <a:gd name="connsiteY27" fmla="*/ 67301 h 89962"/>
                    <a:gd name="connsiteX28" fmla="*/ 47287 w 79188"/>
                    <a:gd name="connsiteY28" fmla="*/ 54250 h 89962"/>
                    <a:gd name="connsiteX29" fmla="*/ 60625 w 79188"/>
                    <a:gd name="connsiteY29" fmla="*/ 49261 h 89962"/>
                    <a:gd name="connsiteX30" fmla="*/ 73989 w 79188"/>
                    <a:gd name="connsiteY30" fmla="*/ 54250 h 89962"/>
                    <a:gd name="connsiteX31" fmla="*/ 79188 w 79188"/>
                    <a:gd name="connsiteY31" fmla="*/ 67721 h 89962"/>
                    <a:gd name="connsiteX32" fmla="*/ 79188 w 79188"/>
                    <a:gd name="connsiteY32" fmla="*/ 72001 h 89962"/>
                    <a:gd name="connsiteX33" fmla="*/ 74173 w 79188"/>
                    <a:gd name="connsiteY33" fmla="*/ 84894 h 89962"/>
                    <a:gd name="connsiteX34" fmla="*/ 60730 w 79188"/>
                    <a:gd name="connsiteY34" fmla="*/ 89962 h 89962"/>
                    <a:gd name="connsiteX35" fmla="*/ 47182 w 79188"/>
                    <a:gd name="connsiteY35" fmla="*/ 84947 h 89962"/>
                    <a:gd name="connsiteX36" fmla="*/ 42036 w 79188"/>
                    <a:gd name="connsiteY36" fmla="*/ 71686 h 89962"/>
                    <a:gd name="connsiteX37" fmla="*/ 42036 w 79188"/>
                    <a:gd name="connsiteY37" fmla="*/ 67301 h 89962"/>
                    <a:gd name="connsiteX38" fmla="*/ 52276 w 79188"/>
                    <a:gd name="connsiteY38" fmla="*/ 71949 h 89962"/>
                    <a:gd name="connsiteX39" fmla="*/ 54639 w 79188"/>
                    <a:gd name="connsiteY39" fmla="*/ 78645 h 89962"/>
                    <a:gd name="connsiteX40" fmla="*/ 60730 w 79188"/>
                    <a:gd name="connsiteY40" fmla="*/ 81270 h 89962"/>
                    <a:gd name="connsiteX41" fmla="*/ 66769 w 79188"/>
                    <a:gd name="connsiteY41" fmla="*/ 78776 h 89962"/>
                    <a:gd name="connsiteX42" fmla="*/ 68975 w 79188"/>
                    <a:gd name="connsiteY42" fmla="*/ 71765 h 89962"/>
                    <a:gd name="connsiteX43" fmla="*/ 68975 w 79188"/>
                    <a:gd name="connsiteY43" fmla="*/ 67248 h 89962"/>
                    <a:gd name="connsiteX44" fmla="*/ 66638 w 79188"/>
                    <a:gd name="connsiteY44" fmla="*/ 60526 h 89962"/>
                    <a:gd name="connsiteX45" fmla="*/ 60625 w 79188"/>
                    <a:gd name="connsiteY45" fmla="*/ 58005 h 89962"/>
                    <a:gd name="connsiteX46" fmla="*/ 54586 w 79188"/>
                    <a:gd name="connsiteY46" fmla="*/ 60526 h 89962"/>
                    <a:gd name="connsiteX47" fmla="*/ 52276 w 79188"/>
                    <a:gd name="connsiteY47" fmla="*/ 67485 h 89962"/>
                    <a:gd name="connsiteX48" fmla="*/ 52276 w 79188"/>
                    <a:gd name="connsiteY48" fmla="*/ 71922 h 8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62">
                      <a:moveTo>
                        <a:pt x="0" y="18092"/>
                      </a:moveTo>
                      <a:cubicBezTo>
                        <a:pt x="0" y="12814"/>
                        <a:pt x="1706" y="8455"/>
                        <a:pt x="5120" y="5068"/>
                      </a:cubicBezTo>
                      <a:cubicBezTo>
                        <a:pt x="8533" y="1680"/>
                        <a:pt x="12997" y="0"/>
                        <a:pt x="18511" y="0"/>
                      </a:cubicBezTo>
                      <a:cubicBezTo>
                        <a:pt x="24024" y="0"/>
                        <a:pt x="28619" y="1680"/>
                        <a:pt x="32006" y="5068"/>
                      </a:cubicBezTo>
                      <a:cubicBezTo>
                        <a:pt x="35393" y="8455"/>
                        <a:pt x="37073" y="12893"/>
                        <a:pt x="37073" y="18381"/>
                      </a:cubicBezTo>
                      <a:lnTo>
                        <a:pt x="37073" y="22714"/>
                      </a:lnTo>
                      <a:cubicBezTo>
                        <a:pt x="37073" y="27965"/>
                        <a:pt x="35393" y="32272"/>
                        <a:pt x="32006" y="35633"/>
                      </a:cubicBezTo>
                      <a:cubicBezTo>
                        <a:pt x="28619" y="38994"/>
                        <a:pt x="24155" y="40675"/>
                        <a:pt x="18642" y="40675"/>
                      </a:cubicBezTo>
                      <a:cubicBezTo>
                        <a:pt x="13128" y="40675"/>
                        <a:pt x="8770" y="39020"/>
                        <a:pt x="5277" y="35712"/>
                      </a:cubicBezTo>
                      <a:cubicBezTo>
                        <a:pt x="1759" y="32403"/>
                        <a:pt x="26" y="27939"/>
                        <a:pt x="26" y="22346"/>
                      </a:cubicBezTo>
                      <a:lnTo>
                        <a:pt x="26" y="18092"/>
                      </a:lnTo>
                      <a:close/>
                      <a:moveTo>
                        <a:pt x="10213" y="22687"/>
                      </a:moveTo>
                      <a:cubicBezTo>
                        <a:pt x="10213" y="25471"/>
                        <a:pt x="10975" y="27703"/>
                        <a:pt x="12524" y="29410"/>
                      </a:cubicBezTo>
                      <a:cubicBezTo>
                        <a:pt x="14074" y="31116"/>
                        <a:pt x="16095" y="31957"/>
                        <a:pt x="18616" y="31957"/>
                      </a:cubicBezTo>
                      <a:cubicBezTo>
                        <a:pt x="21136" y="31957"/>
                        <a:pt x="23105" y="31116"/>
                        <a:pt x="24628" y="29410"/>
                      </a:cubicBezTo>
                      <a:cubicBezTo>
                        <a:pt x="26151" y="27703"/>
                        <a:pt x="26912" y="25392"/>
                        <a:pt x="26912" y="22451"/>
                      </a:cubicBezTo>
                      <a:lnTo>
                        <a:pt x="26912" y="18040"/>
                      </a:lnTo>
                      <a:cubicBezTo>
                        <a:pt x="26912" y="15256"/>
                        <a:pt x="26151" y="13024"/>
                        <a:pt x="24602" y="11291"/>
                      </a:cubicBezTo>
                      <a:cubicBezTo>
                        <a:pt x="23053" y="9558"/>
                        <a:pt x="21031" y="8692"/>
                        <a:pt x="18511" y="8692"/>
                      </a:cubicBezTo>
                      <a:cubicBezTo>
                        <a:pt x="15990" y="8692"/>
                        <a:pt x="13968" y="9558"/>
                        <a:pt x="12472" y="11317"/>
                      </a:cubicBezTo>
                      <a:cubicBezTo>
                        <a:pt x="10975" y="13077"/>
                        <a:pt x="10213" y="15361"/>
                        <a:pt x="10213" y="18224"/>
                      </a:cubicBezTo>
                      <a:lnTo>
                        <a:pt x="10213" y="22687"/>
                      </a:lnTo>
                      <a:close/>
                      <a:moveTo>
                        <a:pt x="21635" y="82216"/>
                      </a:moveTo>
                      <a:lnTo>
                        <a:pt x="14125" y="77883"/>
                      </a:lnTo>
                      <a:lnTo>
                        <a:pt x="56844" y="9479"/>
                      </a:lnTo>
                      <a:lnTo>
                        <a:pt x="64354" y="13812"/>
                      </a:lnTo>
                      <a:lnTo>
                        <a:pt x="21635" y="82216"/>
                      </a:lnTo>
                      <a:close/>
                      <a:moveTo>
                        <a:pt x="42062" y="67301"/>
                      </a:moveTo>
                      <a:cubicBezTo>
                        <a:pt x="42062" y="61944"/>
                        <a:pt x="43795" y="57585"/>
                        <a:pt x="47287" y="54250"/>
                      </a:cubicBezTo>
                      <a:cubicBezTo>
                        <a:pt x="50779" y="50915"/>
                        <a:pt x="55217" y="49261"/>
                        <a:pt x="60625" y="49261"/>
                      </a:cubicBezTo>
                      <a:cubicBezTo>
                        <a:pt x="66034" y="49261"/>
                        <a:pt x="70524" y="50915"/>
                        <a:pt x="73989" y="54250"/>
                      </a:cubicBezTo>
                      <a:cubicBezTo>
                        <a:pt x="77455" y="57585"/>
                        <a:pt x="79188" y="62075"/>
                        <a:pt x="79188" y="67721"/>
                      </a:cubicBezTo>
                      <a:lnTo>
                        <a:pt x="79188" y="72001"/>
                      </a:lnTo>
                      <a:cubicBezTo>
                        <a:pt x="79188" y="77200"/>
                        <a:pt x="77508" y="81507"/>
                        <a:pt x="74173" y="84894"/>
                      </a:cubicBezTo>
                      <a:cubicBezTo>
                        <a:pt x="70839" y="88282"/>
                        <a:pt x="66349" y="89962"/>
                        <a:pt x="60730" y="89962"/>
                      </a:cubicBezTo>
                      <a:cubicBezTo>
                        <a:pt x="55111" y="89962"/>
                        <a:pt x="50595" y="88282"/>
                        <a:pt x="47182" y="84947"/>
                      </a:cubicBezTo>
                      <a:cubicBezTo>
                        <a:pt x="43769" y="81612"/>
                        <a:pt x="42036" y="77174"/>
                        <a:pt x="42036" y="71686"/>
                      </a:cubicBezTo>
                      <a:lnTo>
                        <a:pt x="42036" y="67301"/>
                      </a:lnTo>
                      <a:close/>
                      <a:moveTo>
                        <a:pt x="52276" y="71949"/>
                      </a:moveTo>
                      <a:cubicBezTo>
                        <a:pt x="52276" y="74680"/>
                        <a:pt x="53063" y="76912"/>
                        <a:pt x="54639" y="78645"/>
                      </a:cubicBezTo>
                      <a:cubicBezTo>
                        <a:pt x="56214" y="80378"/>
                        <a:pt x="58262" y="81270"/>
                        <a:pt x="60730" y="81270"/>
                      </a:cubicBezTo>
                      <a:cubicBezTo>
                        <a:pt x="63199" y="81270"/>
                        <a:pt x="65299" y="80430"/>
                        <a:pt x="66769" y="78776"/>
                      </a:cubicBezTo>
                      <a:cubicBezTo>
                        <a:pt x="68239" y="77122"/>
                        <a:pt x="68975" y="74785"/>
                        <a:pt x="68975" y="71765"/>
                      </a:cubicBezTo>
                      <a:lnTo>
                        <a:pt x="68975" y="67248"/>
                      </a:lnTo>
                      <a:cubicBezTo>
                        <a:pt x="68975" y="64439"/>
                        <a:pt x="68187" y="62207"/>
                        <a:pt x="66638" y="60526"/>
                      </a:cubicBezTo>
                      <a:cubicBezTo>
                        <a:pt x="65089" y="58846"/>
                        <a:pt x="63067" y="58005"/>
                        <a:pt x="60625" y="58005"/>
                      </a:cubicBezTo>
                      <a:cubicBezTo>
                        <a:pt x="58183" y="58005"/>
                        <a:pt x="56135" y="58846"/>
                        <a:pt x="54586" y="60526"/>
                      </a:cubicBezTo>
                      <a:cubicBezTo>
                        <a:pt x="53037" y="62207"/>
                        <a:pt x="52276" y="64544"/>
                        <a:pt x="52276" y="67485"/>
                      </a:cubicBezTo>
                      <a:lnTo>
                        <a:pt x="52276" y="71922"/>
                      </a:lnTo>
                      <a:close/>
                    </a:path>
                  </a:pathLst>
                </a:custGeom>
                <a:solidFill>
                  <a:srgbClr val="000000"/>
                </a:solidFill>
                <a:ln w="0" cap="flat">
                  <a:noFill/>
                  <a:prstDash val="solid"/>
                  <a:miter/>
                </a:ln>
              </p:spPr>
              <p:txBody>
                <a:bodyPr rtlCol="0" anchor="ctr"/>
                <a:lstStyle/>
                <a:p>
                  <a:endParaRPr lang="en-US"/>
                </a:p>
              </p:txBody>
            </p:sp>
          </p:grpSp>
          <p:grpSp>
            <p:nvGrpSpPr>
              <p:cNvPr id="312" name="Graphic 630">
                <a:extLst>
                  <a:ext uri="{FF2B5EF4-FFF2-40B4-BE49-F238E27FC236}">
                    <a16:creationId xmlns:a16="http://schemas.microsoft.com/office/drawing/2014/main" id="{7DFE433D-0F96-88F9-9F9B-7A1D41181751}"/>
                  </a:ext>
                </a:extLst>
              </p:cNvPr>
              <p:cNvGrpSpPr/>
              <p:nvPr/>
            </p:nvGrpSpPr>
            <p:grpSpPr>
              <a:xfrm>
                <a:off x="9968165" y="1788678"/>
                <a:ext cx="220182" cy="89962"/>
                <a:chOff x="9968165" y="1788678"/>
                <a:chExt cx="220182" cy="89962"/>
              </a:xfrm>
              <a:solidFill>
                <a:srgbClr val="000000"/>
              </a:solidFill>
            </p:grpSpPr>
            <p:sp>
              <p:nvSpPr>
                <p:cNvPr id="317" name="Freeform 316">
                  <a:extLst>
                    <a:ext uri="{FF2B5EF4-FFF2-40B4-BE49-F238E27FC236}">
                      <a16:creationId xmlns:a16="http://schemas.microsoft.com/office/drawing/2014/main" id="{E2D26DF6-FB3A-898F-CA72-2E64A3715305}"/>
                    </a:ext>
                  </a:extLst>
                </p:cNvPr>
                <p:cNvSpPr/>
                <p:nvPr/>
              </p:nvSpPr>
              <p:spPr>
                <a:xfrm>
                  <a:off x="9968165" y="1788756"/>
                  <a:ext cx="60519" cy="88701"/>
                </a:xfrm>
                <a:custGeom>
                  <a:avLst/>
                  <a:gdLst>
                    <a:gd name="connsiteX0" fmla="*/ 60520 w 60519"/>
                    <a:gd name="connsiteY0" fmla="*/ 88676 h 88701"/>
                    <a:gd name="connsiteX1" fmla="*/ 1680 w 60519"/>
                    <a:gd name="connsiteY1" fmla="*/ 88676 h 88701"/>
                    <a:gd name="connsiteX2" fmla="*/ 1680 w 60519"/>
                    <a:gd name="connsiteY2" fmla="*/ 78645 h 88701"/>
                    <a:gd name="connsiteX3" fmla="*/ 30825 w 60519"/>
                    <a:gd name="connsiteY3" fmla="*/ 46846 h 88701"/>
                    <a:gd name="connsiteX4" fmla="*/ 39804 w 60519"/>
                    <a:gd name="connsiteY4" fmla="*/ 35108 h 88701"/>
                    <a:gd name="connsiteX5" fmla="*/ 42482 w 60519"/>
                    <a:gd name="connsiteY5" fmla="*/ 25655 h 88701"/>
                    <a:gd name="connsiteX6" fmla="*/ 38964 w 60519"/>
                    <a:gd name="connsiteY6" fmla="*/ 15545 h 88701"/>
                    <a:gd name="connsiteX7" fmla="*/ 29512 w 60519"/>
                    <a:gd name="connsiteY7" fmla="*/ 11711 h 88701"/>
                    <a:gd name="connsiteX8" fmla="*/ 18510 w 60519"/>
                    <a:gd name="connsiteY8" fmla="*/ 16044 h 88701"/>
                    <a:gd name="connsiteX9" fmla="*/ 14598 w 60519"/>
                    <a:gd name="connsiteY9" fmla="*/ 27887 h 88701"/>
                    <a:gd name="connsiteX10" fmla="*/ 0 w 60519"/>
                    <a:gd name="connsiteY10" fmla="*/ 27887 h 88701"/>
                    <a:gd name="connsiteX11" fmla="*/ 3623 w 60519"/>
                    <a:gd name="connsiteY11" fmla="*/ 13497 h 88701"/>
                    <a:gd name="connsiteX12" fmla="*/ 14020 w 60519"/>
                    <a:gd name="connsiteY12" fmla="*/ 3545 h 88701"/>
                    <a:gd name="connsiteX13" fmla="*/ 29617 w 60519"/>
                    <a:gd name="connsiteY13" fmla="*/ 0 h 88701"/>
                    <a:gd name="connsiteX14" fmla="*/ 49729 w 60519"/>
                    <a:gd name="connsiteY14" fmla="*/ 6407 h 88701"/>
                    <a:gd name="connsiteX15" fmla="*/ 57081 w 60519"/>
                    <a:gd name="connsiteY15" fmla="*/ 24105 h 88701"/>
                    <a:gd name="connsiteX16" fmla="*/ 53378 w 60519"/>
                    <a:gd name="connsiteY16" fmla="*/ 37839 h 88701"/>
                    <a:gd name="connsiteX17" fmla="*/ 41274 w 60519"/>
                    <a:gd name="connsiteY17" fmla="*/ 54145 h 88701"/>
                    <a:gd name="connsiteX18" fmla="*/ 19875 w 60519"/>
                    <a:gd name="connsiteY18" fmla="*/ 77043 h 88701"/>
                    <a:gd name="connsiteX19" fmla="*/ 60493 w 60519"/>
                    <a:gd name="connsiteY19" fmla="*/ 77043 h 88701"/>
                    <a:gd name="connsiteX20" fmla="*/ 60493 w 60519"/>
                    <a:gd name="connsiteY20" fmla="*/ 88702 h 88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519" h="88701">
                      <a:moveTo>
                        <a:pt x="60520" y="88676"/>
                      </a:moveTo>
                      <a:lnTo>
                        <a:pt x="1680" y="88676"/>
                      </a:lnTo>
                      <a:lnTo>
                        <a:pt x="1680" y="78645"/>
                      </a:lnTo>
                      <a:lnTo>
                        <a:pt x="30825" y="46846"/>
                      </a:lnTo>
                      <a:cubicBezTo>
                        <a:pt x="35025" y="42145"/>
                        <a:pt x="38019" y="38233"/>
                        <a:pt x="39804" y="35108"/>
                      </a:cubicBezTo>
                      <a:cubicBezTo>
                        <a:pt x="41589" y="31957"/>
                        <a:pt x="42482" y="28806"/>
                        <a:pt x="42482" y="25655"/>
                      </a:cubicBezTo>
                      <a:cubicBezTo>
                        <a:pt x="42482" y="21480"/>
                        <a:pt x="41301" y="18119"/>
                        <a:pt x="38964" y="15545"/>
                      </a:cubicBezTo>
                      <a:cubicBezTo>
                        <a:pt x="36627" y="12972"/>
                        <a:pt x="33476" y="11711"/>
                        <a:pt x="29512" y="11711"/>
                      </a:cubicBezTo>
                      <a:cubicBezTo>
                        <a:pt x="24786" y="11711"/>
                        <a:pt x="21109" y="13156"/>
                        <a:pt x="18510" y="16044"/>
                      </a:cubicBezTo>
                      <a:cubicBezTo>
                        <a:pt x="15911" y="18933"/>
                        <a:pt x="14598" y="22871"/>
                        <a:pt x="14598" y="27887"/>
                      </a:cubicBezTo>
                      <a:lnTo>
                        <a:pt x="0" y="27887"/>
                      </a:lnTo>
                      <a:cubicBezTo>
                        <a:pt x="0" y="22556"/>
                        <a:pt x="1208" y="17751"/>
                        <a:pt x="3623" y="13497"/>
                      </a:cubicBezTo>
                      <a:cubicBezTo>
                        <a:pt x="6038" y="9217"/>
                        <a:pt x="9504" y="5908"/>
                        <a:pt x="14020" y="3545"/>
                      </a:cubicBezTo>
                      <a:cubicBezTo>
                        <a:pt x="18536" y="1182"/>
                        <a:pt x="23735" y="0"/>
                        <a:pt x="29617" y="0"/>
                      </a:cubicBezTo>
                      <a:cubicBezTo>
                        <a:pt x="38098" y="0"/>
                        <a:pt x="44819" y="2127"/>
                        <a:pt x="49729" y="6407"/>
                      </a:cubicBezTo>
                      <a:cubicBezTo>
                        <a:pt x="54638" y="10687"/>
                        <a:pt x="57081" y="16569"/>
                        <a:pt x="57081" y="24105"/>
                      </a:cubicBezTo>
                      <a:cubicBezTo>
                        <a:pt x="57081" y="28464"/>
                        <a:pt x="55847" y="33060"/>
                        <a:pt x="53378" y="37839"/>
                      </a:cubicBezTo>
                      <a:cubicBezTo>
                        <a:pt x="50910" y="42618"/>
                        <a:pt x="46867" y="48080"/>
                        <a:pt x="41274" y="54145"/>
                      </a:cubicBezTo>
                      <a:lnTo>
                        <a:pt x="19875" y="77043"/>
                      </a:lnTo>
                      <a:lnTo>
                        <a:pt x="60493" y="77043"/>
                      </a:lnTo>
                      <a:lnTo>
                        <a:pt x="60493" y="88702"/>
                      </a:lnTo>
                      <a:close/>
                    </a:path>
                  </a:pathLst>
                </a:custGeom>
                <a:solidFill>
                  <a:srgbClr val="000000"/>
                </a:solidFill>
                <a:ln w="0" cap="flat">
                  <a:noFill/>
                  <a:prstDash val="solid"/>
                  <a:miter/>
                </a:ln>
              </p:spPr>
              <p:txBody>
                <a:bodyPr rtlCol="0" anchor="ctr"/>
                <a:lstStyle/>
                <a:p>
                  <a:endParaRPr lang="en-US"/>
                </a:p>
              </p:txBody>
            </p:sp>
            <p:sp>
              <p:nvSpPr>
                <p:cNvPr id="318" name="Freeform 317">
                  <a:extLst>
                    <a:ext uri="{FF2B5EF4-FFF2-40B4-BE49-F238E27FC236}">
                      <a16:creationId xmlns:a16="http://schemas.microsoft.com/office/drawing/2014/main" id="{456DF643-599A-7F7F-F3D7-6FB17D6372AD}"/>
                    </a:ext>
                  </a:extLst>
                </p:cNvPr>
                <p:cNvSpPr/>
                <p:nvPr/>
              </p:nvSpPr>
              <p:spPr>
                <a:xfrm>
                  <a:off x="10038847" y="1788730"/>
                  <a:ext cx="57054" cy="89095"/>
                </a:xfrm>
                <a:custGeom>
                  <a:avLst/>
                  <a:gdLst>
                    <a:gd name="connsiteX0" fmla="*/ 42351 w 57054"/>
                    <a:gd name="connsiteY0" fmla="*/ 52124 h 89095"/>
                    <a:gd name="connsiteX1" fmla="*/ 25232 w 57054"/>
                    <a:gd name="connsiteY1" fmla="*/ 59870 h 89095"/>
                    <a:gd name="connsiteX2" fmla="*/ 6853 w 57054"/>
                    <a:gd name="connsiteY2" fmla="*/ 51782 h 89095"/>
                    <a:gd name="connsiteX3" fmla="*/ 0 w 57054"/>
                    <a:gd name="connsiteY3" fmla="*/ 30539 h 89095"/>
                    <a:gd name="connsiteX4" fmla="*/ 3492 w 57054"/>
                    <a:gd name="connsiteY4" fmla="*/ 14862 h 89095"/>
                    <a:gd name="connsiteX5" fmla="*/ 13417 w 57054"/>
                    <a:gd name="connsiteY5" fmla="*/ 3913 h 89095"/>
                    <a:gd name="connsiteX6" fmla="*/ 28330 w 57054"/>
                    <a:gd name="connsiteY6" fmla="*/ 0 h 89095"/>
                    <a:gd name="connsiteX7" fmla="*/ 49309 w 57054"/>
                    <a:gd name="connsiteY7" fmla="*/ 9847 h 89095"/>
                    <a:gd name="connsiteX8" fmla="*/ 57054 w 57054"/>
                    <a:gd name="connsiteY8" fmla="*/ 36237 h 89095"/>
                    <a:gd name="connsiteX9" fmla="*/ 57054 w 57054"/>
                    <a:gd name="connsiteY9" fmla="*/ 40333 h 89095"/>
                    <a:gd name="connsiteX10" fmla="*/ 46368 w 57054"/>
                    <a:gd name="connsiteY10" fmla="*/ 76465 h 89095"/>
                    <a:gd name="connsiteX11" fmla="*/ 14467 w 57054"/>
                    <a:gd name="connsiteY11" fmla="*/ 89096 h 89095"/>
                    <a:gd name="connsiteX12" fmla="*/ 12734 w 57054"/>
                    <a:gd name="connsiteY12" fmla="*/ 89096 h 89095"/>
                    <a:gd name="connsiteX13" fmla="*/ 12734 w 57054"/>
                    <a:gd name="connsiteY13" fmla="*/ 77017 h 89095"/>
                    <a:gd name="connsiteX14" fmla="*/ 14834 w 57054"/>
                    <a:gd name="connsiteY14" fmla="*/ 77017 h 89095"/>
                    <a:gd name="connsiteX15" fmla="*/ 34658 w 57054"/>
                    <a:gd name="connsiteY15" fmla="*/ 70793 h 89095"/>
                    <a:gd name="connsiteX16" fmla="*/ 42403 w 57054"/>
                    <a:gd name="connsiteY16" fmla="*/ 52124 h 89095"/>
                    <a:gd name="connsiteX17" fmla="*/ 28304 w 57054"/>
                    <a:gd name="connsiteY17" fmla="*/ 48447 h 89095"/>
                    <a:gd name="connsiteX18" fmla="*/ 36548 w 57054"/>
                    <a:gd name="connsiteY18" fmla="*/ 45926 h 89095"/>
                    <a:gd name="connsiteX19" fmla="*/ 42508 w 57054"/>
                    <a:gd name="connsiteY19" fmla="*/ 38942 h 89095"/>
                    <a:gd name="connsiteX20" fmla="*/ 42508 w 57054"/>
                    <a:gd name="connsiteY20" fmla="*/ 33244 h 89095"/>
                    <a:gd name="connsiteX21" fmla="*/ 38544 w 57054"/>
                    <a:gd name="connsiteY21" fmla="*/ 17672 h 89095"/>
                    <a:gd name="connsiteX22" fmla="*/ 28278 w 57054"/>
                    <a:gd name="connsiteY22" fmla="*/ 11790 h 89095"/>
                    <a:gd name="connsiteX23" fmla="*/ 18222 w 57054"/>
                    <a:gd name="connsiteY23" fmla="*/ 16989 h 89095"/>
                    <a:gd name="connsiteX24" fmla="*/ 14467 w 57054"/>
                    <a:gd name="connsiteY24" fmla="*/ 30119 h 89095"/>
                    <a:gd name="connsiteX25" fmla="*/ 18248 w 57054"/>
                    <a:gd name="connsiteY25" fmla="*/ 43406 h 89095"/>
                    <a:gd name="connsiteX26" fmla="*/ 28357 w 57054"/>
                    <a:gd name="connsiteY26" fmla="*/ 48447 h 89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7054" h="89095">
                      <a:moveTo>
                        <a:pt x="42351" y="52124"/>
                      </a:moveTo>
                      <a:cubicBezTo>
                        <a:pt x="37467" y="57296"/>
                        <a:pt x="31744" y="59870"/>
                        <a:pt x="25232" y="59870"/>
                      </a:cubicBezTo>
                      <a:cubicBezTo>
                        <a:pt x="17539" y="59870"/>
                        <a:pt x="11422" y="57165"/>
                        <a:pt x="6853" y="51782"/>
                      </a:cubicBezTo>
                      <a:cubicBezTo>
                        <a:pt x="2284" y="46399"/>
                        <a:pt x="0" y="39309"/>
                        <a:pt x="0" y="30539"/>
                      </a:cubicBezTo>
                      <a:cubicBezTo>
                        <a:pt x="0" y="24762"/>
                        <a:pt x="1155" y="19536"/>
                        <a:pt x="3492" y="14862"/>
                      </a:cubicBezTo>
                      <a:cubicBezTo>
                        <a:pt x="5802" y="10162"/>
                        <a:pt x="9111" y="6538"/>
                        <a:pt x="13417" y="3913"/>
                      </a:cubicBezTo>
                      <a:cubicBezTo>
                        <a:pt x="17697" y="1313"/>
                        <a:pt x="22659" y="0"/>
                        <a:pt x="28330" y="0"/>
                      </a:cubicBezTo>
                      <a:cubicBezTo>
                        <a:pt x="37152" y="0"/>
                        <a:pt x="44137" y="3282"/>
                        <a:pt x="49309" y="9847"/>
                      </a:cubicBezTo>
                      <a:cubicBezTo>
                        <a:pt x="54481" y="16412"/>
                        <a:pt x="57054" y="25208"/>
                        <a:pt x="57054" y="36237"/>
                      </a:cubicBezTo>
                      <a:lnTo>
                        <a:pt x="57054" y="40333"/>
                      </a:lnTo>
                      <a:cubicBezTo>
                        <a:pt x="57054" y="56115"/>
                        <a:pt x="53483" y="68168"/>
                        <a:pt x="46368" y="76465"/>
                      </a:cubicBezTo>
                      <a:cubicBezTo>
                        <a:pt x="39226" y="84763"/>
                        <a:pt x="28593" y="88964"/>
                        <a:pt x="14467" y="89096"/>
                      </a:cubicBezTo>
                      <a:lnTo>
                        <a:pt x="12734" y="89096"/>
                      </a:lnTo>
                      <a:lnTo>
                        <a:pt x="12734" y="77017"/>
                      </a:lnTo>
                      <a:lnTo>
                        <a:pt x="14834" y="77017"/>
                      </a:lnTo>
                      <a:cubicBezTo>
                        <a:pt x="23446" y="76885"/>
                        <a:pt x="30063" y="74811"/>
                        <a:pt x="34658" y="70793"/>
                      </a:cubicBezTo>
                      <a:cubicBezTo>
                        <a:pt x="39253" y="66776"/>
                        <a:pt x="41852" y="60552"/>
                        <a:pt x="42403" y="52124"/>
                      </a:cubicBezTo>
                      <a:close/>
                      <a:moveTo>
                        <a:pt x="28304" y="48447"/>
                      </a:moveTo>
                      <a:cubicBezTo>
                        <a:pt x="31218" y="48447"/>
                        <a:pt x="33975" y="47607"/>
                        <a:pt x="36548" y="45926"/>
                      </a:cubicBezTo>
                      <a:cubicBezTo>
                        <a:pt x="39121" y="44246"/>
                        <a:pt x="41090" y="41909"/>
                        <a:pt x="42508" y="38942"/>
                      </a:cubicBezTo>
                      <a:lnTo>
                        <a:pt x="42508" y="33244"/>
                      </a:lnTo>
                      <a:cubicBezTo>
                        <a:pt x="42508" y="26784"/>
                        <a:pt x="41196" y="21611"/>
                        <a:pt x="38544" y="17672"/>
                      </a:cubicBezTo>
                      <a:cubicBezTo>
                        <a:pt x="35892" y="13733"/>
                        <a:pt x="32478" y="11790"/>
                        <a:pt x="28278" y="11790"/>
                      </a:cubicBezTo>
                      <a:cubicBezTo>
                        <a:pt x="24077" y="11790"/>
                        <a:pt x="20716" y="13523"/>
                        <a:pt x="18222" y="16989"/>
                      </a:cubicBezTo>
                      <a:cubicBezTo>
                        <a:pt x="15727" y="20456"/>
                        <a:pt x="14467" y="24841"/>
                        <a:pt x="14467" y="30119"/>
                      </a:cubicBezTo>
                      <a:cubicBezTo>
                        <a:pt x="14467" y="35397"/>
                        <a:pt x="15727" y="40044"/>
                        <a:pt x="18248" y="43406"/>
                      </a:cubicBezTo>
                      <a:cubicBezTo>
                        <a:pt x="20768" y="46767"/>
                        <a:pt x="24129" y="48447"/>
                        <a:pt x="28357" y="48447"/>
                      </a:cubicBezTo>
                      <a:close/>
                    </a:path>
                  </a:pathLst>
                </a:custGeom>
                <a:solidFill>
                  <a:srgbClr val="000000"/>
                </a:solidFill>
                <a:ln w="0" cap="flat">
                  <a:noFill/>
                  <a:prstDash val="solid"/>
                  <a:miter/>
                </a:ln>
              </p:spPr>
              <p:txBody>
                <a:bodyPr rtlCol="0" anchor="ctr"/>
                <a:lstStyle/>
                <a:p>
                  <a:endParaRPr lang="en-US"/>
                </a:p>
              </p:txBody>
            </p:sp>
            <p:sp>
              <p:nvSpPr>
                <p:cNvPr id="319" name="Freeform 318">
                  <a:extLst>
                    <a:ext uri="{FF2B5EF4-FFF2-40B4-BE49-F238E27FC236}">
                      <a16:creationId xmlns:a16="http://schemas.microsoft.com/office/drawing/2014/main" id="{994E625E-C0B6-0E96-303E-4C370499066C}"/>
                    </a:ext>
                  </a:extLst>
                </p:cNvPr>
                <p:cNvSpPr/>
                <p:nvPr/>
              </p:nvSpPr>
              <p:spPr>
                <a:xfrm>
                  <a:off x="10109134" y="1788678"/>
                  <a:ext cx="79214" cy="89962"/>
                </a:xfrm>
                <a:custGeom>
                  <a:avLst/>
                  <a:gdLst>
                    <a:gd name="connsiteX0" fmla="*/ 0 w 79214"/>
                    <a:gd name="connsiteY0" fmla="*/ 18092 h 89962"/>
                    <a:gd name="connsiteX1" fmla="*/ 5120 w 79214"/>
                    <a:gd name="connsiteY1" fmla="*/ 5068 h 89962"/>
                    <a:gd name="connsiteX2" fmla="*/ 18511 w 79214"/>
                    <a:gd name="connsiteY2" fmla="*/ 0 h 89962"/>
                    <a:gd name="connsiteX3" fmla="*/ 32006 w 79214"/>
                    <a:gd name="connsiteY3" fmla="*/ 5068 h 89962"/>
                    <a:gd name="connsiteX4" fmla="*/ 37073 w 79214"/>
                    <a:gd name="connsiteY4" fmla="*/ 18381 h 89962"/>
                    <a:gd name="connsiteX5" fmla="*/ 37073 w 79214"/>
                    <a:gd name="connsiteY5" fmla="*/ 22714 h 89962"/>
                    <a:gd name="connsiteX6" fmla="*/ 32006 w 79214"/>
                    <a:gd name="connsiteY6" fmla="*/ 35633 h 89962"/>
                    <a:gd name="connsiteX7" fmla="*/ 18641 w 79214"/>
                    <a:gd name="connsiteY7" fmla="*/ 40675 h 89962"/>
                    <a:gd name="connsiteX8" fmla="*/ 5277 w 79214"/>
                    <a:gd name="connsiteY8" fmla="*/ 35712 h 89962"/>
                    <a:gd name="connsiteX9" fmla="*/ 26 w 79214"/>
                    <a:gd name="connsiteY9" fmla="*/ 22346 h 89962"/>
                    <a:gd name="connsiteX10" fmla="*/ 26 w 79214"/>
                    <a:gd name="connsiteY10" fmla="*/ 18092 h 89962"/>
                    <a:gd name="connsiteX11" fmla="*/ 10213 w 79214"/>
                    <a:gd name="connsiteY11" fmla="*/ 22687 h 89962"/>
                    <a:gd name="connsiteX12" fmla="*/ 12524 w 79214"/>
                    <a:gd name="connsiteY12" fmla="*/ 29410 h 89962"/>
                    <a:gd name="connsiteX13" fmla="*/ 18616 w 79214"/>
                    <a:gd name="connsiteY13" fmla="*/ 31957 h 89962"/>
                    <a:gd name="connsiteX14" fmla="*/ 24628 w 79214"/>
                    <a:gd name="connsiteY14" fmla="*/ 29410 h 89962"/>
                    <a:gd name="connsiteX15" fmla="*/ 26912 w 79214"/>
                    <a:gd name="connsiteY15" fmla="*/ 22451 h 89962"/>
                    <a:gd name="connsiteX16" fmla="*/ 26912 w 79214"/>
                    <a:gd name="connsiteY16" fmla="*/ 18040 h 89962"/>
                    <a:gd name="connsiteX17" fmla="*/ 24602 w 79214"/>
                    <a:gd name="connsiteY17" fmla="*/ 11291 h 89962"/>
                    <a:gd name="connsiteX18" fmla="*/ 18511 w 79214"/>
                    <a:gd name="connsiteY18" fmla="*/ 8692 h 89962"/>
                    <a:gd name="connsiteX19" fmla="*/ 12472 w 79214"/>
                    <a:gd name="connsiteY19" fmla="*/ 11317 h 89962"/>
                    <a:gd name="connsiteX20" fmla="*/ 10213 w 79214"/>
                    <a:gd name="connsiteY20" fmla="*/ 18224 h 89962"/>
                    <a:gd name="connsiteX21" fmla="*/ 10213 w 79214"/>
                    <a:gd name="connsiteY21" fmla="*/ 22687 h 89962"/>
                    <a:gd name="connsiteX22" fmla="*/ 21635 w 79214"/>
                    <a:gd name="connsiteY22" fmla="*/ 82216 h 89962"/>
                    <a:gd name="connsiteX23" fmla="*/ 14125 w 79214"/>
                    <a:gd name="connsiteY23" fmla="*/ 77883 h 89962"/>
                    <a:gd name="connsiteX24" fmla="*/ 56844 w 79214"/>
                    <a:gd name="connsiteY24" fmla="*/ 9479 h 89962"/>
                    <a:gd name="connsiteX25" fmla="*/ 64354 w 79214"/>
                    <a:gd name="connsiteY25" fmla="*/ 13812 h 89962"/>
                    <a:gd name="connsiteX26" fmla="*/ 21635 w 79214"/>
                    <a:gd name="connsiteY26" fmla="*/ 82216 h 89962"/>
                    <a:gd name="connsiteX27" fmla="*/ 42089 w 79214"/>
                    <a:gd name="connsiteY27" fmla="*/ 67301 h 89962"/>
                    <a:gd name="connsiteX28" fmla="*/ 47313 w 79214"/>
                    <a:gd name="connsiteY28" fmla="*/ 54250 h 89962"/>
                    <a:gd name="connsiteX29" fmla="*/ 60651 w 79214"/>
                    <a:gd name="connsiteY29" fmla="*/ 49261 h 89962"/>
                    <a:gd name="connsiteX30" fmla="*/ 74016 w 79214"/>
                    <a:gd name="connsiteY30" fmla="*/ 54250 h 89962"/>
                    <a:gd name="connsiteX31" fmla="*/ 79214 w 79214"/>
                    <a:gd name="connsiteY31" fmla="*/ 67721 h 89962"/>
                    <a:gd name="connsiteX32" fmla="*/ 79214 w 79214"/>
                    <a:gd name="connsiteY32" fmla="*/ 72001 h 89962"/>
                    <a:gd name="connsiteX33" fmla="*/ 74200 w 79214"/>
                    <a:gd name="connsiteY33" fmla="*/ 84894 h 89962"/>
                    <a:gd name="connsiteX34" fmla="*/ 60756 w 79214"/>
                    <a:gd name="connsiteY34" fmla="*/ 89962 h 89962"/>
                    <a:gd name="connsiteX35" fmla="*/ 47208 w 79214"/>
                    <a:gd name="connsiteY35" fmla="*/ 84947 h 89962"/>
                    <a:gd name="connsiteX36" fmla="*/ 42062 w 79214"/>
                    <a:gd name="connsiteY36" fmla="*/ 71686 h 89962"/>
                    <a:gd name="connsiteX37" fmla="*/ 42062 w 79214"/>
                    <a:gd name="connsiteY37" fmla="*/ 67301 h 89962"/>
                    <a:gd name="connsiteX38" fmla="*/ 52302 w 79214"/>
                    <a:gd name="connsiteY38" fmla="*/ 71949 h 89962"/>
                    <a:gd name="connsiteX39" fmla="*/ 54665 w 79214"/>
                    <a:gd name="connsiteY39" fmla="*/ 78645 h 89962"/>
                    <a:gd name="connsiteX40" fmla="*/ 60756 w 79214"/>
                    <a:gd name="connsiteY40" fmla="*/ 81270 h 89962"/>
                    <a:gd name="connsiteX41" fmla="*/ 66795 w 79214"/>
                    <a:gd name="connsiteY41" fmla="*/ 78776 h 89962"/>
                    <a:gd name="connsiteX42" fmla="*/ 69001 w 79214"/>
                    <a:gd name="connsiteY42" fmla="*/ 71765 h 89962"/>
                    <a:gd name="connsiteX43" fmla="*/ 69001 w 79214"/>
                    <a:gd name="connsiteY43" fmla="*/ 67248 h 89962"/>
                    <a:gd name="connsiteX44" fmla="*/ 66664 w 79214"/>
                    <a:gd name="connsiteY44" fmla="*/ 60526 h 89962"/>
                    <a:gd name="connsiteX45" fmla="*/ 60651 w 79214"/>
                    <a:gd name="connsiteY45" fmla="*/ 58005 h 89962"/>
                    <a:gd name="connsiteX46" fmla="*/ 54613 w 79214"/>
                    <a:gd name="connsiteY46" fmla="*/ 60526 h 89962"/>
                    <a:gd name="connsiteX47" fmla="*/ 52302 w 79214"/>
                    <a:gd name="connsiteY47" fmla="*/ 67485 h 89962"/>
                    <a:gd name="connsiteX48" fmla="*/ 52302 w 79214"/>
                    <a:gd name="connsiteY48" fmla="*/ 71922 h 8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214" h="89962">
                      <a:moveTo>
                        <a:pt x="0" y="18092"/>
                      </a:moveTo>
                      <a:cubicBezTo>
                        <a:pt x="0" y="12814"/>
                        <a:pt x="1706" y="8455"/>
                        <a:pt x="5120" y="5068"/>
                      </a:cubicBezTo>
                      <a:cubicBezTo>
                        <a:pt x="8533" y="1680"/>
                        <a:pt x="12997" y="0"/>
                        <a:pt x="18511" y="0"/>
                      </a:cubicBezTo>
                      <a:cubicBezTo>
                        <a:pt x="24024" y="0"/>
                        <a:pt x="28619" y="1680"/>
                        <a:pt x="32006" y="5068"/>
                      </a:cubicBezTo>
                      <a:cubicBezTo>
                        <a:pt x="35393" y="8455"/>
                        <a:pt x="37073" y="12893"/>
                        <a:pt x="37073" y="18381"/>
                      </a:cubicBezTo>
                      <a:lnTo>
                        <a:pt x="37073" y="22714"/>
                      </a:lnTo>
                      <a:cubicBezTo>
                        <a:pt x="37073" y="27965"/>
                        <a:pt x="35367" y="32272"/>
                        <a:pt x="32006" y="35633"/>
                      </a:cubicBezTo>
                      <a:cubicBezTo>
                        <a:pt x="28619" y="38994"/>
                        <a:pt x="24155" y="40675"/>
                        <a:pt x="18641" y="40675"/>
                      </a:cubicBezTo>
                      <a:cubicBezTo>
                        <a:pt x="13128" y="40675"/>
                        <a:pt x="8770" y="39020"/>
                        <a:pt x="5277" y="35712"/>
                      </a:cubicBezTo>
                      <a:cubicBezTo>
                        <a:pt x="1759" y="32403"/>
                        <a:pt x="26" y="27939"/>
                        <a:pt x="26" y="22346"/>
                      </a:cubicBezTo>
                      <a:lnTo>
                        <a:pt x="26" y="18092"/>
                      </a:lnTo>
                      <a:close/>
                      <a:moveTo>
                        <a:pt x="10213" y="22687"/>
                      </a:moveTo>
                      <a:cubicBezTo>
                        <a:pt x="10213" y="25471"/>
                        <a:pt x="10975" y="27703"/>
                        <a:pt x="12524" y="29410"/>
                      </a:cubicBezTo>
                      <a:cubicBezTo>
                        <a:pt x="14073" y="31116"/>
                        <a:pt x="16095" y="31957"/>
                        <a:pt x="18616" y="31957"/>
                      </a:cubicBezTo>
                      <a:cubicBezTo>
                        <a:pt x="21136" y="31957"/>
                        <a:pt x="23105" y="31116"/>
                        <a:pt x="24628" y="29410"/>
                      </a:cubicBezTo>
                      <a:cubicBezTo>
                        <a:pt x="26151" y="27703"/>
                        <a:pt x="26912" y="25392"/>
                        <a:pt x="26912" y="22451"/>
                      </a:cubicBezTo>
                      <a:lnTo>
                        <a:pt x="26912" y="18040"/>
                      </a:lnTo>
                      <a:cubicBezTo>
                        <a:pt x="26912" y="15256"/>
                        <a:pt x="26151" y="13024"/>
                        <a:pt x="24602" y="11291"/>
                      </a:cubicBezTo>
                      <a:cubicBezTo>
                        <a:pt x="23053" y="9558"/>
                        <a:pt x="21031" y="8692"/>
                        <a:pt x="18511" y="8692"/>
                      </a:cubicBezTo>
                      <a:cubicBezTo>
                        <a:pt x="15990" y="8692"/>
                        <a:pt x="13968" y="9558"/>
                        <a:pt x="12472" y="11317"/>
                      </a:cubicBezTo>
                      <a:cubicBezTo>
                        <a:pt x="10975" y="13077"/>
                        <a:pt x="10213" y="15361"/>
                        <a:pt x="10213" y="18224"/>
                      </a:cubicBezTo>
                      <a:lnTo>
                        <a:pt x="10213" y="22687"/>
                      </a:lnTo>
                      <a:close/>
                      <a:moveTo>
                        <a:pt x="21635" y="82216"/>
                      </a:moveTo>
                      <a:lnTo>
                        <a:pt x="14125" y="77883"/>
                      </a:lnTo>
                      <a:lnTo>
                        <a:pt x="56844" y="9479"/>
                      </a:lnTo>
                      <a:lnTo>
                        <a:pt x="64354" y="13812"/>
                      </a:lnTo>
                      <a:lnTo>
                        <a:pt x="21635" y="82216"/>
                      </a:lnTo>
                      <a:close/>
                      <a:moveTo>
                        <a:pt x="42089" y="67301"/>
                      </a:moveTo>
                      <a:cubicBezTo>
                        <a:pt x="42089" y="61944"/>
                        <a:pt x="43821" y="57585"/>
                        <a:pt x="47313" y="54250"/>
                      </a:cubicBezTo>
                      <a:cubicBezTo>
                        <a:pt x="50805" y="50915"/>
                        <a:pt x="55243" y="49261"/>
                        <a:pt x="60651" y="49261"/>
                      </a:cubicBezTo>
                      <a:cubicBezTo>
                        <a:pt x="66060" y="49261"/>
                        <a:pt x="70550" y="50915"/>
                        <a:pt x="74016" y="54250"/>
                      </a:cubicBezTo>
                      <a:cubicBezTo>
                        <a:pt x="77482" y="57585"/>
                        <a:pt x="79214" y="62075"/>
                        <a:pt x="79214" y="67721"/>
                      </a:cubicBezTo>
                      <a:lnTo>
                        <a:pt x="79214" y="72001"/>
                      </a:lnTo>
                      <a:cubicBezTo>
                        <a:pt x="79214" y="77200"/>
                        <a:pt x="77534" y="81507"/>
                        <a:pt x="74200" y="84894"/>
                      </a:cubicBezTo>
                      <a:cubicBezTo>
                        <a:pt x="70865" y="88282"/>
                        <a:pt x="66375" y="89962"/>
                        <a:pt x="60756" y="89962"/>
                      </a:cubicBezTo>
                      <a:cubicBezTo>
                        <a:pt x="55138" y="89962"/>
                        <a:pt x="50622" y="88282"/>
                        <a:pt x="47208" y="84947"/>
                      </a:cubicBezTo>
                      <a:cubicBezTo>
                        <a:pt x="43795" y="81612"/>
                        <a:pt x="42062" y="77174"/>
                        <a:pt x="42062" y="71686"/>
                      </a:cubicBezTo>
                      <a:lnTo>
                        <a:pt x="42062" y="67301"/>
                      </a:lnTo>
                      <a:close/>
                      <a:moveTo>
                        <a:pt x="52302" y="71949"/>
                      </a:moveTo>
                      <a:cubicBezTo>
                        <a:pt x="52302" y="74680"/>
                        <a:pt x="53090" y="76912"/>
                        <a:pt x="54665" y="78645"/>
                      </a:cubicBezTo>
                      <a:cubicBezTo>
                        <a:pt x="56240" y="80378"/>
                        <a:pt x="58288" y="81270"/>
                        <a:pt x="60756" y="81270"/>
                      </a:cubicBezTo>
                      <a:cubicBezTo>
                        <a:pt x="63225" y="81270"/>
                        <a:pt x="65325" y="80430"/>
                        <a:pt x="66795" y="78776"/>
                      </a:cubicBezTo>
                      <a:cubicBezTo>
                        <a:pt x="68266" y="77122"/>
                        <a:pt x="69001" y="74785"/>
                        <a:pt x="69001" y="71765"/>
                      </a:cubicBezTo>
                      <a:lnTo>
                        <a:pt x="69001" y="67248"/>
                      </a:lnTo>
                      <a:cubicBezTo>
                        <a:pt x="69001" y="64439"/>
                        <a:pt x="68213" y="62207"/>
                        <a:pt x="66664" y="60526"/>
                      </a:cubicBezTo>
                      <a:cubicBezTo>
                        <a:pt x="65115" y="58846"/>
                        <a:pt x="63093" y="58005"/>
                        <a:pt x="60651" y="58005"/>
                      </a:cubicBezTo>
                      <a:cubicBezTo>
                        <a:pt x="58209" y="58005"/>
                        <a:pt x="56161" y="58846"/>
                        <a:pt x="54613" y="60526"/>
                      </a:cubicBezTo>
                      <a:cubicBezTo>
                        <a:pt x="53063" y="62207"/>
                        <a:pt x="52302" y="64544"/>
                        <a:pt x="52302" y="67485"/>
                      </a:cubicBezTo>
                      <a:lnTo>
                        <a:pt x="52302" y="71922"/>
                      </a:lnTo>
                      <a:close/>
                    </a:path>
                  </a:pathLst>
                </a:custGeom>
                <a:solidFill>
                  <a:srgbClr val="000000"/>
                </a:solidFill>
                <a:ln w="0" cap="flat">
                  <a:noFill/>
                  <a:prstDash val="solid"/>
                  <a:miter/>
                </a:ln>
              </p:spPr>
              <p:txBody>
                <a:bodyPr rtlCol="0" anchor="ctr"/>
                <a:lstStyle/>
                <a:p>
                  <a:endParaRPr lang="en-US"/>
                </a:p>
              </p:txBody>
            </p:sp>
          </p:grpSp>
          <p:grpSp>
            <p:nvGrpSpPr>
              <p:cNvPr id="313" name="Graphic 630">
                <a:extLst>
                  <a:ext uri="{FF2B5EF4-FFF2-40B4-BE49-F238E27FC236}">
                    <a16:creationId xmlns:a16="http://schemas.microsoft.com/office/drawing/2014/main" id="{F75A42F4-FCE9-58EE-AAE3-FB644DE8A172}"/>
                  </a:ext>
                </a:extLst>
              </p:cNvPr>
              <p:cNvGrpSpPr/>
              <p:nvPr/>
            </p:nvGrpSpPr>
            <p:grpSpPr>
              <a:xfrm>
                <a:off x="10564178" y="1788678"/>
                <a:ext cx="220261" cy="89962"/>
                <a:chOff x="10564178" y="1788678"/>
                <a:chExt cx="220261" cy="89962"/>
              </a:xfrm>
              <a:solidFill>
                <a:srgbClr val="000000"/>
              </a:solidFill>
            </p:grpSpPr>
            <p:sp>
              <p:nvSpPr>
                <p:cNvPr id="314" name="Freeform 313">
                  <a:extLst>
                    <a:ext uri="{FF2B5EF4-FFF2-40B4-BE49-F238E27FC236}">
                      <a16:creationId xmlns:a16="http://schemas.microsoft.com/office/drawing/2014/main" id="{E162381B-2E2A-3397-0FE3-4EB549EB8669}"/>
                    </a:ext>
                  </a:extLst>
                </p:cNvPr>
                <p:cNvSpPr/>
                <p:nvPr/>
              </p:nvSpPr>
              <p:spPr>
                <a:xfrm>
                  <a:off x="10564178" y="1788704"/>
                  <a:ext cx="58051" cy="89909"/>
                </a:xfrm>
                <a:custGeom>
                  <a:avLst/>
                  <a:gdLst>
                    <a:gd name="connsiteX0" fmla="*/ 18668 w 58051"/>
                    <a:gd name="connsiteY0" fmla="*/ 38311 h 89909"/>
                    <a:gd name="connsiteX1" fmla="*/ 27569 w 58051"/>
                    <a:gd name="connsiteY1" fmla="*/ 38311 h 89909"/>
                    <a:gd name="connsiteX2" fmla="*/ 38228 w 58051"/>
                    <a:gd name="connsiteY2" fmla="*/ 34819 h 89909"/>
                    <a:gd name="connsiteX3" fmla="*/ 42167 w 58051"/>
                    <a:gd name="connsiteY3" fmla="*/ 24893 h 89909"/>
                    <a:gd name="connsiteX4" fmla="*/ 38885 w 58051"/>
                    <a:gd name="connsiteY4" fmla="*/ 15178 h 89909"/>
                    <a:gd name="connsiteX5" fmla="*/ 28882 w 58051"/>
                    <a:gd name="connsiteY5" fmla="*/ 11711 h 89909"/>
                    <a:gd name="connsiteX6" fmla="*/ 19219 w 58051"/>
                    <a:gd name="connsiteY6" fmla="*/ 15099 h 89909"/>
                    <a:gd name="connsiteX7" fmla="*/ 15438 w 58051"/>
                    <a:gd name="connsiteY7" fmla="*/ 23974 h 89909"/>
                    <a:gd name="connsiteX8" fmla="*/ 840 w 58051"/>
                    <a:gd name="connsiteY8" fmla="*/ 23974 h 89909"/>
                    <a:gd name="connsiteX9" fmla="*/ 4411 w 58051"/>
                    <a:gd name="connsiteY9" fmla="*/ 11711 h 89909"/>
                    <a:gd name="connsiteX10" fmla="*/ 14388 w 58051"/>
                    <a:gd name="connsiteY10" fmla="*/ 3099 h 89909"/>
                    <a:gd name="connsiteX11" fmla="*/ 28724 w 58051"/>
                    <a:gd name="connsiteY11" fmla="*/ 0 h 89909"/>
                    <a:gd name="connsiteX12" fmla="*/ 49309 w 58051"/>
                    <a:gd name="connsiteY12" fmla="*/ 6591 h 89909"/>
                    <a:gd name="connsiteX13" fmla="*/ 56792 w 58051"/>
                    <a:gd name="connsiteY13" fmla="*/ 24893 h 89909"/>
                    <a:gd name="connsiteX14" fmla="*/ 53037 w 58051"/>
                    <a:gd name="connsiteY14" fmla="*/ 35974 h 89909"/>
                    <a:gd name="connsiteX15" fmla="*/ 43323 w 58051"/>
                    <a:gd name="connsiteY15" fmla="*/ 43826 h 89909"/>
                    <a:gd name="connsiteX16" fmla="*/ 54297 w 58051"/>
                    <a:gd name="connsiteY16" fmla="*/ 51572 h 89909"/>
                    <a:gd name="connsiteX17" fmla="*/ 58052 w 58051"/>
                    <a:gd name="connsiteY17" fmla="*/ 64202 h 89909"/>
                    <a:gd name="connsiteX18" fmla="*/ 49965 w 58051"/>
                    <a:gd name="connsiteY18" fmla="*/ 82951 h 89909"/>
                    <a:gd name="connsiteX19" fmla="*/ 28724 w 58051"/>
                    <a:gd name="connsiteY19" fmla="*/ 89910 h 89909"/>
                    <a:gd name="connsiteX20" fmla="*/ 8060 w 58051"/>
                    <a:gd name="connsiteY20" fmla="*/ 83188 h 89909"/>
                    <a:gd name="connsiteX21" fmla="*/ 0 w 58051"/>
                    <a:gd name="connsiteY21" fmla="*/ 65279 h 89909"/>
                    <a:gd name="connsiteX22" fmla="*/ 14598 w 58051"/>
                    <a:gd name="connsiteY22" fmla="*/ 65279 h 89909"/>
                    <a:gd name="connsiteX23" fmla="*/ 18484 w 58051"/>
                    <a:gd name="connsiteY23" fmla="*/ 74654 h 89909"/>
                    <a:gd name="connsiteX24" fmla="*/ 28908 w 58051"/>
                    <a:gd name="connsiteY24" fmla="*/ 78251 h 89909"/>
                    <a:gd name="connsiteX25" fmla="*/ 39594 w 58051"/>
                    <a:gd name="connsiteY25" fmla="*/ 74654 h 89909"/>
                    <a:gd name="connsiteX26" fmla="*/ 43506 w 58051"/>
                    <a:gd name="connsiteY26" fmla="*/ 64202 h 89909"/>
                    <a:gd name="connsiteX27" fmla="*/ 39410 w 58051"/>
                    <a:gd name="connsiteY27" fmla="*/ 53568 h 89909"/>
                    <a:gd name="connsiteX28" fmla="*/ 27280 w 58051"/>
                    <a:gd name="connsiteY28" fmla="*/ 49839 h 89909"/>
                    <a:gd name="connsiteX29" fmla="*/ 18694 w 58051"/>
                    <a:gd name="connsiteY29" fmla="*/ 49839 h 89909"/>
                    <a:gd name="connsiteX30" fmla="*/ 18694 w 58051"/>
                    <a:gd name="connsiteY30" fmla="*/ 38311 h 8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8051" h="89909">
                      <a:moveTo>
                        <a:pt x="18668" y="38311"/>
                      </a:moveTo>
                      <a:lnTo>
                        <a:pt x="27569" y="38311"/>
                      </a:lnTo>
                      <a:cubicBezTo>
                        <a:pt x="32059" y="38285"/>
                        <a:pt x="35603" y="37104"/>
                        <a:pt x="38228" y="34819"/>
                      </a:cubicBezTo>
                      <a:cubicBezTo>
                        <a:pt x="40854" y="32535"/>
                        <a:pt x="42167" y="29226"/>
                        <a:pt x="42167" y="24893"/>
                      </a:cubicBezTo>
                      <a:cubicBezTo>
                        <a:pt x="42167" y="20561"/>
                        <a:pt x="41064" y="17488"/>
                        <a:pt x="38885" y="15178"/>
                      </a:cubicBezTo>
                      <a:cubicBezTo>
                        <a:pt x="36706" y="12867"/>
                        <a:pt x="33371" y="11711"/>
                        <a:pt x="28882" y="11711"/>
                      </a:cubicBezTo>
                      <a:cubicBezTo>
                        <a:pt x="24943" y="11711"/>
                        <a:pt x="21740" y="12841"/>
                        <a:pt x="19219" y="15099"/>
                      </a:cubicBezTo>
                      <a:cubicBezTo>
                        <a:pt x="16698" y="17357"/>
                        <a:pt x="15438" y="20324"/>
                        <a:pt x="15438" y="23974"/>
                      </a:cubicBezTo>
                      <a:lnTo>
                        <a:pt x="840" y="23974"/>
                      </a:lnTo>
                      <a:cubicBezTo>
                        <a:pt x="840" y="19484"/>
                        <a:pt x="2022" y="15414"/>
                        <a:pt x="4411" y="11711"/>
                      </a:cubicBezTo>
                      <a:cubicBezTo>
                        <a:pt x="6800" y="8035"/>
                        <a:pt x="10108" y="5147"/>
                        <a:pt x="14388" y="3099"/>
                      </a:cubicBezTo>
                      <a:cubicBezTo>
                        <a:pt x="18641" y="1024"/>
                        <a:pt x="23420" y="0"/>
                        <a:pt x="28724" y="0"/>
                      </a:cubicBezTo>
                      <a:cubicBezTo>
                        <a:pt x="37467" y="0"/>
                        <a:pt x="44320" y="2206"/>
                        <a:pt x="49309" y="6591"/>
                      </a:cubicBezTo>
                      <a:cubicBezTo>
                        <a:pt x="54297" y="10976"/>
                        <a:pt x="56792" y="17068"/>
                        <a:pt x="56792" y="24893"/>
                      </a:cubicBezTo>
                      <a:cubicBezTo>
                        <a:pt x="56792" y="28832"/>
                        <a:pt x="55531" y="32508"/>
                        <a:pt x="53037" y="35974"/>
                      </a:cubicBezTo>
                      <a:cubicBezTo>
                        <a:pt x="50543" y="39441"/>
                        <a:pt x="47287" y="42066"/>
                        <a:pt x="43323" y="43826"/>
                      </a:cubicBezTo>
                      <a:cubicBezTo>
                        <a:pt x="48127" y="45480"/>
                        <a:pt x="51777" y="48053"/>
                        <a:pt x="54297" y="51572"/>
                      </a:cubicBezTo>
                      <a:cubicBezTo>
                        <a:pt x="56792" y="55091"/>
                        <a:pt x="58052" y="59318"/>
                        <a:pt x="58052" y="64202"/>
                      </a:cubicBezTo>
                      <a:cubicBezTo>
                        <a:pt x="58052" y="72054"/>
                        <a:pt x="55347" y="78303"/>
                        <a:pt x="49965" y="82951"/>
                      </a:cubicBezTo>
                      <a:cubicBezTo>
                        <a:pt x="44583" y="87599"/>
                        <a:pt x="37494" y="89910"/>
                        <a:pt x="28724" y="89910"/>
                      </a:cubicBezTo>
                      <a:cubicBezTo>
                        <a:pt x="19954" y="89910"/>
                        <a:pt x="13416" y="87678"/>
                        <a:pt x="8060" y="83188"/>
                      </a:cubicBezTo>
                      <a:cubicBezTo>
                        <a:pt x="2678" y="78697"/>
                        <a:pt x="0" y="72737"/>
                        <a:pt x="0" y="65279"/>
                      </a:cubicBezTo>
                      <a:lnTo>
                        <a:pt x="14598" y="65279"/>
                      </a:lnTo>
                      <a:cubicBezTo>
                        <a:pt x="14598" y="69113"/>
                        <a:pt x="15884" y="72238"/>
                        <a:pt x="18484" y="74654"/>
                      </a:cubicBezTo>
                      <a:cubicBezTo>
                        <a:pt x="21057" y="77069"/>
                        <a:pt x="24549" y="78251"/>
                        <a:pt x="28908" y="78251"/>
                      </a:cubicBezTo>
                      <a:cubicBezTo>
                        <a:pt x="33266" y="78251"/>
                        <a:pt x="36994" y="77043"/>
                        <a:pt x="39594" y="74654"/>
                      </a:cubicBezTo>
                      <a:cubicBezTo>
                        <a:pt x="42193" y="72238"/>
                        <a:pt x="43506" y="68771"/>
                        <a:pt x="43506" y="64202"/>
                      </a:cubicBezTo>
                      <a:cubicBezTo>
                        <a:pt x="43506" y="59633"/>
                        <a:pt x="42140" y="56062"/>
                        <a:pt x="39410" y="53568"/>
                      </a:cubicBezTo>
                      <a:cubicBezTo>
                        <a:pt x="36680" y="51073"/>
                        <a:pt x="32636" y="49839"/>
                        <a:pt x="27280" y="49839"/>
                      </a:cubicBezTo>
                      <a:lnTo>
                        <a:pt x="18694" y="49839"/>
                      </a:lnTo>
                      <a:lnTo>
                        <a:pt x="18694" y="38311"/>
                      </a:lnTo>
                      <a:close/>
                    </a:path>
                  </a:pathLst>
                </a:custGeom>
                <a:solidFill>
                  <a:srgbClr val="000000"/>
                </a:solidFill>
                <a:ln w="0" cap="flat">
                  <a:noFill/>
                  <a:prstDash val="solid"/>
                  <a:miter/>
                </a:ln>
              </p:spPr>
              <p:txBody>
                <a:bodyPr rtlCol="0" anchor="ctr"/>
                <a:lstStyle/>
                <a:p>
                  <a:endParaRPr lang="en-US"/>
                </a:p>
              </p:txBody>
            </p:sp>
            <p:sp>
              <p:nvSpPr>
                <p:cNvPr id="315" name="Freeform 314">
                  <a:extLst>
                    <a:ext uri="{FF2B5EF4-FFF2-40B4-BE49-F238E27FC236}">
                      <a16:creationId xmlns:a16="http://schemas.microsoft.com/office/drawing/2014/main" id="{4B0009D4-54C5-D5DB-D2A2-7DC4BC8CD826}"/>
                    </a:ext>
                  </a:extLst>
                </p:cNvPr>
                <p:cNvSpPr/>
                <p:nvPr/>
              </p:nvSpPr>
              <p:spPr>
                <a:xfrm>
                  <a:off x="10635673" y="1788730"/>
                  <a:ext cx="57290" cy="89909"/>
                </a:xfrm>
                <a:custGeom>
                  <a:avLst/>
                  <a:gdLst>
                    <a:gd name="connsiteX0" fmla="*/ 57264 w 57290"/>
                    <a:gd name="connsiteY0" fmla="*/ 51861 h 89909"/>
                    <a:gd name="connsiteX1" fmla="*/ 50201 w 57290"/>
                    <a:gd name="connsiteY1" fmla="*/ 80325 h 89909"/>
                    <a:gd name="connsiteX2" fmla="*/ 28724 w 57290"/>
                    <a:gd name="connsiteY2" fmla="*/ 89910 h 89909"/>
                    <a:gd name="connsiteX3" fmla="*/ 7352 w 57290"/>
                    <a:gd name="connsiteY3" fmla="*/ 80562 h 89909"/>
                    <a:gd name="connsiteX4" fmla="*/ 0 w 57290"/>
                    <a:gd name="connsiteY4" fmla="*/ 52885 h 89909"/>
                    <a:gd name="connsiteX5" fmla="*/ 0 w 57290"/>
                    <a:gd name="connsiteY5" fmla="*/ 37734 h 89909"/>
                    <a:gd name="connsiteX6" fmla="*/ 7063 w 57290"/>
                    <a:gd name="connsiteY6" fmla="*/ 9427 h 89909"/>
                    <a:gd name="connsiteX7" fmla="*/ 28619 w 57290"/>
                    <a:gd name="connsiteY7" fmla="*/ 0 h 89909"/>
                    <a:gd name="connsiteX8" fmla="*/ 50044 w 57290"/>
                    <a:gd name="connsiteY8" fmla="*/ 9191 h 89909"/>
                    <a:gd name="connsiteX9" fmla="*/ 57290 w 57290"/>
                    <a:gd name="connsiteY9" fmla="*/ 36710 h 89909"/>
                    <a:gd name="connsiteX10" fmla="*/ 57290 w 57290"/>
                    <a:gd name="connsiteY10" fmla="*/ 51861 h 89909"/>
                    <a:gd name="connsiteX11" fmla="*/ 42666 w 57290"/>
                    <a:gd name="connsiteY11" fmla="*/ 35528 h 89909"/>
                    <a:gd name="connsiteX12" fmla="*/ 39305 w 57290"/>
                    <a:gd name="connsiteY12" fmla="*/ 17462 h 89909"/>
                    <a:gd name="connsiteX13" fmla="*/ 28619 w 57290"/>
                    <a:gd name="connsiteY13" fmla="*/ 11711 h 89909"/>
                    <a:gd name="connsiteX14" fmla="*/ 18090 w 57290"/>
                    <a:gd name="connsiteY14" fmla="*/ 17147 h 89909"/>
                    <a:gd name="connsiteX15" fmla="*/ 14546 w 57290"/>
                    <a:gd name="connsiteY15" fmla="*/ 34136 h 89909"/>
                    <a:gd name="connsiteX16" fmla="*/ 14546 w 57290"/>
                    <a:gd name="connsiteY16" fmla="*/ 53962 h 89909"/>
                    <a:gd name="connsiteX17" fmla="*/ 17959 w 57290"/>
                    <a:gd name="connsiteY17" fmla="*/ 72238 h 89909"/>
                    <a:gd name="connsiteX18" fmla="*/ 28724 w 57290"/>
                    <a:gd name="connsiteY18" fmla="*/ 78251 h 89909"/>
                    <a:gd name="connsiteX19" fmla="*/ 39121 w 57290"/>
                    <a:gd name="connsiteY19" fmla="*/ 72684 h 89909"/>
                    <a:gd name="connsiteX20" fmla="*/ 42666 w 57290"/>
                    <a:gd name="connsiteY20" fmla="*/ 55274 h 89909"/>
                    <a:gd name="connsiteX21" fmla="*/ 42666 w 57290"/>
                    <a:gd name="connsiteY21" fmla="*/ 35502 h 8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7290" h="89909">
                      <a:moveTo>
                        <a:pt x="57264" y="51861"/>
                      </a:moveTo>
                      <a:cubicBezTo>
                        <a:pt x="57264" y="64439"/>
                        <a:pt x="54901" y="73918"/>
                        <a:pt x="50201" y="80325"/>
                      </a:cubicBezTo>
                      <a:cubicBezTo>
                        <a:pt x="45501" y="86706"/>
                        <a:pt x="38333" y="89910"/>
                        <a:pt x="28724" y="89910"/>
                      </a:cubicBezTo>
                      <a:cubicBezTo>
                        <a:pt x="19114" y="89910"/>
                        <a:pt x="12156" y="86785"/>
                        <a:pt x="7352" y="80562"/>
                      </a:cubicBezTo>
                      <a:cubicBezTo>
                        <a:pt x="2573" y="74338"/>
                        <a:pt x="105" y="65095"/>
                        <a:pt x="0" y="52885"/>
                      </a:cubicBezTo>
                      <a:lnTo>
                        <a:pt x="0" y="37734"/>
                      </a:lnTo>
                      <a:cubicBezTo>
                        <a:pt x="0" y="25156"/>
                        <a:pt x="2363" y="15729"/>
                        <a:pt x="7063" y="9427"/>
                      </a:cubicBezTo>
                      <a:cubicBezTo>
                        <a:pt x="11763" y="3125"/>
                        <a:pt x="18957" y="0"/>
                        <a:pt x="28619" y="0"/>
                      </a:cubicBezTo>
                      <a:cubicBezTo>
                        <a:pt x="38281" y="0"/>
                        <a:pt x="45344" y="3072"/>
                        <a:pt x="50044" y="9191"/>
                      </a:cubicBezTo>
                      <a:cubicBezTo>
                        <a:pt x="54744" y="15309"/>
                        <a:pt x="57160" y="24499"/>
                        <a:pt x="57290" y="36710"/>
                      </a:cubicBezTo>
                      <a:lnTo>
                        <a:pt x="57290" y="51861"/>
                      </a:lnTo>
                      <a:close/>
                      <a:moveTo>
                        <a:pt x="42666" y="35528"/>
                      </a:moveTo>
                      <a:cubicBezTo>
                        <a:pt x="42666" y="27309"/>
                        <a:pt x="41537" y="21296"/>
                        <a:pt x="39305" y="17462"/>
                      </a:cubicBezTo>
                      <a:cubicBezTo>
                        <a:pt x="37073" y="13628"/>
                        <a:pt x="33503" y="11711"/>
                        <a:pt x="28619" y="11711"/>
                      </a:cubicBezTo>
                      <a:cubicBezTo>
                        <a:pt x="23736" y="11711"/>
                        <a:pt x="20348" y="13523"/>
                        <a:pt x="18090" y="17147"/>
                      </a:cubicBezTo>
                      <a:cubicBezTo>
                        <a:pt x="15859" y="20771"/>
                        <a:pt x="14677" y="26442"/>
                        <a:pt x="14546" y="34136"/>
                      </a:cubicBezTo>
                      <a:lnTo>
                        <a:pt x="14546" y="53962"/>
                      </a:lnTo>
                      <a:cubicBezTo>
                        <a:pt x="14546" y="62128"/>
                        <a:pt x="15675" y="68220"/>
                        <a:pt x="17959" y="72238"/>
                      </a:cubicBezTo>
                      <a:cubicBezTo>
                        <a:pt x="20243" y="76255"/>
                        <a:pt x="23840" y="78251"/>
                        <a:pt x="28724" y="78251"/>
                      </a:cubicBezTo>
                      <a:cubicBezTo>
                        <a:pt x="33608" y="78251"/>
                        <a:pt x="36864" y="76387"/>
                        <a:pt x="39121" y="72684"/>
                      </a:cubicBezTo>
                      <a:cubicBezTo>
                        <a:pt x="41353" y="68982"/>
                        <a:pt x="42535" y="63178"/>
                        <a:pt x="42666" y="55274"/>
                      </a:cubicBezTo>
                      <a:lnTo>
                        <a:pt x="42666" y="35502"/>
                      </a:lnTo>
                      <a:close/>
                    </a:path>
                  </a:pathLst>
                </a:custGeom>
                <a:solidFill>
                  <a:srgbClr val="000000"/>
                </a:solidFill>
                <a:ln w="0" cap="flat">
                  <a:noFill/>
                  <a:prstDash val="solid"/>
                  <a:miter/>
                </a:ln>
              </p:spPr>
              <p:txBody>
                <a:bodyPr rtlCol="0" anchor="ctr"/>
                <a:lstStyle/>
                <a:p>
                  <a:endParaRPr lang="en-US"/>
                </a:p>
              </p:txBody>
            </p:sp>
            <p:sp>
              <p:nvSpPr>
                <p:cNvPr id="316" name="Freeform 315">
                  <a:extLst>
                    <a:ext uri="{FF2B5EF4-FFF2-40B4-BE49-F238E27FC236}">
                      <a16:creationId xmlns:a16="http://schemas.microsoft.com/office/drawing/2014/main" id="{E73D1623-3C28-250F-3EEA-B478FEBE79F1}"/>
                    </a:ext>
                  </a:extLst>
                </p:cNvPr>
                <p:cNvSpPr/>
                <p:nvPr/>
              </p:nvSpPr>
              <p:spPr>
                <a:xfrm>
                  <a:off x="10705252" y="1788678"/>
                  <a:ext cx="79188" cy="89962"/>
                </a:xfrm>
                <a:custGeom>
                  <a:avLst/>
                  <a:gdLst>
                    <a:gd name="connsiteX0" fmla="*/ 0 w 79188"/>
                    <a:gd name="connsiteY0" fmla="*/ 18092 h 89962"/>
                    <a:gd name="connsiteX1" fmla="*/ 5120 w 79188"/>
                    <a:gd name="connsiteY1" fmla="*/ 5068 h 89962"/>
                    <a:gd name="connsiteX2" fmla="*/ 18511 w 79188"/>
                    <a:gd name="connsiteY2" fmla="*/ 0 h 89962"/>
                    <a:gd name="connsiteX3" fmla="*/ 32006 w 79188"/>
                    <a:gd name="connsiteY3" fmla="*/ 5068 h 89962"/>
                    <a:gd name="connsiteX4" fmla="*/ 37073 w 79188"/>
                    <a:gd name="connsiteY4" fmla="*/ 18381 h 89962"/>
                    <a:gd name="connsiteX5" fmla="*/ 37073 w 79188"/>
                    <a:gd name="connsiteY5" fmla="*/ 22714 h 89962"/>
                    <a:gd name="connsiteX6" fmla="*/ 32006 w 79188"/>
                    <a:gd name="connsiteY6" fmla="*/ 35633 h 89962"/>
                    <a:gd name="connsiteX7" fmla="*/ 18641 w 79188"/>
                    <a:gd name="connsiteY7" fmla="*/ 40675 h 89962"/>
                    <a:gd name="connsiteX8" fmla="*/ 5277 w 79188"/>
                    <a:gd name="connsiteY8" fmla="*/ 35712 h 89962"/>
                    <a:gd name="connsiteX9" fmla="*/ 26 w 79188"/>
                    <a:gd name="connsiteY9" fmla="*/ 22346 h 89962"/>
                    <a:gd name="connsiteX10" fmla="*/ 26 w 79188"/>
                    <a:gd name="connsiteY10" fmla="*/ 18092 h 89962"/>
                    <a:gd name="connsiteX11" fmla="*/ 10213 w 79188"/>
                    <a:gd name="connsiteY11" fmla="*/ 22687 h 89962"/>
                    <a:gd name="connsiteX12" fmla="*/ 12524 w 79188"/>
                    <a:gd name="connsiteY12" fmla="*/ 29410 h 89962"/>
                    <a:gd name="connsiteX13" fmla="*/ 18615 w 79188"/>
                    <a:gd name="connsiteY13" fmla="*/ 31957 h 89962"/>
                    <a:gd name="connsiteX14" fmla="*/ 24628 w 79188"/>
                    <a:gd name="connsiteY14" fmla="*/ 29410 h 89962"/>
                    <a:gd name="connsiteX15" fmla="*/ 26912 w 79188"/>
                    <a:gd name="connsiteY15" fmla="*/ 22451 h 89962"/>
                    <a:gd name="connsiteX16" fmla="*/ 26912 w 79188"/>
                    <a:gd name="connsiteY16" fmla="*/ 18040 h 89962"/>
                    <a:gd name="connsiteX17" fmla="*/ 24602 w 79188"/>
                    <a:gd name="connsiteY17" fmla="*/ 11291 h 89962"/>
                    <a:gd name="connsiteX18" fmla="*/ 18511 w 79188"/>
                    <a:gd name="connsiteY18" fmla="*/ 8692 h 89962"/>
                    <a:gd name="connsiteX19" fmla="*/ 12472 w 79188"/>
                    <a:gd name="connsiteY19" fmla="*/ 11317 h 89962"/>
                    <a:gd name="connsiteX20" fmla="*/ 10213 w 79188"/>
                    <a:gd name="connsiteY20" fmla="*/ 18224 h 89962"/>
                    <a:gd name="connsiteX21" fmla="*/ 10213 w 79188"/>
                    <a:gd name="connsiteY21" fmla="*/ 22687 h 89962"/>
                    <a:gd name="connsiteX22" fmla="*/ 21635 w 79188"/>
                    <a:gd name="connsiteY22" fmla="*/ 82216 h 89962"/>
                    <a:gd name="connsiteX23" fmla="*/ 14125 w 79188"/>
                    <a:gd name="connsiteY23" fmla="*/ 77883 h 89962"/>
                    <a:gd name="connsiteX24" fmla="*/ 56844 w 79188"/>
                    <a:gd name="connsiteY24" fmla="*/ 9479 h 89962"/>
                    <a:gd name="connsiteX25" fmla="*/ 64354 w 79188"/>
                    <a:gd name="connsiteY25" fmla="*/ 13812 h 89962"/>
                    <a:gd name="connsiteX26" fmla="*/ 21635 w 79188"/>
                    <a:gd name="connsiteY26" fmla="*/ 82216 h 89962"/>
                    <a:gd name="connsiteX27" fmla="*/ 42062 w 79188"/>
                    <a:gd name="connsiteY27" fmla="*/ 67301 h 89962"/>
                    <a:gd name="connsiteX28" fmla="*/ 47287 w 79188"/>
                    <a:gd name="connsiteY28" fmla="*/ 54250 h 89962"/>
                    <a:gd name="connsiteX29" fmla="*/ 60625 w 79188"/>
                    <a:gd name="connsiteY29" fmla="*/ 49261 h 89962"/>
                    <a:gd name="connsiteX30" fmla="*/ 73989 w 79188"/>
                    <a:gd name="connsiteY30" fmla="*/ 54250 h 89962"/>
                    <a:gd name="connsiteX31" fmla="*/ 79188 w 79188"/>
                    <a:gd name="connsiteY31" fmla="*/ 67721 h 89962"/>
                    <a:gd name="connsiteX32" fmla="*/ 79188 w 79188"/>
                    <a:gd name="connsiteY32" fmla="*/ 72001 h 89962"/>
                    <a:gd name="connsiteX33" fmla="*/ 74173 w 79188"/>
                    <a:gd name="connsiteY33" fmla="*/ 84894 h 89962"/>
                    <a:gd name="connsiteX34" fmla="*/ 60730 w 79188"/>
                    <a:gd name="connsiteY34" fmla="*/ 89962 h 89962"/>
                    <a:gd name="connsiteX35" fmla="*/ 47182 w 79188"/>
                    <a:gd name="connsiteY35" fmla="*/ 84947 h 89962"/>
                    <a:gd name="connsiteX36" fmla="*/ 42036 w 79188"/>
                    <a:gd name="connsiteY36" fmla="*/ 71686 h 89962"/>
                    <a:gd name="connsiteX37" fmla="*/ 42036 w 79188"/>
                    <a:gd name="connsiteY37" fmla="*/ 67301 h 89962"/>
                    <a:gd name="connsiteX38" fmla="*/ 52276 w 79188"/>
                    <a:gd name="connsiteY38" fmla="*/ 71949 h 89962"/>
                    <a:gd name="connsiteX39" fmla="*/ 54638 w 79188"/>
                    <a:gd name="connsiteY39" fmla="*/ 78645 h 89962"/>
                    <a:gd name="connsiteX40" fmla="*/ 60730 w 79188"/>
                    <a:gd name="connsiteY40" fmla="*/ 81270 h 89962"/>
                    <a:gd name="connsiteX41" fmla="*/ 66769 w 79188"/>
                    <a:gd name="connsiteY41" fmla="*/ 78776 h 89962"/>
                    <a:gd name="connsiteX42" fmla="*/ 68975 w 79188"/>
                    <a:gd name="connsiteY42" fmla="*/ 71765 h 89962"/>
                    <a:gd name="connsiteX43" fmla="*/ 68975 w 79188"/>
                    <a:gd name="connsiteY43" fmla="*/ 67248 h 89962"/>
                    <a:gd name="connsiteX44" fmla="*/ 66638 w 79188"/>
                    <a:gd name="connsiteY44" fmla="*/ 60526 h 89962"/>
                    <a:gd name="connsiteX45" fmla="*/ 60625 w 79188"/>
                    <a:gd name="connsiteY45" fmla="*/ 58005 h 89962"/>
                    <a:gd name="connsiteX46" fmla="*/ 54586 w 79188"/>
                    <a:gd name="connsiteY46" fmla="*/ 60526 h 89962"/>
                    <a:gd name="connsiteX47" fmla="*/ 52276 w 79188"/>
                    <a:gd name="connsiteY47" fmla="*/ 67485 h 89962"/>
                    <a:gd name="connsiteX48" fmla="*/ 52276 w 79188"/>
                    <a:gd name="connsiteY48" fmla="*/ 71922 h 8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62">
                      <a:moveTo>
                        <a:pt x="0" y="18092"/>
                      </a:moveTo>
                      <a:cubicBezTo>
                        <a:pt x="0" y="12814"/>
                        <a:pt x="1706" y="8455"/>
                        <a:pt x="5120" y="5068"/>
                      </a:cubicBezTo>
                      <a:cubicBezTo>
                        <a:pt x="8533" y="1680"/>
                        <a:pt x="12997" y="0"/>
                        <a:pt x="18511" y="0"/>
                      </a:cubicBezTo>
                      <a:cubicBezTo>
                        <a:pt x="24024" y="0"/>
                        <a:pt x="28619" y="1680"/>
                        <a:pt x="32006" y="5068"/>
                      </a:cubicBezTo>
                      <a:cubicBezTo>
                        <a:pt x="35393" y="8455"/>
                        <a:pt x="37073" y="12893"/>
                        <a:pt x="37073" y="18381"/>
                      </a:cubicBezTo>
                      <a:lnTo>
                        <a:pt x="37073" y="22714"/>
                      </a:lnTo>
                      <a:cubicBezTo>
                        <a:pt x="37073" y="27965"/>
                        <a:pt x="35393" y="32272"/>
                        <a:pt x="32006" y="35633"/>
                      </a:cubicBezTo>
                      <a:cubicBezTo>
                        <a:pt x="28619" y="38994"/>
                        <a:pt x="24155" y="40675"/>
                        <a:pt x="18641" y="40675"/>
                      </a:cubicBezTo>
                      <a:cubicBezTo>
                        <a:pt x="13128" y="40675"/>
                        <a:pt x="8769" y="39020"/>
                        <a:pt x="5277" y="35712"/>
                      </a:cubicBezTo>
                      <a:cubicBezTo>
                        <a:pt x="1759" y="32403"/>
                        <a:pt x="26" y="27939"/>
                        <a:pt x="26" y="22346"/>
                      </a:cubicBezTo>
                      <a:lnTo>
                        <a:pt x="26" y="18092"/>
                      </a:lnTo>
                      <a:close/>
                      <a:moveTo>
                        <a:pt x="10213" y="22687"/>
                      </a:moveTo>
                      <a:cubicBezTo>
                        <a:pt x="10213" y="25471"/>
                        <a:pt x="10975" y="27703"/>
                        <a:pt x="12524" y="29410"/>
                      </a:cubicBezTo>
                      <a:cubicBezTo>
                        <a:pt x="14073" y="31116"/>
                        <a:pt x="16095" y="31957"/>
                        <a:pt x="18615" y="31957"/>
                      </a:cubicBezTo>
                      <a:cubicBezTo>
                        <a:pt x="21136" y="31957"/>
                        <a:pt x="23105" y="31116"/>
                        <a:pt x="24628" y="29410"/>
                      </a:cubicBezTo>
                      <a:cubicBezTo>
                        <a:pt x="26151" y="27703"/>
                        <a:pt x="26912" y="25392"/>
                        <a:pt x="26912" y="22451"/>
                      </a:cubicBezTo>
                      <a:lnTo>
                        <a:pt x="26912" y="18040"/>
                      </a:lnTo>
                      <a:cubicBezTo>
                        <a:pt x="26912" y="15256"/>
                        <a:pt x="26151" y="13024"/>
                        <a:pt x="24602" y="11291"/>
                      </a:cubicBezTo>
                      <a:cubicBezTo>
                        <a:pt x="23053" y="9558"/>
                        <a:pt x="21031" y="8692"/>
                        <a:pt x="18511" y="8692"/>
                      </a:cubicBezTo>
                      <a:cubicBezTo>
                        <a:pt x="15990" y="8692"/>
                        <a:pt x="13968" y="9558"/>
                        <a:pt x="12472" y="11317"/>
                      </a:cubicBezTo>
                      <a:cubicBezTo>
                        <a:pt x="10975" y="13077"/>
                        <a:pt x="10213" y="15361"/>
                        <a:pt x="10213" y="18224"/>
                      </a:cubicBezTo>
                      <a:lnTo>
                        <a:pt x="10213" y="22687"/>
                      </a:lnTo>
                      <a:close/>
                      <a:moveTo>
                        <a:pt x="21635" y="82216"/>
                      </a:moveTo>
                      <a:lnTo>
                        <a:pt x="14125" y="77883"/>
                      </a:lnTo>
                      <a:lnTo>
                        <a:pt x="56844" y="9479"/>
                      </a:lnTo>
                      <a:lnTo>
                        <a:pt x="64354" y="13812"/>
                      </a:lnTo>
                      <a:lnTo>
                        <a:pt x="21635" y="82216"/>
                      </a:lnTo>
                      <a:close/>
                      <a:moveTo>
                        <a:pt x="42062" y="67301"/>
                      </a:moveTo>
                      <a:cubicBezTo>
                        <a:pt x="42062" y="61944"/>
                        <a:pt x="43795" y="57585"/>
                        <a:pt x="47287" y="54250"/>
                      </a:cubicBezTo>
                      <a:cubicBezTo>
                        <a:pt x="50779" y="50915"/>
                        <a:pt x="55217" y="49261"/>
                        <a:pt x="60625" y="49261"/>
                      </a:cubicBezTo>
                      <a:cubicBezTo>
                        <a:pt x="66034" y="49261"/>
                        <a:pt x="70523" y="50915"/>
                        <a:pt x="73989" y="54250"/>
                      </a:cubicBezTo>
                      <a:cubicBezTo>
                        <a:pt x="77455" y="57585"/>
                        <a:pt x="79188" y="62075"/>
                        <a:pt x="79188" y="67721"/>
                      </a:cubicBezTo>
                      <a:lnTo>
                        <a:pt x="79188" y="72001"/>
                      </a:lnTo>
                      <a:cubicBezTo>
                        <a:pt x="79188" y="77200"/>
                        <a:pt x="77508" y="81507"/>
                        <a:pt x="74173" y="84894"/>
                      </a:cubicBezTo>
                      <a:cubicBezTo>
                        <a:pt x="70839" y="88282"/>
                        <a:pt x="66349" y="89962"/>
                        <a:pt x="60730" y="89962"/>
                      </a:cubicBezTo>
                      <a:cubicBezTo>
                        <a:pt x="55111" y="89962"/>
                        <a:pt x="50595" y="88282"/>
                        <a:pt x="47182" y="84947"/>
                      </a:cubicBezTo>
                      <a:cubicBezTo>
                        <a:pt x="43769" y="81612"/>
                        <a:pt x="42036" y="77174"/>
                        <a:pt x="42036" y="71686"/>
                      </a:cubicBezTo>
                      <a:lnTo>
                        <a:pt x="42036" y="67301"/>
                      </a:lnTo>
                      <a:close/>
                      <a:moveTo>
                        <a:pt x="52276" y="71949"/>
                      </a:moveTo>
                      <a:cubicBezTo>
                        <a:pt x="52276" y="74680"/>
                        <a:pt x="53063" y="76912"/>
                        <a:pt x="54638" y="78645"/>
                      </a:cubicBezTo>
                      <a:cubicBezTo>
                        <a:pt x="56214" y="80378"/>
                        <a:pt x="58262" y="81270"/>
                        <a:pt x="60730" y="81270"/>
                      </a:cubicBezTo>
                      <a:cubicBezTo>
                        <a:pt x="63198" y="81270"/>
                        <a:pt x="65299" y="80430"/>
                        <a:pt x="66769" y="78776"/>
                      </a:cubicBezTo>
                      <a:cubicBezTo>
                        <a:pt x="68239" y="77122"/>
                        <a:pt x="68975" y="74785"/>
                        <a:pt x="68975" y="71765"/>
                      </a:cubicBezTo>
                      <a:lnTo>
                        <a:pt x="68975" y="67248"/>
                      </a:lnTo>
                      <a:cubicBezTo>
                        <a:pt x="68975" y="64439"/>
                        <a:pt x="68187" y="62207"/>
                        <a:pt x="66638" y="60526"/>
                      </a:cubicBezTo>
                      <a:cubicBezTo>
                        <a:pt x="65089" y="58846"/>
                        <a:pt x="63067" y="58005"/>
                        <a:pt x="60625" y="58005"/>
                      </a:cubicBezTo>
                      <a:cubicBezTo>
                        <a:pt x="58183" y="58005"/>
                        <a:pt x="56135" y="58846"/>
                        <a:pt x="54586" y="60526"/>
                      </a:cubicBezTo>
                      <a:cubicBezTo>
                        <a:pt x="53037" y="62207"/>
                        <a:pt x="52276" y="64544"/>
                        <a:pt x="52276" y="67485"/>
                      </a:cubicBezTo>
                      <a:lnTo>
                        <a:pt x="52276" y="71922"/>
                      </a:lnTo>
                      <a:close/>
                    </a:path>
                  </a:pathLst>
                </a:custGeom>
                <a:solidFill>
                  <a:srgbClr val="000000"/>
                </a:solidFill>
                <a:ln w="0" cap="flat">
                  <a:noFill/>
                  <a:prstDash val="solid"/>
                  <a:miter/>
                </a:ln>
              </p:spPr>
              <p:txBody>
                <a:bodyPr rtlCol="0" anchor="ctr"/>
                <a:lstStyle/>
                <a:p>
                  <a:endParaRPr lang="en-US"/>
                </a:p>
              </p:txBody>
            </p:sp>
          </p:grpSp>
        </p:grpSp>
        <p:grpSp>
          <p:nvGrpSpPr>
            <p:cNvPr id="9" name="Graphic 630">
              <a:extLst>
                <a:ext uri="{FF2B5EF4-FFF2-40B4-BE49-F238E27FC236}">
                  <a16:creationId xmlns:a16="http://schemas.microsoft.com/office/drawing/2014/main" id="{FE1C9D2E-3F2B-3BC2-B3CD-996191B089D7}"/>
                </a:ext>
              </a:extLst>
            </p:cNvPr>
            <p:cNvGrpSpPr/>
            <p:nvPr/>
          </p:nvGrpSpPr>
          <p:grpSpPr>
            <a:xfrm>
              <a:off x="5199276" y="2385196"/>
              <a:ext cx="5585163" cy="89988"/>
              <a:chOff x="5199276" y="2385196"/>
              <a:chExt cx="5585163" cy="89988"/>
            </a:xfrm>
            <a:solidFill>
              <a:srgbClr val="000000"/>
            </a:solidFill>
          </p:grpSpPr>
          <p:grpSp>
            <p:nvGrpSpPr>
              <p:cNvPr id="264" name="Graphic 630">
                <a:extLst>
                  <a:ext uri="{FF2B5EF4-FFF2-40B4-BE49-F238E27FC236}">
                    <a16:creationId xmlns:a16="http://schemas.microsoft.com/office/drawing/2014/main" id="{C282D07F-BF25-5E8B-3BB1-04B964C4944A}"/>
                  </a:ext>
                </a:extLst>
              </p:cNvPr>
              <p:cNvGrpSpPr/>
              <p:nvPr/>
            </p:nvGrpSpPr>
            <p:grpSpPr>
              <a:xfrm>
                <a:off x="5199276" y="2385196"/>
                <a:ext cx="220288" cy="89988"/>
                <a:chOff x="5199276" y="2385196"/>
                <a:chExt cx="220288" cy="89988"/>
              </a:xfrm>
              <a:solidFill>
                <a:srgbClr val="000000"/>
              </a:solidFill>
            </p:grpSpPr>
            <p:sp>
              <p:nvSpPr>
                <p:cNvPr id="301" name="Freeform 300">
                  <a:extLst>
                    <a:ext uri="{FF2B5EF4-FFF2-40B4-BE49-F238E27FC236}">
                      <a16:creationId xmlns:a16="http://schemas.microsoft.com/office/drawing/2014/main" id="{EFEEC366-964D-8FDE-E01F-0E70591EFBCD}"/>
                    </a:ext>
                  </a:extLst>
                </p:cNvPr>
                <p:cNvSpPr/>
                <p:nvPr/>
              </p:nvSpPr>
              <p:spPr>
                <a:xfrm>
                  <a:off x="5199276" y="2385248"/>
                  <a:ext cx="58052" cy="89909"/>
                </a:xfrm>
                <a:custGeom>
                  <a:avLst/>
                  <a:gdLst>
                    <a:gd name="connsiteX0" fmla="*/ 18668 w 58052"/>
                    <a:gd name="connsiteY0" fmla="*/ 38311 h 89909"/>
                    <a:gd name="connsiteX1" fmla="*/ 27569 w 58052"/>
                    <a:gd name="connsiteY1" fmla="*/ 38311 h 89909"/>
                    <a:gd name="connsiteX2" fmla="*/ 38229 w 58052"/>
                    <a:gd name="connsiteY2" fmla="*/ 34819 h 89909"/>
                    <a:gd name="connsiteX3" fmla="*/ 42167 w 58052"/>
                    <a:gd name="connsiteY3" fmla="*/ 24893 h 89909"/>
                    <a:gd name="connsiteX4" fmla="*/ 38885 w 58052"/>
                    <a:gd name="connsiteY4" fmla="*/ 15177 h 89909"/>
                    <a:gd name="connsiteX5" fmla="*/ 28882 w 58052"/>
                    <a:gd name="connsiteY5" fmla="*/ 11711 h 89909"/>
                    <a:gd name="connsiteX6" fmla="*/ 19219 w 58052"/>
                    <a:gd name="connsiteY6" fmla="*/ 15099 h 89909"/>
                    <a:gd name="connsiteX7" fmla="*/ 15439 w 58052"/>
                    <a:gd name="connsiteY7" fmla="*/ 23974 h 89909"/>
                    <a:gd name="connsiteX8" fmla="*/ 840 w 58052"/>
                    <a:gd name="connsiteY8" fmla="*/ 23974 h 89909"/>
                    <a:gd name="connsiteX9" fmla="*/ 4411 w 58052"/>
                    <a:gd name="connsiteY9" fmla="*/ 11711 h 89909"/>
                    <a:gd name="connsiteX10" fmla="*/ 14388 w 58052"/>
                    <a:gd name="connsiteY10" fmla="*/ 3099 h 89909"/>
                    <a:gd name="connsiteX11" fmla="*/ 28724 w 58052"/>
                    <a:gd name="connsiteY11" fmla="*/ 0 h 89909"/>
                    <a:gd name="connsiteX12" fmla="*/ 49309 w 58052"/>
                    <a:gd name="connsiteY12" fmla="*/ 6591 h 89909"/>
                    <a:gd name="connsiteX13" fmla="*/ 56792 w 58052"/>
                    <a:gd name="connsiteY13" fmla="*/ 24893 h 89909"/>
                    <a:gd name="connsiteX14" fmla="*/ 53037 w 58052"/>
                    <a:gd name="connsiteY14" fmla="*/ 35974 h 89909"/>
                    <a:gd name="connsiteX15" fmla="*/ 43323 w 58052"/>
                    <a:gd name="connsiteY15" fmla="*/ 43826 h 89909"/>
                    <a:gd name="connsiteX16" fmla="*/ 54297 w 58052"/>
                    <a:gd name="connsiteY16" fmla="*/ 51572 h 89909"/>
                    <a:gd name="connsiteX17" fmla="*/ 58052 w 58052"/>
                    <a:gd name="connsiteY17" fmla="*/ 64202 h 89909"/>
                    <a:gd name="connsiteX18" fmla="*/ 49965 w 58052"/>
                    <a:gd name="connsiteY18" fmla="*/ 82951 h 89909"/>
                    <a:gd name="connsiteX19" fmla="*/ 28724 w 58052"/>
                    <a:gd name="connsiteY19" fmla="*/ 89910 h 89909"/>
                    <a:gd name="connsiteX20" fmla="*/ 8060 w 58052"/>
                    <a:gd name="connsiteY20" fmla="*/ 83187 h 89909"/>
                    <a:gd name="connsiteX21" fmla="*/ 0 w 58052"/>
                    <a:gd name="connsiteY21" fmla="*/ 65279 h 89909"/>
                    <a:gd name="connsiteX22" fmla="*/ 14598 w 58052"/>
                    <a:gd name="connsiteY22" fmla="*/ 65279 h 89909"/>
                    <a:gd name="connsiteX23" fmla="*/ 18484 w 58052"/>
                    <a:gd name="connsiteY23" fmla="*/ 74653 h 89909"/>
                    <a:gd name="connsiteX24" fmla="*/ 28908 w 58052"/>
                    <a:gd name="connsiteY24" fmla="*/ 78251 h 89909"/>
                    <a:gd name="connsiteX25" fmla="*/ 39594 w 58052"/>
                    <a:gd name="connsiteY25" fmla="*/ 74653 h 89909"/>
                    <a:gd name="connsiteX26" fmla="*/ 43506 w 58052"/>
                    <a:gd name="connsiteY26" fmla="*/ 64202 h 89909"/>
                    <a:gd name="connsiteX27" fmla="*/ 39410 w 58052"/>
                    <a:gd name="connsiteY27" fmla="*/ 53568 h 89909"/>
                    <a:gd name="connsiteX28" fmla="*/ 27280 w 58052"/>
                    <a:gd name="connsiteY28" fmla="*/ 49839 h 89909"/>
                    <a:gd name="connsiteX29" fmla="*/ 18694 w 58052"/>
                    <a:gd name="connsiteY29" fmla="*/ 49839 h 89909"/>
                    <a:gd name="connsiteX30" fmla="*/ 18694 w 58052"/>
                    <a:gd name="connsiteY30" fmla="*/ 38311 h 8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8052" h="89909">
                      <a:moveTo>
                        <a:pt x="18668" y="38311"/>
                      </a:moveTo>
                      <a:lnTo>
                        <a:pt x="27569" y="38311"/>
                      </a:lnTo>
                      <a:cubicBezTo>
                        <a:pt x="32059" y="38285"/>
                        <a:pt x="35603" y="37103"/>
                        <a:pt x="38229" y="34819"/>
                      </a:cubicBezTo>
                      <a:cubicBezTo>
                        <a:pt x="40854" y="32534"/>
                        <a:pt x="42167" y="29226"/>
                        <a:pt x="42167" y="24893"/>
                      </a:cubicBezTo>
                      <a:cubicBezTo>
                        <a:pt x="42167" y="20560"/>
                        <a:pt x="41065" y="17488"/>
                        <a:pt x="38885" y="15177"/>
                      </a:cubicBezTo>
                      <a:cubicBezTo>
                        <a:pt x="36706" y="12867"/>
                        <a:pt x="33371" y="11711"/>
                        <a:pt x="28882" y="11711"/>
                      </a:cubicBezTo>
                      <a:cubicBezTo>
                        <a:pt x="24943" y="11711"/>
                        <a:pt x="21740" y="12840"/>
                        <a:pt x="19219" y="15099"/>
                      </a:cubicBezTo>
                      <a:cubicBezTo>
                        <a:pt x="16699" y="17357"/>
                        <a:pt x="15439" y="20324"/>
                        <a:pt x="15439" y="23974"/>
                      </a:cubicBezTo>
                      <a:lnTo>
                        <a:pt x="840" y="23974"/>
                      </a:lnTo>
                      <a:cubicBezTo>
                        <a:pt x="840" y="19484"/>
                        <a:pt x="2022" y="15388"/>
                        <a:pt x="4411" y="11711"/>
                      </a:cubicBezTo>
                      <a:cubicBezTo>
                        <a:pt x="6800" y="8035"/>
                        <a:pt x="10109" y="5147"/>
                        <a:pt x="14388" y="3099"/>
                      </a:cubicBezTo>
                      <a:cubicBezTo>
                        <a:pt x="18668" y="1024"/>
                        <a:pt x="23420" y="0"/>
                        <a:pt x="28724" y="0"/>
                      </a:cubicBezTo>
                      <a:cubicBezTo>
                        <a:pt x="37467" y="0"/>
                        <a:pt x="44320" y="2206"/>
                        <a:pt x="49309" y="6591"/>
                      </a:cubicBezTo>
                      <a:cubicBezTo>
                        <a:pt x="54297" y="10976"/>
                        <a:pt x="56792" y="17068"/>
                        <a:pt x="56792" y="24893"/>
                      </a:cubicBezTo>
                      <a:cubicBezTo>
                        <a:pt x="56792" y="28832"/>
                        <a:pt x="55531" y="32508"/>
                        <a:pt x="53037" y="35974"/>
                      </a:cubicBezTo>
                      <a:cubicBezTo>
                        <a:pt x="50543" y="39440"/>
                        <a:pt x="47287" y="42066"/>
                        <a:pt x="43323" y="43826"/>
                      </a:cubicBezTo>
                      <a:cubicBezTo>
                        <a:pt x="48127" y="45480"/>
                        <a:pt x="51777" y="48053"/>
                        <a:pt x="54297" y="51572"/>
                      </a:cubicBezTo>
                      <a:cubicBezTo>
                        <a:pt x="56792" y="55091"/>
                        <a:pt x="58052" y="59318"/>
                        <a:pt x="58052" y="64202"/>
                      </a:cubicBezTo>
                      <a:cubicBezTo>
                        <a:pt x="58052" y="72054"/>
                        <a:pt x="55348" y="78303"/>
                        <a:pt x="49965" y="82951"/>
                      </a:cubicBezTo>
                      <a:cubicBezTo>
                        <a:pt x="44583" y="87599"/>
                        <a:pt x="37493" y="89910"/>
                        <a:pt x="28724" y="89910"/>
                      </a:cubicBezTo>
                      <a:cubicBezTo>
                        <a:pt x="19955" y="89910"/>
                        <a:pt x="13417" y="87678"/>
                        <a:pt x="8060" y="83187"/>
                      </a:cubicBezTo>
                      <a:cubicBezTo>
                        <a:pt x="2678" y="78697"/>
                        <a:pt x="0" y="72736"/>
                        <a:pt x="0" y="65279"/>
                      </a:cubicBezTo>
                      <a:lnTo>
                        <a:pt x="14598" y="65279"/>
                      </a:lnTo>
                      <a:cubicBezTo>
                        <a:pt x="14598" y="69113"/>
                        <a:pt x="15885" y="72237"/>
                        <a:pt x="18484" y="74653"/>
                      </a:cubicBezTo>
                      <a:cubicBezTo>
                        <a:pt x="21057" y="77069"/>
                        <a:pt x="24549" y="78251"/>
                        <a:pt x="28908" y="78251"/>
                      </a:cubicBezTo>
                      <a:cubicBezTo>
                        <a:pt x="33266" y="78251"/>
                        <a:pt x="36995" y="77043"/>
                        <a:pt x="39594" y="74653"/>
                      </a:cubicBezTo>
                      <a:cubicBezTo>
                        <a:pt x="42193" y="72237"/>
                        <a:pt x="43506" y="68771"/>
                        <a:pt x="43506" y="64202"/>
                      </a:cubicBezTo>
                      <a:cubicBezTo>
                        <a:pt x="43506" y="59633"/>
                        <a:pt x="42141" y="56062"/>
                        <a:pt x="39410" y="53568"/>
                      </a:cubicBezTo>
                      <a:cubicBezTo>
                        <a:pt x="36680" y="51073"/>
                        <a:pt x="32636" y="49839"/>
                        <a:pt x="27280" y="49839"/>
                      </a:cubicBezTo>
                      <a:lnTo>
                        <a:pt x="18694" y="49839"/>
                      </a:lnTo>
                      <a:lnTo>
                        <a:pt x="18694" y="38311"/>
                      </a:lnTo>
                      <a:close/>
                    </a:path>
                  </a:pathLst>
                </a:custGeom>
                <a:solidFill>
                  <a:srgbClr val="000000"/>
                </a:solidFill>
                <a:ln w="0" cap="flat">
                  <a:noFill/>
                  <a:prstDash val="solid"/>
                  <a:miter/>
                </a:ln>
              </p:spPr>
              <p:txBody>
                <a:bodyPr rtlCol="0" anchor="ctr"/>
                <a:lstStyle/>
                <a:p>
                  <a:endParaRPr lang="en-US"/>
                </a:p>
              </p:txBody>
            </p:sp>
            <p:sp>
              <p:nvSpPr>
                <p:cNvPr id="302" name="Freeform 301">
                  <a:extLst>
                    <a:ext uri="{FF2B5EF4-FFF2-40B4-BE49-F238E27FC236}">
                      <a16:creationId xmlns:a16="http://schemas.microsoft.com/office/drawing/2014/main" id="{9C36A673-1EAD-B68C-7CEC-962C71B3DC91}"/>
                    </a:ext>
                  </a:extLst>
                </p:cNvPr>
                <p:cNvSpPr/>
                <p:nvPr/>
              </p:nvSpPr>
              <p:spPr>
                <a:xfrm>
                  <a:off x="5274552" y="2386193"/>
                  <a:ext cx="35997" cy="87808"/>
                </a:xfrm>
                <a:custGeom>
                  <a:avLst/>
                  <a:gdLst>
                    <a:gd name="connsiteX0" fmla="*/ 35997 w 35997"/>
                    <a:gd name="connsiteY0" fmla="*/ 87783 h 87808"/>
                    <a:gd name="connsiteX1" fmla="*/ 21451 w 35997"/>
                    <a:gd name="connsiteY1" fmla="*/ 87783 h 87808"/>
                    <a:gd name="connsiteX2" fmla="*/ 21451 w 35997"/>
                    <a:gd name="connsiteY2" fmla="*/ 17488 h 87808"/>
                    <a:gd name="connsiteX3" fmla="*/ 0 w 35997"/>
                    <a:gd name="connsiteY3" fmla="*/ 24814 h 87808"/>
                    <a:gd name="connsiteX4" fmla="*/ 0 w 35997"/>
                    <a:gd name="connsiteY4" fmla="*/ 12552 h 87808"/>
                    <a:gd name="connsiteX5" fmla="*/ 34133 w 35997"/>
                    <a:gd name="connsiteY5" fmla="*/ 0 h 87808"/>
                    <a:gd name="connsiteX6" fmla="*/ 35997 w 35997"/>
                    <a:gd name="connsiteY6" fmla="*/ 0 h 87808"/>
                    <a:gd name="connsiteX7" fmla="*/ 35997 w 35997"/>
                    <a:gd name="connsiteY7" fmla="*/ 87809 h 87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997" h="87808">
                      <a:moveTo>
                        <a:pt x="35997" y="87783"/>
                      </a:moveTo>
                      <a:lnTo>
                        <a:pt x="21451" y="87783"/>
                      </a:lnTo>
                      <a:lnTo>
                        <a:pt x="21451" y="17488"/>
                      </a:lnTo>
                      <a:lnTo>
                        <a:pt x="0" y="24814"/>
                      </a:lnTo>
                      <a:lnTo>
                        <a:pt x="0" y="12552"/>
                      </a:lnTo>
                      <a:lnTo>
                        <a:pt x="34133" y="0"/>
                      </a:lnTo>
                      <a:lnTo>
                        <a:pt x="35997" y="0"/>
                      </a:lnTo>
                      <a:lnTo>
                        <a:pt x="35997" y="87809"/>
                      </a:lnTo>
                      <a:close/>
                    </a:path>
                  </a:pathLst>
                </a:custGeom>
                <a:solidFill>
                  <a:srgbClr val="000000"/>
                </a:solidFill>
                <a:ln w="0" cap="flat">
                  <a:noFill/>
                  <a:prstDash val="solid"/>
                  <a:miter/>
                </a:ln>
              </p:spPr>
              <p:txBody>
                <a:bodyPr rtlCol="0" anchor="ctr"/>
                <a:lstStyle/>
                <a:p>
                  <a:endParaRPr lang="en-US"/>
                </a:p>
              </p:txBody>
            </p:sp>
            <p:sp>
              <p:nvSpPr>
                <p:cNvPr id="303" name="Freeform 302">
                  <a:extLst>
                    <a:ext uri="{FF2B5EF4-FFF2-40B4-BE49-F238E27FC236}">
                      <a16:creationId xmlns:a16="http://schemas.microsoft.com/office/drawing/2014/main" id="{18B4C2F3-00DA-EF59-B46F-13E2BA837952}"/>
                    </a:ext>
                  </a:extLst>
                </p:cNvPr>
                <p:cNvSpPr/>
                <p:nvPr/>
              </p:nvSpPr>
              <p:spPr>
                <a:xfrm>
                  <a:off x="5340376" y="2385196"/>
                  <a:ext cx="79188" cy="89988"/>
                </a:xfrm>
                <a:custGeom>
                  <a:avLst/>
                  <a:gdLst>
                    <a:gd name="connsiteX0" fmla="*/ 0 w 79188"/>
                    <a:gd name="connsiteY0" fmla="*/ 18092 h 89988"/>
                    <a:gd name="connsiteX1" fmla="*/ 5120 w 79188"/>
                    <a:gd name="connsiteY1" fmla="*/ 5068 h 89988"/>
                    <a:gd name="connsiteX2" fmla="*/ 18510 w 79188"/>
                    <a:gd name="connsiteY2" fmla="*/ 0 h 89988"/>
                    <a:gd name="connsiteX3" fmla="*/ 32006 w 79188"/>
                    <a:gd name="connsiteY3" fmla="*/ 5068 h 89988"/>
                    <a:gd name="connsiteX4" fmla="*/ 37074 w 79188"/>
                    <a:gd name="connsiteY4" fmla="*/ 18381 h 89988"/>
                    <a:gd name="connsiteX5" fmla="*/ 37074 w 79188"/>
                    <a:gd name="connsiteY5" fmla="*/ 22714 h 89988"/>
                    <a:gd name="connsiteX6" fmla="*/ 32006 w 79188"/>
                    <a:gd name="connsiteY6" fmla="*/ 35633 h 89988"/>
                    <a:gd name="connsiteX7" fmla="*/ 18642 w 79188"/>
                    <a:gd name="connsiteY7" fmla="*/ 40675 h 89988"/>
                    <a:gd name="connsiteX8" fmla="*/ 5277 w 79188"/>
                    <a:gd name="connsiteY8" fmla="*/ 35712 h 89988"/>
                    <a:gd name="connsiteX9" fmla="*/ 26 w 79188"/>
                    <a:gd name="connsiteY9" fmla="*/ 22346 h 89988"/>
                    <a:gd name="connsiteX10" fmla="*/ 26 w 79188"/>
                    <a:gd name="connsiteY10" fmla="*/ 18092 h 89988"/>
                    <a:gd name="connsiteX11" fmla="*/ 10214 w 79188"/>
                    <a:gd name="connsiteY11" fmla="*/ 22714 h 89988"/>
                    <a:gd name="connsiteX12" fmla="*/ 12524 w 79188"/>
                    <a:gd name="connsiteY12" fmla="*/ 29436 h 89988"/>
                    <a:gd name="connsiteX13" fmla="*/ 18615 w 79188"/>
                    <a:gd name="connsiteY13" fmla="*/ 32009 h 89988"/>
                    <a:gd name="connsiteX14" fmla="*/ 24628 w 79188"/>
                    <a:gd name="connsiteY14" fmla="*/ 29436 h 89988"/>
                    <a:gd name="connsiteX15" fmla="*/ 26912 w 79188"/>
                    <a:gd name="connsiteY15" fmla="*/ 22477 h 89988"/>
                    <a:gd name="connsiteX16" fmla="*/ 26912 w 79188"/>
                    <a:gd name="connsiteY16" fmla="*/ 18066 h 89988"/>
                    <a:gd name="connsiteX17" fmla="*/ 24602 w 79188"/>
                    <a:gd name="connsiteY17" fmla="*/ 11317 h 89988"/>
                    <a:gd name="connsiteX18" fmla="*/ 18510 w 79188"/>
                    <a:gd name="connsiteY18" fmla="*/ 8718 h 89988"/>
                    <a:gd name="connsiteX19" fmla="*/ 12472 w 79188"/>
                    <a:gd name="connsiteY19" fmla="*/ 11344 h 89988"/>
                    <a:gd name="connsiteX20" fmla="*/ 10214 w 79188"/>
                    <a:gd name="connsiteY20" fmla="*/ 18250 h 89988"/>
                    <a:gd name="connsiteX21" fmla="*/ 10214 w 79188"/>
                    <a:gd name="connsiteY21" fmla="*/ 22714 h 89988"/>
                    <a:gd name="connsiteX22" fmla="*/ 21635 w 79188"/>
                    <a:gd name="connsiteY22" fmla="*/ 82242 h 89988"/>
                    <a:gd name="connsiteX23" fmla="*/ 14126 w 79188"/>
                    <a:gd name="connsiteY23" fmla="*/ 77909 h 89988"/>
                    <a:gd name="connsiteX24" fmla="*/ 56844 w 79188"/>
                    <a:gd name="connsiteY24" fmla="*/ 9506 h 89988"/>
                    <a:gd name="connsiteX25" fmla="*/ 64354 w 79188"/>
                    <a:gd name="connsiteY25" fmla="*/ 13838 h 89988"/>
                    <a:gd name="connsiteX26" fmla="*/ 21635 w 79188"/>
                    <a:gd name="connsiteY26" fmla="*/ 82242 h 89988"/>
                    <a:gd name="connsiteX27" fmla="*/ 42062 w 79188"/>
                    <a:gd name="connsiteY27" fmla="*/ 67327 h 89988"/>
                    <a:gd name="connsiteX28" fmla="*/ 47287 w 79188"/>
                    <a:gd name="connsiteY28" fmla="*/ 54277 h 89988"/>
                    <a:gd name="connsiteX29" fmla="*/ 60625 w 79188"/>
                    <a:gd name="connsiteY29" fmla="*/ 49288 h 89988"/>
                    <a:gd name="connsiteX30" fmla="*/ 73989 w 79188"/>
                    <a:gd name="connsiteY30" fmla="*/ 54277 h 89988"/>
                    <a:gd name="connsiteX31" fmla="*/ 79188 w 79188"/>
                    <a:gd name="connsiteY31" fmla="*/ 67747 h 89988"/>
                    <a:gd name="connsiteX32" fmla="*/ 79188 w 79188"/>
                    <a:gd name="connsiteY32" fmla="*/ 72028 h 89988"/>
                    <a:gd name="connsiteX33" fmla="*/ 74173 w 79188"/>
                    <a:gd name="connsiteY33" fmla="*/ 84920 h 89988"/>
                    <a:gd name="connsiteX34" fmla="*/ 60730 w 79188"/>
                    <a:gd name="connsiteY34" fmla="*/ 89988 h 89988"/>
                    <a:gd name="connsiteX35" fmla="*/ 47182 w 79188"/>
                    <a:gd name="connsiteY35" fmla="*/ 84973 h 89988"/>
                    <a:gd name="connsiteX36" fmla="*/ 42036 w 79188"/>
                    <a:gd name="connsiteY36" fmla="*/ 71712 h 89988"/>
                    <a:gd name="connsiteX37" fmla="*/ 42036 w 79188"/>
                    <a:gd name="connsiteY37" fmla="*/ 67327 h 89988"/>
                    <a:gd name="connsiteX38" fmla="*/ 52276 w 79188"/>
                    <a:gd name="connsiteY38" fmla="*/ 71949 h 89988"/>
                    <a:gd name="connsiteX39" fmla="*/ 54639 w 79188"/>
                    <a:gd name="connsiteY39" fmla="*/ 78645 h 89988"/>
                    <a:gd name="connsiteX40" fmla="*/ 60730 w 79188"/>
                    <a:gd name="connsiteY40" fmla="*/ 81271 h 89988"/>
                    <a:gd name="connsiteX41" fmla="*/ 66769 w 79188"/>
                    <a:gd name="connsiteY41" fmla="*/ 78776 h 89988"/>
                    <a:gd name="connsiteX42" fmla="*/ 68975 w 79188"/>
                    <a:gd name="connsiteY42" fmla="*/ 71765 h 89988"/>
                    <a:gd name="connsiteX43" fmla="*/ 68975 w 79188"/>
                    <a:gd name="connsiteY43" fmla="*/ 67248 h 89988"/>
                    <a:gd name="connsiteX44" fmla="*/ 66638 w 79188"/>
                    <a:gd name="connsiteY44" fmla="*/ 60526 h 89988"/>
                    <a:gd name="connsiteX45" fmla="*/ 60625 w 79188"/>
                    <a:gd name="connsiteY45" fmla="*/ 58005 h 89988"/>
                    <a:gd name="connsiteX46" fmla="*/ 54586 w 79188"/>
                    <a:gd name="connsiteY46" fmla="*/ 60526 h 89988"/>
                    <a:gd name="connsiteX47" fmla="*/ 52276 w 79188"/>
                    <a:gd name="connsiteY47" fmla="*/ 67511 h 89988"/>
                    <a:gd name="connsiteX48" fmla="*/ 52276 w 79188"/>
                    <a:gd name="connsiteY48" fmla="*/ 71949 h 89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88">
                      <a:moveTo>
                        <a:pt x="0" y="18092"/>
                      </a:moveTo>
                      <a:cubicBezTo>
                        <a:pt x="0" y="12814"/>
                        <a:pt x="1707" y="8455"/>
                        <a:pt x="5120" y="5068"/>
                      </a:cubicBezTo>
                      <a:cubicBezTo>
                        <a:pt x="8533" y="1681"/>
                        <a:pt x="12997" y="0"/>
                        <a:pt x="18510" y="0"/>
                      </a:cubicBezTo>
                      <a:cubicBezTo>
                        <a:pt x="24024" y="0"/>
                        <a:pt x="28619" y="1681"/>
                        <a:pt x="32006" y="5068"/>
                      </a:cubicBezTo>
                      <a:cubicBezTo>
                        <a:pt x="35393" y="8455"/>
                        <a:pt x="37074" y="12893"/>
                        <a:pt x="37074" y="18381"/>
                      </a:cubicBezTo>
                      <a:lnTo>
                        <a:pt x="37074" y="22714"/>
                      </a:lnTo>
                      <a:cubicBezTo>
                        <a:pt x="37074" y="27965"/>
                        <a:pt x="35393" y="32272"/>
                        <a:pt x="32006" y="35633"/>
                      </a:cubicBezTo>
                      <a:cubicBezTo>
                        <a:pt x="28619" y="38994"/>
                        <a:pt x="24155" y="40675"/>
                        <a:pt x="18642" y="40675"/>
                      </a:cubicBezTo>
                      <a:cubicBezTo>
                        <a:pt x="13128" y="40675"/>
                        <a:pt x="8769" y="39020"/>
                        <a:pt x="5277" y="35712"/>
                      </a:cubicBezTo>
                      <a:cubicBezTo>
                        <a:pt x="1759" y="32403"/>
                        <a:pt x="26" y="27939"/>
                        <a:pt x="26" y="22346"/>
                      </a:cubicBezTo>
                      <a:lnTo>
                        <a:pt x="26" y="18092"/>
                      </a:lnTo>
                      <a:close/>
                      <a:moveTo>
                        <a:pt x="10214" y="22714"/>
                      </a:moveTo>
                      <a:cubicBezTo>
                        <a:pt x="10214" y="25497"/>
                        <a:pt x="10975" y="27729"/>
                        <a:pt x="12524" y="29436"/>
                      </a:cubicBezTo>
                      <a:cubicBezTo>
                        <a:pt x="14073" y="31143"/>
                        <a:pt x="16095" y="32009"/>
                        <a:pt x="18615" y="32009"/>
                      </a:cubicBezTo>
                      <a:cubicBezTo>
                        <a:pt x="21136" y="32009"/>
                        <a:pt x="23105" y="31143"/>
                        <a:pt x="24628" y="29436"/>
                      </a:cubicBezTo>
                      <a:cubicBezTo>
                        <a:pt x="26151" y="27729"/>
                        <a:pt x="26912" y="25418"/>
                        <a:pt x="26912" y="22477"/>
                      </a:cubicBezTo>
                      <a:lnTo>
                        <a:pt x="26912" y="18066"/>
                      </a:lnTo>
                      <a:cubicBezTo>
                        <a:pt x="26912" y="15283"/>
                        <a:pt x="26151" y="13050"/>
                        <a:pt x="24602" y="11317"/>
                      </a:cubicBezTo>
                      <a:cubicBezTo>
                        <a:pt x="23053" y="9584"/>
                        <a:pt x="21031" y="8718"/>
                        <a:pt x="18510" y="8718"/>
                      </a:cubicBezTo>
                      <a:cubicBezTo>
                        <a:pt x="15990" y="8718"/>
                        <a:pt x="13968" y="9584"/>
                        <a:pt x="12472" y="11344"/>
                      </a:cubicBezTo>
                      <a:cubicBezTo>
                        <a:pt x="10975" y="13103"/>
                        <a:pt x="10214" y="15388"/>
                        <a:pt x="10214" y="18250"/>
                      </a:cubicBezTo>
                      <a:lnTo>
                        <a:pt x="10214" y="22714"/>
                      </a:lnTo>
                      <a:close/>
                      <a:moveTo>
                        <a:pt x="21635" y="82242"/>
                      </a:moveTo>
                      <a:lnTo>
                        <a:pt x="14126" y="77909"/>
                      </a:lnTo>
                      <a:lnTo>
                        <a:pt x="56844" y="9506"/>
                      </a:lnTo>
                      <a:lnTo>
                        <a:pt x="64354" y="13838"/>
                      </a:lnTo>
                      <a:lnTo>
                        <a:pt x="21635" y="82242"/>
                      </a:lnTo>
                      <a:close/>
                      <a:moveTo>
                        <a:pt x="42062" y="67327"/>
                      </a:moveTo>
                      <a:cubicBezTo>
                        <a:pt x="42062" y="61970"/>
                        <a:pt x="43795" y="57612"/>
                        <a:pt x="47287" y="54277"/>
                      </a:cubicBezTo>
                      <a:cubicBezTo>
                        <a:pt x="50779" y="50942"/>
                        <a:pt x="55217" y="49288"/>
                        <a:pt x="60625" y="49288"/>
                      </a:cubicBezTo>
                      <a:cubicBezTo>
                        <a:pt x="66034" y="49288"/>
                        <a:pt x="70524" y="50942"/>
                        <a:pt x="73989" y="54277"/>
                      </a:cubicBezTo>
                      <a:cubicBezTo>
                        <a:pt x="77455" y="57612"/>
                        <a:pt x="79188" y="62102"/>
                        <a:pt x="79188" y="67747"/>
                      </a:cubicBezTo>
                      <a:lnTo>
                        <a:pt x="79188" y="72028"/>
                      </a:lnTo>
                      <a:cubicBezTo>
                        <a:pt x="79188" y="77227"/>
                        <a:pt x="77508" y="81533"/>
                        <a:pt x="74173" y="84920"/>
                      </a:cubicBezTo>
                      <a:cubicBezTo>
                        <a:pt x="70839" y="88308"/>
                        <a:pt x="66349" y="89988"/>
                        <a:pt x="60730" y="89988"/>
                      </a:cubicBezTo>
                      <a:cubicBezTo>
                        <a:pt x="55111" y="89988"/>
                        <a:pt x="50595" y="88308"/>
                        <a:pt x="47182" y="84973"/>
                      </a:cubicBezTo>
                      <a:cubicBezTo>
                        <a:pt x="43769" y="81638"/>
                        <a:pt x="42036" y="77200"/>
                        <a:pt x="42036" y="71712"/>
                      </a:cubicBezTo>
                      <a:lnTo>
                        <a:pt x="42036" y="67327"/>
                      </a:lnTo>
                      <a:close/>
                      <a:moveTo>
                        <a:pt x="52276" y="71949"/>
                      </a:moveTo>
                      <a:cubicBezTo>
                        <a:pt x="52276" y="74680"/>
                        <a:pt x="53063" y="76912"/>
                        <a:pt x="54639" y="78645"/>
                      </a:cubicBezTo>
                      <a:cubicBezTo>
                        <a:pt x="56214" y="80378"/>
                        <a:pt x="58262" y="81271"/>
                        <a:pt x="60730" y="81271"/>
                      </a:cubicBezTo>
                      <a:cubicBezTo>
                        <a:pt x="63198" y="81271"/>
                        <a:pt x="65299" y="80430"/>
                        <a:pt x="66769" y="78776"/>
                      </a:cubicBezTo>
                      <a:cubicBezTo>
                        <a:pt x="68239" y="77122"/>
                        <a:pt x="68975" y="74785"/>
                        <a:pt x="68975" y="71765"/>
                      </a:cubicBezTo>
                      <a:lnTo>
                        <a:pt x="68975" y="67248"/>
                      </a:lnTo>
                      <a:cubicBezTo>
                        <a:pt x="68975" y="64439"/>
                        <a:pt x="68187" y="62207"/>
                        <a:pt x="66638" y="60526"/>
                      </a:cubicBezTo>
                      <a:cubicBezTo>
                        <a:pt x="65089" y="58846"/>
                        <a:pt x="63067" y="58005"/>
                        <a:pt x="60625" y="58005"/>
                      </a:cubicBezTo>
                      <a:cubicBezTo>
                        <a:pt x="58183" y="58005"/>
                        <a:pt x="56135" y="58846"/>
                        <a:pt x="54586" y="60526"/>
                      </a:cubicBezTo>
                      <a:cubicBezTo>
                        <a:pt x="53037" y="62207"/>
                        <a:pt x="52276" y="64544"/>
                        <a:pt x="52276" y="67511"/>
                      </a:cubicBezTo>
                      <a:lnTo>
                        <a:pt x="52276" y="71949"/>
                      </a:lnTo>
                      <a:close/>
                    </a:path>
                  </a:pathLst>
                </a:custGeom>
                <a:solidFill>
                  <a:srgbClr val="000000"/>
                </a:solidFill>
                <a:ln w="0" cap="flat">
                  <a:noFill/>
                  <a:prstDash val="solid"/>
                  <a:miter/>
                </a:ln>
              </p:spPr>
              <p:txBody>
                <a:bodyPr rtlCol="0" anchor="ctr"/>
                <a:lstStyle/>
                <a:p>
                  <a:endParaRPr lang="en-US"/>
                </a:p>
              </p:txBody>
            </p:sp>
          </p:grpSp>
          <p:grpSp>
            <p:nvGrpSpPr>
              <p:cNvPr id="265" name="Graphic 630">
                <a:extLst>
                  <a:ext uri="{FF2B5EF4-FFF2-40B4-BE49-F238E27FC236}">
                    <a16:creationId xmlns:a16="http://schemas.microsoft.com/office/drawing/2014/main" id="{A9CC9D9F-2955-916E-1E98-6B1F99EEFE4C}"/>
                  </a:ext>
                </a:extLst>
              </p:cNvPr>
              <p:cNvGrpSpPr/>
              <p:nvPr/>
            </p:nvGrpSpPr>
            <p:grpSpPr>
              <a:xfrm>
                <a:off x="5795394" y="2385196"/>
                <a:ext cx="220261" cy="89988"/>
                <a:chOff x="5795394" y="2385196"/>
                <a:chExt cx="220261" cy="89988"/>
              </a:xfrm>
              <a:solidFill>
                <a:srgbClr val="000000"/>
              </a:solidFill>
            </p:grpSpPr>
            <p:sp>
              <p:nvSpPr>
                <p:cNvPr id="298" name="Freeform 297">
                  <a:extLst>
                    <a:ext uri="{FF2B5EF4-FFF2-40B4-BE49-F238E27FC236}">
                      <a16:creationId xmlns:a16="http://schemas.microsoft.com/office/drawing/2014/main" id="{4E05C67A-E7C0-F8DC-6294-F9FA3DBE73FB}"/>
                    </a:ext>
                  </a:extLst>
                </p:cNvPr>
                <p:cNvSpPr/>
                <p:nvPr/>
              </p:nvSpPr>
              <p:spPr>
                <a:xfrm>
                  <a:off x="5795394" y="2385248"/>
                  <a:ext cx="58051" cy="89909"/>
                </a:xfrm>
                <a:custGeom>
                  <a:avLst/>
                  <a:gdLst>
                    <a:gd name="connsiteX0" fmla="*/ 18668 w 58051"/>
                    <a:gd name="connsiteY0" fmla="*/ 38311 h 89909"/>
                    <a:gd name="connsiteX1" fmla="*/ 27569 w 58051"/>
                    <a:gd name="connsiteY1" fmla="*/ 38311 h 89909"/>
                    <a:gd name="connsiteX2" fmla="*/ 38228 w 58051"/>
                    <a:gd name="connsiteY2" fmla="*/ 34819 h 89909"/>
                    <a:gd name="connsiteX3" fmla="*/ 42167 w 58051"/>
                    <a:gd name="connsiteY3" fmla="*/ 24893 h 89909"/>
                    <a:gd name="connsiteX4" fmla="*/ 38885 w 58051"/>
                    <a:gd name="connsiteY4" fmla="*/ 15177 h 89909"/>
                    <a:gd name="connsiteX5" fmla="*/ 28882 w 58051"/>
                    <a:gd name="connsiteY5" fmla="*/ 11711 h 89909"/>
                    <a:gd name="connsiteX6" fmla="*/ 19219 w 58051"/>
                    <a:gd name="connsiteY6" fmla="*/ 15099 h 89909"/>
                    <a:gd name="connsiteX7" fmla="*/ 15438 w 58051"/>
                    <a:gd name="connsiteY7" fmla="*/ 23974 h 89909"/>
                    <a:gd name="connsiteX8" fmla="*/ 840 w 58051"/>
                    <a:gd name="connsiteY8" fmla="*/ 23974 h 89909"/>
                    <a:gd name="connsiteX9" fmla="*/ 4411 w 58051"/>
                    <a:gd name="connsiteY9" fmla="*/ 11711 h 89909"/>
                    <a:gd name="connsiteX10" fmla="*/ 14388 w 58051"/>
                    <a:gd name="connsiteY10" fmla="*/ 3099 h 89909"/>
                    <a:gd name="connsiteX11" fmla="*/ 28724 w 58051"/>
                    <a:gd name="connsiteY11" fmla="*/ 0 h 89909"/>
                    <a:gd name="connsiteX12" fmla="*/ 49309 w 58051"/>
                    <a:gd name="connsiteY12" fmla="*/ 6591 h 89909"/>
                    <a:gd name="connsiteX13" fmla="*/ 56792 w 58051"/>
                    <a:gd name="connsiteY13" fmla="*/ 24893 h 89909"/>
                    <a:gd name="connsiteX14" fmla="*/ 53037 w 58051"/>
                    <a:gd name="connsiteY14" fmla="*/ 35974 h 89909"/>
                    <a:gd name="connsiteX15" fmla="*/ 43323 w 58051"/>
                    <a:gd name="connsiteY15" fmla="*/ 43826 h 89909"/>
                    <a:gd name="connsiteX16" fmla="*/ 54297 w 58051"/>
                    <a:gd name="connsiteY16" fmla="*/ 51572 h 89909"/>
                    <a:gd name="connsiteX17" fmla="*/ 58052 w 58051"/>
                    <a:gd name="connsiteY17" fmla="*/ 64202 h 89909"/>
                    <a:gd name="connsiteX18" fmla="*/ 49965 w 58051"/>
                    <a:gd name="connsiteY18" fmla="*/ 82951 h 89909"/>
                    <a:gd name="connsiteX19" fmla="*/ 28724 w 58051"/>
                    <a:gd name="connsiteY19" fmla="*/ 89910 h 89909"/>
                    <a:gd name="connsiteX20" fmla="*/ 8060 w 58051"/>
                    <a:gd name="connsiteY20" fmla="*/ 83187 h 89909"/>
                    <a:gd name="connsiteX21" fmla="*/ 0 w 58051"/>
                    <a:gd name="connsiteY21" fmla="*/ 65279 h 89909"/>
                    <a:gd name="connsiteX22" fmla="*/ 14598 w 58051"/>
                    <a:gd name="connsiteY22" fmla="*/ 65279 h 89909"/>
                    <a:gd name="connsiteX23" fmla="*/ 18484 w 58051"/>
                    <a:gd name="connsiteY23" fmla="*/ 74653 h 89909"/>
                    <a:gd name="connsiteX24" fmla="*/ 28908 w 58051"/>
                    <a:gd name="connsiteY24" fmla="*/ 78251 h 89909"/>
                    <a:gd name="connsiteX25" fmla="*/ 39594 w 58051"/>
                    <a:gd name="connsiteY25" fmla="*/ 74653 h 89909"/>
                    <a:gd name="connsiteX26" fmla="*/ 43506 w 58051"/>
                    <a:gd name="connsiteY26" fmla="*/ 64202 h 89909"/>
                    <a:gd name="connsiteX27" fmla="*/ 39410 w 58051"/>
                    <a:gd name="connsiteY27" fmla="*/ 53568 h 89909"/>
                    <a:gd name="connsiteX28" fmla="*/ 27280 w 58051"/>
                    <a:gd name="connsiteY28" fmla="*/ 49839 h 89909"/>
                    <a:gd name="connsiteX29" fmla="*/ 18694 w 58051"/>
                    <a:gd name="connsiteY29" fmla="*/ 49839 h 89909"/>
                    <a:gd name="connsiteX30" fmla="*/ 18694 w 58051"/>
                    <a:gd name="connsiteY30" fmla="*/ 38311 h 8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8051" h="89909">
                      <a:moveTo>
                        <a:pt x="18668" y="38311"/>
                      </a:moveTo>
                      <a:lnTo>
                        <a:pt x="27569" y="38311"/>
                      </a:lnTo>
                      <a:cubicBezTo>
                        <a:pt x="32059" y="38285"/>
                        <a:pt x="35603" y="37103"/>
                        <a:pt x="38228" y="34819"/>
                      </a:cubicBezTo>
                      <a:cubicBezTo>
                        <a:pt x="40854" y="32534"/>
                        <a:pt x="42167" y="29226"/>
                        <a:pt x="42167" y="24893"/>
                      </a:cubicBezTo>
                      <a:cubicBezTo>
                        <a:pt x="42167" y="20560"/>
                        <a:pt x="41064" y="17488"/>
                        <a:pt x="38885" y="15177"/>
                      </a:cubicBezTo>
                      <a:cubicBezTo>
                        <a:pt x="36706" y="12867"/>
                        <a:pt x="33371" y="11711"/>
                        <a:pt x="28882" y="11711"/>
                      </a:cubicBezTo>
                      <a:cubicBezTo>
                        <a:pt x="24943" y="11711"/>
                        <a:pt x="21740" y="12840"/>
                        <a:pt x="19219" y="15099"/>
                      </a:cubicBezTo>
                      <a:cubicBezTo>
                        <a:pt x="16698" y="17357"/>
                        <a:pt x="15438" y="20324"/>
                        <a:pt x="15438" y="23974"/>
                      </a:cubicBezTo>
                      <a:lnTo>
                        <a:pt x="840" y="23974"/>
                      </a:lnTo>
                      <a:cubicBezTo>
                        <a:pt x="840" y="19484"/>
                        <a:pt x="2022" y="15388"/>
                        <a:pt x="4411" y="11711"/>
                      </a:cubicBezTo>
                      <a:cubicBezTo>
                        <a:pt x="6800" y="8035"/>
                        <a:pt x="10108" y="5147"/>
                        <a:pt x="14388" y="3099"/>
                      </a:cubicBezTo>
                      <a:cubicBezTo>
                        <a:pt x="18668" y="1024"/>
                        <a:pt x="23420" y="0"/>
                        <a:pt x="28724" y="0"/>
                      </a:cubicBezTo>
                      <a:cubicBezTo>
                        <a:pt x="37467" y="0"/>
                        <a:pt x="44320" y="2206"/>
                        <a:pt x="49309" y="6591"/>
                      </a:cubicBezTo>
                      <a:cubicBezTo>
                        <a:pt x="54297" y="10976"/>
                        <a:pt x="56792" y="17068"/>
                        <a:pt x="56792" y="24893"/>
                      </a:cubicBezTo>
                      <a:cubicBezTo>
                        <a:pt x="56792" y="28832"/>
                        <a:pt x="55531" y="32508"/>
                        <a:pt x="53037" y="35974"/>
                      </a:cubicBezTo>
                      <a:cubicBezTo>
                        <a:pt x="50543" y="39440"/>
                        <a:pt x="47287" y="42066"/>
                        <a:pt x="43323" y="43826"/>
                      </a:cubicBezTo>
                      <a:cubicBezTo>
                        <a:pt x="48127" y="45480"/>
                        <a:pt x="51777" y="48053"/>
                        <a:pt x="54297" y="51572"/>
                      </a:cubicBezTo>
                      <a:cubicBezTo>
                        <a:pt x="56792" y="55091"/>
                        <a:pt x="58052" y="59318"/>
                        <a:pt x="58052" y="64202"/>
                      </a:cubicBezTo>
                      <a:cubicBezTo>
                        <a:pt x="58052" y="72054"/>
                        <a:pt x="55347" y="78303"/>
                        <a:pt x="49965" y="82951"/>
                      </a:cubicBezTo>
                      <a:cubicBezTo>
                        <a:pt x="44583" y="87599"/>
                        <a:pt x="37494" y="89910"/>
                        <a:pt x="28724" y="89910"/>
                      </a:cubicBezTo>
                      <a:cubicBezTo>
                        <a:pt x="19954" y="89910"/>
                        <a:pt x="13416" y="87678"/>
                        <a:pt x="8060" y="83187"/>
                      </a:cubicBezTo>
                      <a:cubicBezTo>
                        <a:pt x="2678" y="78697"/>
                        <a:pt x="0" y="72736"/>
                        <a:pt x="0" y="65279"/>
                      </a:cubicBezTo>
                      <a:lnTo>
                        <a:pt x="14598" y="65279"/>
                      </a:lnTo>
                      <a:cubicBezTo>
                        <a:pt x="14598" y="69113"/>
                        <a:pt x="15884" y="72237"/>
                        <a:pt x="18484" y="74653"/>
                      </a:cubicBezTo>
                      <a:cubicBezTo>
                        <a:pt x="21057" y="77069"/>
                        <a:pt x="24549" y="78251"/>
                        <a:pt x="28908" y="78251"/>
                      </a:cubicBezTo>
                      <a:cubicBezTo>
                        <a:pt x="33266" y="78251"/>
                        <a:pt x="36994" y="77043"/>
                        <a:pt x="39594" y="74653"/>
                      </a:cubicBezTo>
                      <a:cubicBezTo>
                        <a:pt x="42193" y="72237"/>
                        <a:pt x="43506" y="68771"/>
                        <a:pt x="43506" y="64202"/>
                      </a:cubicBezTo>
                      <a:cubicBezTo>
                        <a:pt x="43506" y="59633"/>
                        <a:pt x="42140" y="56062"/>
                        <a:pt x="39410" y="53568"/>
                      </a:cubicBezTo>
                      <a:cubicBezTo>
                        <a:pt x="36680" y="51073"/>
                        <a:pt x="32636" y="49839"/>
                        <a:pt x="27280" y="49839"/>
                      </a:cubicBezTo>
                      <a:lnTo>
                        <a:pt x="18694" y="49839"/>
                      </a:lnTo>
                      <a:lnTo>
                        <a:pt x="18694" y="38311"/>
                      </a:lnTo>
                      <a:close/>
                    </a:path>
                  </a:pathLst>
                </a:custGeom>
                <a:solidFill>
                  <a:srgbClr val="000000"/>
                </a:solidFill>
                <a:ln w="0" cap="flat">
                  <a:noFill/>
                  <a:prstDash val="solid"/>
                  <a:miter/>
                </a:ln>
              </p:spPr>
              <p:txBody>
                <a:bodyPr rtlCol="0" anchor="ctr"/>
                <a:lstStyle/>
                <a:p>
                  <a:endParaRPr lang="en-US"/>
                </a:p>
              </p:txBody>
            </p:sp>
            <p:sp>
              <p:nvSpPr>
                <p:cNvPr id="299" name="Freeform 298">
                  <a:extLst>
                    <a:ext uri="{FF2B5EF4-FFF2-40B4-BE49-F238E27FC236}">
                      <a16:creationId xmlns:a16="http://schemas.microsoft.com/office/drawing/2014/main" id="{280C3C73-63A2-6FDD-ACBF-47BF13BA59AA}"/>
                    </a:ext>
                  </a:extLst>
                </p:cNvPr>
                <p:cNvSpPr/>
                <p:nvPr/>
              </p:nvSpPr>
              <p:spPr>
                <a:xfrm>
                  <a:off x="5865419" y="2385301"/>
                  <a:ext cx="60520" cy="88701"/>
                </a:xfrm>
                <a:custGeom>
                  <a:avLst/>
                  <a:gdLst>
                    <a:gd name="connsiteX0" fmla="*/ 60520 w 60520"/>
                    <a:gd name="connsiteY0" fmla="*/ 88676 h 88701"/>
                    <a:gd name="connsiteX1" fmla="*/ 1680 w 60520"/>
                    <a:gd name="connsiteY1" fmla="*/ 88676 h 88701"/>
                    <a:gd name="connsiteX2" fmla="*/ 1680 w 60520"/>
                    <a:gd name="connsiteY2" fmla="*/ 78645 h 88701"/>
                    <a:gd name="connsiteX3" fmla="*/ 30825 w 60520"/>
                    <a:gd name="connsiteY3" fmla="*/ 46846 h 88701"/>
                    <a:gd name="connsiteX4" fmla="*/ 39804 w 60520"/>
                    <a:gd name="connsiteY4" fmla="*/ 35108 h 88701"/>
                    <a:gd name="connsiteX5" fmla="*/ 42482 w 60520"/>
                    <a:gd name="connsiteY5" fmla="*/ 25655 h 88701"/>
                    <a:gd name="connsiteX6" fmla="*/ 38964 w 60520"/>
                    <a:gd name="connsiteY6" fmla="*/ 15545 h 88701"/>
                    <a:gd name="connsiteX7" fmla="*/ 29512 w 60520"/>
                    <a:gd name="connsiteY7" fmla="*/ 11711 h 88701"/>
                    <a:gd name="connsiteX8" fmla="*/ 18511 w 60520"/>
                    <a:gd name="connsiteY8" fmla="*/ 16044 h 88701"/>
                    <a:gd name="connsiteX9" fmla="*/ 14599 w 60520"/>
                    <a:gd name="connsiteY9" fmla="*/ 27887 h 88701"/>
                    <a:gd name="connsiteX10" fmla="*/ 0 w 60520"/>
                    <a:gd name="connsiteY10" fmla="*/ 27887 h 88701"/>
                    <a:gd name="connsiteX11" fmla="*/ 3623 w 60520"/>
                    <a:gd name="connsiteY11" fmla="*/ 13497 h 88701"/>
                    <a:gd name="connsiteX12" fmla="*/ 14021 w 60520"/>
                    <a:gd name="connsiteY12" fmla="*/ 3545 h 88701"/>
                    <a:gd name="connsiteX13" fmla="*/ 29617 w 60520"/>
                    <a:gd name="connsiteY13" fmla="*/ 0 h 88701"/>
                    <a:gd name="connsiteX14" fmla="*/ 49729 w 60520"/>
                    <a:gd name="connsiteY14" fmla="*/ 6407 h 88701"/>
                    <a:gd name="connsiteX15" fmla="*/ 57081 w 60520"/>
                    <a:gd name="connsiteY15" fmla="*/ 24105 h 88701"/>
                    <a:gd name="connsiteX16" fmla="*/ 53379 w 60520"/>
                    <a:gd name="connsiteY16" fmla="*/ 37839 h 88701"/>
                    <a:gd name="connsiteX17" fmla="*/ 41274 w 60520"/>
                    <a:gd name="connsiteY17" fmla="*/ 54145 h 88701"/>
                    <a:gd name="connsiteX18" fmla="*/ 19876 w 60520"/>
                    <a:gd name="connsiteY18" fmla="*/ 77043 h 88701"/>
                    <a:gd name="connsiteX19" fmla="*/ 60494 w 60520"/>
                    <a:gd name="connsiteY19" fmla="*/ 77043 h 88701"/>
                    <a:gd name="connsiteX20" fmla="*/ 60494 w 60520"/>
                    <a:gd name="connsiteY20" fmla="*/ 88702 h 88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520" h="88701">
                      <a:moveTo>
                        <a:pt x="60520" y="88676"/>
                      </a:moveTo>
                      <a:lnTo>
                        <a:pt x="1680" y="88676"/>
                      </a:lnTo>
                      <a:lnTo>
                        <a:pt x="1680" y="78645"/>
                      </a:lnTo>
                      <a:lnTo>
                        <a:pt x="30825" y="46846"/>
                      </a:lnTo>
                      <a:cubicBezTo>
                        <a:pt x="35026" y="42145"/>
                        <a:pt x="38019" y="38233"/>
                        <a:pt x="39804" y="35108"/>
                      </a:cubicBezTo>
                      <a:cubicBezTo>
                        <a:pt x="41590" y="31957"/>
                        <a:pt x="42482" y="28806"/>
                        <a:pt x="42482" y="25655"/>
                      </a:cubicBezTo>
                      <a:cubicBezTo>
                        <a:pt x="42482" y="21480"/>
                        <a:pt x="41301" y="18119"/>
                        <a:pt x="38964" y="15545"/>
                      </a:cubicBezTo>
                      <a:cubicBezTo>
                        <a:pt x="36627" y="12972"/>
                        <a:pt x="33476" y="11711"/>
                        <a:pt x="29512" y="11711"/>
                      </a:cubicBezTo>
                      <a:cubicBezTo>
                        <a:pt x="24786" y="11711"/>
                        <a:pt x="21110" y="13156"/>
                        <a:pt x="18511" y="16044"/>
                      </a:cubicBezTo>
                      <a:cubicBezTo>
                        <a:pt x="15911" y="18933"/>
                        <a:pt x="14599" y="22871"/>
                        <a:pt x="14599" y="27887"/>
                      </a:cubicBezTo>
                      <a:lnTo>
                        <a:pt x="0" y="27887"/>
                      </a:lnTo>
                      <a:cubicBezTo>
                        <a:pt x="0" y="22556"/>
                        <a:pt x="1208" y="17751"/>
                        <a:pt x="3623" y="13497"/>
                      </a:cubicBezTo>
                      <a:cubicBezTo>
                        <a:pt x="6039" y="9217"/>
                        <a:pt x="9505" y="5908"/>
                        <a:pt x="14021" y="3545"/>
                      </a:cubicBezTo>
                      <a:cubicBezTo>
                        <a:pt x="18537" y="1182"/>
                        <a:pt x="23736" y="0"/>
                        <a:pt x="29617" y="0"/>
                      </a:cubicBezTo>
                      <a:cubicBezTo>
                        <a:pt x="38098" y="0"/>
                        <a:pt x="44819" y="2127"/>
                        <a:pt x="49729" y="6407"/>
                      </a:cubicBezTo>
                      <a:cubicBezTo>
                        <a:pt x="54639" y="10687"/>
                        <a:pt x="57081" y="16569"/>
                        <a:pt x="57081" y="24105"/>
                      </a:cubicBezTo>
                      <a:cubicBezTo>
                        <a:pt x="57081" y="28464"/>
                        <a:pt x="55847" y="33060"/>
                        <a:pt x="53379" y="37839"/>
                      </a:cubicBezTo>
                      <a:cubicBezTo>
                        <a:pt x="50910" y="42618"/>
                        <a:pt x="46867" y="48080"/>
                        <a:pt x="41274" y="54145"/>
                      </a:cubicBezTo>
                      <a:lnTo>
                        <a:pt x="19876" y="77043"/>
                      </a:lnTo>
                      <a:lnTo>
                        <a:pt x="60494" y="77043"/>
                      </a:lnTo>
                      <a:lnTo>
                        <a:pt x="60494" y="88702"/>
                      </a:lnTo>
                      <a:close/>
                    </a:path>
                  </a:pathLst>
                </a:custGeom>
                <a:solidFill>
                  <a:srgbClr val="000000"/>
                </a:solidFill>
                <a:ln w="0" cap="flat">
                  <a:noFill/>
                  <a:prstDash val="solid"/>
                  <a:miter/>
                </a:ln>
              </p:spPr>
              <p:txBody>
                <a:bodyPr rtlCol="0" anchor="ctr"/>
                <a:lstStyle/>
                <a:p>
                  <a:endParaRPr lang="en-US"/>
                </a:p>
              </p:txBody>
            </p:sp>
            <p:sp>
              <p:nvSpPr>
                <p:cNvPr id="300" name="Freeform 299">
                  <a:extLst>
                    <a:ext uri="{FF2B5EF4-FFF2-40B4-BE49-F238E27FC236}">
                      <a16:creationId xmlns:a16="http://schemas.microsoft.com/office/drawing/2014/main" id="{8322C175-A280-F97E-842C-DB11F33D378B}"/>
                    </a:ext>
                  </a:extLst>
                </p:cNvPr>
                <p:cNvSpPr/>
                <p:nvPr/>
              </p:nvSpPr>
              <p:spPr>
                <a:xfrm>
                  <a:off x="5936468" y="2385196"/>
                  <a:ext cx="79188" cy="89988"/>
                </a:xfrm>
                <a:custGeom>
                  <a:avLst/>
                  <a:gdLst>
                    <a:gd name="connsiteX0" fmla="*/ 0 w 79188"/>
                    <a:gd name="connsiteY0" fmla="*/ 18092 h 89988"/>
                    <a:gd name="connsiteX1" fmla="*/ 5120 w 79188"/>
                    <a:gd name="connsiteY1" fmla="*/ 5068 h 89988"/>
                    <a:gd name="connsiteX2" fmla="*/ 18511 w 79188"/>
                    <a:gd name="connsiteY2" fmla="*/ 0 h 89988"/>
                    <a:gd name="connsiteX3" fmla="*/ 32006 w 79188"/>
                    <a:gd name="connsiteY3" fmla="*/ 5068 h 89988"/>
                    <a:gd name="connsiteX4" fmla="*/ 37073 w 79188"/>
                    <a:gd name="connsiteY4" fmla="*/ 18381 h 89988"/>
                    <a:gd name="connsiteX5" fmla="*/ 37073 w 79188"/>
                    <a:gd name="connsiteY5" fmla="*/ 22714 h 89988"/>
                    <a:gd name="connsiteX6" fmla="*/ 32006 w 79188"/>
                    <a:gd name="connsiteY6" fmla="*/ 35633 h 89988"/>
                    <a:gd name="connsiteX7" fmla="*/ 18641 w 79188"/>
                    <a:gd name="connsiteY7" fmla="*/ 40675 h 89988"/>
                    <a:gd name="connsiteX8" fmla="*/ 5277 w 79188"/>
                    <a:gd name="connsiteY8" fmla="*/ 35712 h 89988"/>
                    <a:gd name="connsiteX9" fmla="*/ 26 w 79188"/>
                    <a:gd name="connsiteY9" fmla="*/ 22346 h 89988"/>
                    <a:gd name="connsiteX10" fmla="*/ 26 w 79188"/>
                    <a:gd name="connsiteY10" fmla="*/ 18092 h 89988"/>
                    <a:gd name="connsiteX11" fmla="*/ 10213 w 79188"/>
                    <a:gd name="connsiteY11" fmla="*/ 22714 h 89988"/>
                    <a:gd name="connsiteX12" fmla="*/ 12524 w 79188"/>
                    <a:gd name="connsiteY12" fmla="*/ 29436 h 89988"/>
                    <a:gd name="connsiteX13" fmla="*/ 18615 w 79188"/>
                    <a:gd name="connsiteY13" fmla="*/ 32009 h 89988"/>
                    <a:gd name="connsiteX14" fmla="*/ 24628 w 79188"/>
                    <a:gd name="connsiteY14" fmla="*/ 29436 h 89988"/>
                    <a:gd name="connsiteX15" fmla="*/ 26912 w 79188"/>
                    <a:gd name="connsiteY15" fmla="*/ 22477 h 89988"/>
                    <a:gd name="connsiteX16" fmla="*/ 26912 w 79188"/>
                    <a:gd name="connsiteY16" fmla="*/ 18066 h 89988"/>
                    <a:gd name="connsiteX17" fmla="*/ 24602 w 79188"/>
                    <a:gd name="connsiteY17" fmla="*/ 11317 h 89988"/>
                    <a:gd name="connsiteX18" fmla="*/ 18511 w 79188"/>
                    <a:gd name="connsiteY18" fmla="*/ 8718 h 89988"/>
                    <a:gd name="connsiteX19" fmla="*/ 12472 w 79188"/>
                    <a:gd name="connsiteY19" fmla="*/ 11344 h 89988"/>
                    <a:gd name="connsiteX20" fmla="*/ 10213 w 79188"/>
                    <a:gd name="connsiteY20" fmla="*/ 18250 h 89988"/>
                    <a:gd name="connsiteX21" fmla="*/ 10213 w 79188"/>
                    <a:gd name="connsiteY21" fmla="*/ 22714 h 89988"/>
                    <a:gd name="connsiteX22" fmla="*/ 21635 w 79188"/>
                    <a:gd name="connsiteY22" fmla="*/ 82242 h 89988"/>
                    <a:gd name="connsiteX23" fmla="*/ 14125 w 79188"/>
                    <a:gd name="connsiteY23" fmla="*/ 77909 h 89988"/>
                    <a:gd name="connsiteX24" fmla="*/ 56844 w 79188"/>
                    <a:gd name="connsiteY24" fmla="*/ 9506 h 89988"/>
                    <a:gd name="connsiteX25" fmla="*/ 64354 w 79188"/>
                    <a:gd name="connsiteY25" fmla="*/ 13838 h 89988"/>
                    <a:gd name="connsiteX26" fmla="*/ 21635 w 79188"/>
                    <a:gd name="connsiteY26" fmla="*/ 82242 h 89988"/>
                    <a:gd name="connsiteX27" fmla="*/ 42062 w 79188"/>
                    <a:gd name="connsiteY27" fmla="*/ 67327 h 89988"/>
                    <a:gd name="connsiteX28" fmla="*/ 47287 w 79188"/>
                    <a:gd name="connsiteY28" fmla="*/ 54277 h 89988"/>
                    <a:gd name="connsiteX29" fmla="*/ 60625 w 79188"/>
                    <a:gd name="connsiteY29" fmla="*/ 49288 h 89988"/>
                    <a:gd name="connsiteX30" fmla="*/ 73989 w 79188"/>
                    <a:gd name="connsiteY30" fmla="*/ 54277 h 89988"/>
                    <a:gd name="connsiteX31" fmla="*/ 79188 w 79188"/>
                    <a:gd name="connsiteY31" fmla="*/ 67747 h 89988"/>
                    <a:gd name="connsiteX32" fmla="*/ 79188 w 79188"/>
                    <a:gd name="connsiteY32" fmla="*/ 72028 h 89988"/>
                    <a:gd name="connsiteX33" fmla="*/ 74173 w 79188"/>
                    <a:gd name="connsiteY33" fmla="*/ 84920 h 89988"/>
                    <a:gd name="connsiteX34" fmla="*/ 60730 w 79188"/>
                    <a:gd name="connsiteY34" fmla="*/ 89988 h 89988"/>
                    <a:gd name="connsiteX35" fmla="*/ 47182 w 79188"/>
                    <a:gd name="connsiteY35" fmla="*/ 84973 h 89988"/>
                    <a:gd name="connsiteX36" fmla="*/ 42036 w 79188"/>
                    <a:gd name="connsiteY36" fmla="*/ 71712 h 89988"/>
                    <a:gd name="connsiteX37" fmla="*/ 42036 w 79188"/>
                    <a:gd name="connsiteY37" fmla="*/ 67327 h 89988"/>
                    <a:gd name="connsiteX38" fmla="*/ 52276 w 79188"/>
                    <a:gd name="connsiteY38" fmla="*/ 71949 h 89988"/>
                    <a:gd name="connsiteX39" fmla="*/ 54639 w 79188"/>
                    <a:gd name="connsiteY39" fmla="*/ 78645 h 89988"/>
                    <a:gd name="connsiteX40" fmla="*/ 60730 w 79188"/>
                    <a:gd name="connsiteY40" fmla="*/ 81271 h 89988"/>
                    <a:gd name="connsiteX41" fmla="*/ 66769 w 79188"/>
                    <a:gd name="connsiteY41" fmla="*/ 78776 h 89988"/>
                    <a:gd name="connsiteX42" fmla="*/ 68975 w 79188"/>
                    <a:gd name="connsiteY42" fmla="*/ 71765 h 89988"/>
                    <a:gd name="connsiteX43" fmla="*/ 68975 w 79188"/>
                    <a:gd name="connsiteY43" fmla="*/ 67248 h 89988"/>
                    <a:gd name="connsiteX44" fmla="*/ 66638 w 79188"/>
                    <a:gd name="connsiteY44" fmla="*/ 60526 h 89988"/>
                    <a:gd name="connsiteX45" fmla="*/ 60625 w 79188"/>
                    <a:gd name="connsiteY45" fmla="*/ 58005 h 89988"/>
                    <a:gd name="connsiteX46" fmla="*/ 54586 w 79188"/>
                    <a:gd name="connsiteY46" fmla="*/ 60526 h 89988"/>
                    <a:gd name="connsiteX47" fmla="*/ 52276 w 79188"/>
                    <a:gd name="connsiteY47" fmla="*/ 67511 h 89988"/>
                    <a:gd name="connsiteX48" fmla="*/ 52276 w 79188"/>
                    <a:gd name="connsiteY48" fmla="*/ 71949 h 89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88">
                      <a:moveTo>
                        <a:pt x="0" y="18092"/>
                      </a:moveTo>
                      <a:cubicBezTo>
                        <a:pt x="0" y="12814"/>
                        <a:pt x="1706" y="8455"/>
                        <a:pt x="5120" y="5068"/>
                      </a:cubicBezTo>
                      <a:cubicBezTo>
                        <a:pt x="8533" y="1681"/>
                        <a:pt x="12997" y="0"/>
                        <a:pt x="18511" y="0"/>
                      </a:cubicBezTo>
                      <a:cubicBezTo>
                        <a:pt x="24024" y="0"/>
                        <a:pt x="28619" y="1681"/>
                        <a:pt x="32006" y="5068"/>
                      </a:cubicBezTo>
                      <a:cubicBezTo>
                        <a:pt x="35393" y="8455"/>
                        <a:pt x="37073" y="12893"/>
                        <a:pt x="37073" y="18381"/>
                      </a:cubicBezTo>
                      <a:lnTo>
                        <a:pt x="37073" y="22714"/>
                      </a:lnTo>
                      <a:cubicBezTo>
                        <a:pt x="37073" y="27965"/>
                        <a:pt x="35367" y="32272"/>
                        <a:pt x="32006" y="35633"/>
                      </a:cubicBezTo>
                      <a:cubicBezTo>
                        <a:pt x="28619" y="38994"/>
                        <a:pt x="24155" y="40675"/>
                        <a:pt x="18641" y="40675"/>
                      </a:cubicBezTo>
                      <a:cubicBezTo>
                        <a:pt x="13128" y="40675"/>
                        <a:pt x="8769" y="39020"/>
                        <a:pt x="5277" y="35712"/>
                      </a:cubicBezTo>
                      <a:cubicBezTo>
                        <a:pt x="1759" y="32403"/>
                        <a:pt x="26" y="27939"/>
                        <a:pt x="26" y="22346"/>
                      </a:cubicBezTo>
                      <a:lnTo>
                        <a:pt x="26" y="18092"/>
                      </a:lnTo>
                      <a:close/>
                      <a:moveTo>
                        <a:pt x="10213" y="22714"/>
                      </a:moveTo>
                      <a:cubicBezTo>
                        <a:pt x="10213" y="25497"/>
                        <a:pt x="10975" y="27729"/>
                        <a:pt x="12524" y="29436"/>
                      </a:cubicBezTo>
                      <a:cubicBezTo>
                        <a:pt x="14073" y="31143"/>
                        <a:pt x="16095" y="32009"/>
                        <a:pt x="18615" y="32009"/>
                      </a:cubicBezTo>
                      <a:cubicBezTo>
                        <a:pt x="21136" y="32009"/>
                        <a:pt x="23105" y="31143"/>
                        <a:pt x="24628" y="29436"/>
                      </a:cubicBezTo>
                      <a:cubicBezTo>
                        <a:pt x="26151" y="27729"/>
                        <a:pt x="26912" y="25418"/>
                        <a:pt x="26912" y="22477"/>
                      </a:cubicBezTo>
                      <a:lnTo>
                        <a:pt x="26912" y="18066"/>
                      </a:lnTo>
                      <a:cubicBezTo>
                        <a:pt x="26912" y="15283"/>
                        <a:pt x="26151" y="13050"/>
                        <a:pt x="24602" y="11317"/>
                      </a:cubicBezTo>
                      <a:cubicBezTo>
                        <a:pt x="23053" y="9584"/>
                        <a:pt x="21031" y="8718"/>
                        <a:pt x="18511" y="8718"/>
                      </a:cubicBezTo>
                      <a:cubicBezTo>
                        <a:pt x="15990" y="8718"/>
                        <a:pt x="13968" y="9584"/>
                        <a:pt x="12472" y="11344"/>
                      </a:cubicBezTo>
                      <a:cubicBezTo>
                        <a:pt x="10975" y="13103"/>
                        <a:pt x="10213" y="15388"/>
                        <a:pt x="10213" y="18250"/>
                      </a:cubicBezTo>
                      <a:lnTo>
                        <a:pt x="10213" y="22714"/>
                      </a:lnTo>
                      <a:close/>
                      <a:moveTo>
                        <a:pt x="21635" y="82242"/>
                      </a:moveTo>
                      <a:lnTo>
                        <a:pt x="14125" y="77909"/>
                      </a:lnTo>
                      <a:lnTo>
                        <a:pt x="56844" y="9506"/>
                      </a:lnTo>
                      <a:lnTo>
                        <a:pt x="64354" y="13838"/>
                      </a:lnTo>
                      <a:lnTo>
                        <a:pt x="21635" y="82242"/>
                      </a:lnTo>
                      <a:close/>
                      <a:moveTo>
                        <a:pt x="42062" y="67327"/>
                      </a:moveTo>
                      <a:cubicBezTo>
                        <a:pt x="42062" y="61970"/>
                        <a:pt x="43795" y="57612"/>
                        <a:pt x="47287" y="54277"/>
                      </a:cubicBezTo>
                      <a:cubicBezTo>
                        <a:pt x="50779" y="50942"/>
                        <a:pt x="55217" y="49288"/>
                        <a:pt x="60625" y="49288"/>
                      </a:cubicBezTo>
                      <a:cubicBezTo>
                        <a:pt x="66034" y="49288"/>
                        <a:pt x="70523" y="50942"/>
                        <a:pt x="73989" y="54277"/>
                      </a:cubicBezTo>
                      <a:cubicBezTo>
                        <a:pt x="77455" y="57612"/>
                        <a:pt x="79188" y="62102"/>
                        <a:pt x="79188" y="67747"/>
                      </a:cubicBezTo>
                      <a:lnTo>
                        <a:pt x="79188" y="72028"/>
                      </a:lnTo>
                      <a:cubicBezTo>
                        <a:pt x="79188" y="77227"/>
                        <a:pt x="77508" y="81533"/>
                        <a:pt x="74173" y="84920"/>
                      </a:cubicBezTo>
                      <a:cubicBezTo>
                        <a:pt x="70839" y="88308"/>
                        <a:pt x="66349" y="89988"/>
                        <a:pt x="60730" y="89988"/>
                      </a:cubicBezTo>
                      <a:cubicBezTo>
                        <a:pt x="55111" y="89988"/>
                        <a:pt x="50595" y="88308"/>
                        <a:pt x="47182" y="84973"/>
                      </a:cubicBezTo>
                      <a:cubicBezTo>
                        <a:pt x="43769" y="81638"/>
                        <a:pt x="42036" y="77200"/>
                        <a:pt x="42036" y="71712"/>
                      </a:cubicBezTo>
                      <a:lnTo>
                        <a:pt x="42036" y="67327"/>
                      </a:lnTo>
                      <a:close/>
                      <a:moveTo>
                        <a:pt x="52276" y="71949"/>
                      </a:moveTo>
                      <a:cubicBezTo>
                        <a:pt x="52276" y="74680"/>
                        <a:pt x="53063" y="76912"/>
                        <a:pt x="54639" y="78645"/>
                      </a:cubicBezTo>
                      <a:cubicBezTo>
                        <a:pt x="56214" y="80378"/>
                        <a:pt x="58262" y="81271"/>
                        <a:pt x="60730" y="81271"/>
                      </a:cubicBezTo>
                      <a:cubicBezTo>
                        <a:pt x="63198" y="81271"/>
                        <a:pt x="65299" y="80430"/>
                        <a:pt x="66769" y="78776"/>
                      </a:cubicBezTo>
                      <a:cubicBezTo>
                        <a:pt x="68239" y="77122"/>
                        <a:pt x="68975" y="74785"/>
                        <a:pt x="68975" y="71765"/>
                      </a:cubicBezTo>
                      <a:lnTo>
                        <a:pt x="68975" y="67248"/>
                      </a:lnTo>
                      <a:cubicBezTo>
                        <a:pt x="68975" y="64439"/>
                        <a:pt x="68187" y="62207"/>
                        <a:pt x="66638" y="60526"/>
                      </a:cubicBezTo>
                      <a:cubicBezTo>
                        <a:pt x="65089" y="58846"/>
                        <a:pt x="63067" y="58005"/>
                        <a:pt x="60625" y="58005"/>
                      </a:cubicBezTo>
                      <a:cubicBezTo>
                        <a:pt x="58183" y="58005"/>
                        <a:pt x="56135" y="58846"/>
                        <a:pt x="54586" y="60526"/>
                      </a:cubicBezTo>
                      <a:cubicBezTo>
                        <a:pt x="53037" y="62207"/>
                        <a:pt x="52276" y="64544"/>
                        <a:pt x="52276" y="67511"/>
                      </a:cubicBezTo>
                      <a:lnTo>
                        <a:pt x="52276" y="71949"/>
                      </a:lnTo>
                      <a:close/>
                    </a:path>
                  </a:pathLst>
                </a:custGeom>
                <a:solidFill>
                  <a:srgbClr val="000000"/>
                </a:solidFill>
                <a:ln w="0" cap="flat">
                  <a:noFill/>
                  <a:prstDash val="solid"/>
                  <a:miter/>
                </a:ln>
              </p:spPr>
              <p:txBody>
                <a:bodyPr rtlCol="0" anchor="ctr"/>
                <a:lstStyle/>
                <a:p>
                  <a:endParaRPr lang="en-US"/>
                </a:p>
              </p:txBody>
            </p:sp>
          </p:grpSp>
          <p:grpSp>
            <p:nvGrpSpPr>
              <p:cNvPr id="266" name="Graphic 630">
                <a:extLst>
                  <a:ext uri="{FF2B5EF4-FFF2-40B4-BE49-F238E27FC236}">
                    <a16:creationId xmlns:a16="http://schemas.microsoft.com/office/drawing/2014/main" id="{A8474A4D-EC86-1829-E88E-25344756C221}"/>
                  </a:ext>
                </a:extLst>
              </p:cNvPr>
              <p:cNvGrpSpPr/>
              <p:nvPr/>
            </p:nvGrpSpPr>
            <p:grpSpPr>
              <a:xfrm>
                <a:off x="6391486" y="2385196"/>
                <a:ext cx="220261" cy="89988"/>
                <a:chOff x="6391486" y="2385196"/>
                <a:chExt cx="220261" cy="89988"/>
              </a:xfrm>
              <a:solidFill>
                <a:srgbClr val="000000"/>
              </a:solidFill>
            </p:grpSpPr>
            <p:sp>
              <p:nvSpPr>
                <p:cNvPr id="295" name="Freeform 294">
                  <a:extLst>
                    <a:ext uri="{FF2B5EF4-FFF2-40B4-BE49-F238E27FC236}">
                      <a16:creationId xmlns:a16="http://schemas.microsoft.com/office/drawing/2014/main" id="{48D0C06D-3147-2E39-95B2-A82EDDE6F34C}"/>
                    </a:ext>
                  </a:extLst>
                </p:cNvPr>
                <p:cNvSpPr/>
                <p:nvPr/>
              </p:nvSpPr>
              <p:spPr>
                <a:xfrm>
                  <a:off x="6391486" y="2385248"/>
                  <a:ext cx="58051" cy="89909"/>
                </a:xfrm>
                <a:custGeom>
                  <a:avLst/>
                  <a:gdLst>
                    <a:gd name="connsiteX0" fmla="*/ 18668 w 58051"/>
                    <a:gd name="connsiteY0" fmla="*/ 38311 h 89909"/>
                    <a:gd name="connsiteX1" fmla="*/ 27569 w 58051"/>
                    <a:gd name="connsiteY1" fmla="*/ 38311 h 89909"/>
                    <a:gd name="connsiteX2" fmla="*/ 38228 w 58051"/>
                    <a:gd name="connsiteY2" fmla="*/ 34819 h 89909"/>
                    <a:gd name="connsiteX3" fmla="*/ 42167 w 58051"/>
                    <a:gd name="connsiteY3" fmla="*/ 24893 h 89909"/>
                    <a:gd name="connsiteX4" fmla="*/ 38885 w 58051"/>
                    <a:gd name="connsiteY4" fmla="*/ 15177 h 89909"/>
                    <a:gd name="connsiteX5" fmla="*/ 28882 w 58051"/>
                    <a:gd name="connsiteY5" fmla="*/ 11711 h 89909"/>
                    <a:gd name="connsiteX6" fmla="*/ 19219 w 58051"/>
                    <a:gd name="connsiteY6" fmla="*/ 15099 h 89909"/>
                    <a:gd name="connsiteX7" fmla="*/ 15438 w 58051"/>
                    <a:gd name="connsiteY7" fmla="*/ 23974 h 89909"/>
                    <a:gd name="connsiteX8" fmla="*/ 840 w 58051"/>
                    <a:gd name="connsiteY8" fmla="*/ 23974 h 89909"/>
                    <a:gd name="connsiteX9" fmla="*/ 4411 w 58051"/>
                    <a:gd name="connsiteY9" fmla="*/ 11711 h 89909"/>
                    <a:gd name="connsiteX10" fmla="*/ 14388 w 58051"/>
                    <a:gd name="connsiteY10" fmla="*/ 3099 h 89909"/>
                    <a:gd name="connsiteX11" fmla="*/ 28724 w 58051"/>
                    <a:gd name="connsiteY11" fmla="*/ 0 h 89909"/>
                    <a:gd name="connsiteX12" fmla="*/ 49308 w 58051"/>
                    <a:gd name="connsiteY12" fmla="*/ 6591 h 89909"/>
                    <a:gd name="connsiteX13" fmla="*/ 56792 w 58051"/>
                    <a:gd name="connsiteY13" fmla="*/ 24893 h 89909"/>
                    <a:gd name="connsiteX14" fmla="*/ 53037 w 58051"/>
                    <a:gd name="connsiteY14" fmla="*/ 35974 h 89909"/>
                    <a:gd name="connsiteX15" fmla="*/ 43323 w 58051"/>
                    <a:gd name="connsiteY15" fmla="*/ 43826 h 89909"/>
                    <a:gd name="connsiteX16" fmla="*/ 54297 w 58051"/>
                    <a:gd name="connsiteY16" fmla="*/ 51572 h 89909"/>
                    <a:gd name="connsiteX17" fmla="*/ 58052 w 58051"/>
                    <a:gd name="connsiteY17" fmla="*/ 64202 h 89909"/>
                    <a:gd name="connsiteX18" fmla="*/ 49965 w 58051"/>
                    <a:gd name="connsiteY18" fmla="*/ 82951 h 89909"/>
                    <a:gd name="connsiteX19" fmla="*/ 28724 w 58051"/>
                    <a:gd name="connsiteY19" fmla="*/ 89910 h 89909"/>
                    <a:gd name="connsiteX20" fmla="*/ 8060 w 58051"/>
                    <a:gd name="connsiteY20" fmla="*/ 83187 h 89909"/>
                    <a:gd name="connsiteX21" fmla="*/ 0 w 58051"/>
                    <a:gd name="connsiteY21" fmla="*/ 65279 h 89909"/>
                    <a:gd name="connsiteX22" fmla="*/ 14598 w 58051"/>
                    <a:gd name="connsiteY22" fmla="*/ 65279 h 89909"/>
                    <a:gd name="connsiteX23" fmla="*/ 18484 w 58051"/>
                    <a:gd name="connsiteY23" fmla="*/ 74653 h 89909"/>
                    <a:gd name="connsiteX24" fmla="*/ 28908 w 58051"/>
                    <a:gd name="connsiteY24" fmla="*/ 78251 h 89909"/>
                    <a:gd name="connsiteX25" fmla="*/ 39594 w 58051"/>
                    <a:gd name="connsiteY25" fmla="*/ 74653 h 89909"/>
                    <a:gd name="connsiteX26" fmla="*/ 43506 w 58051"/>
                    <a:gd name="connsiteY26" fmla="*/ 64202 h 89909"/>
                    <a:gd name="connsiteX27" fmla="*/ 39410 w 58051"/>
                    <a:gd name="connsiteY27" fmla="*/ 53568 h 89909"/>
                    <a:gd name="connsiteX28" fmla="*/ 27280 w 58051"/>
                    <a:gd name="connsiteY28" fmla="*/ 49839 h 89909"/>
                    <a:gd name="connsiteX29" fmla="*/ 18694 w 58051"/>
                    <a:gd name="connsiteY29" fmla="*/ 49839 h 89909"/>
                    <a:gd name="connsiteX30" fmla="*/ 18694 w 58051"/>
                    <a:gd name="connsiteY30" fmla="*/ 38311 h 8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8051" h="89909">
                      <a:moveTo>
                        <a:pt x="18668" y="38311"/>
                      </a:moveTo>
                      <a:lnTo>
                        <a:pt x="27569" y="38311"/>
                      </a:lnTo>
                      <a:cubicBezTo>
                        <a:pt x="32059" y="38285"/>
                        <a:pt x="35603" y="37103"/>
                        <a:pt x="38228" y="34819"/>
                      </a:cubicBezTo>
                      <a:cubicBezTo>
                        <a:pt x="40854" y="32534"/>
                        <a:pt x="42167" y="29226"/>
                        <a:pt x="42167" y="24893"/>
                      </a:cubicBezTo>
                      <a:cubicBezTo>
                        <a:pt x="42167" y="20560"/>
                        <a:pt x="41064" y="17488"/>
                        <a:pt x="38885" y="15177"/>
                      </a:cubicBezTo>
                      <a:cubicBezTo>
                        <a:pt x="36706" y="12867"/>
                        <a:pt x="33371" y="11711"/>
                        <a:pt x="28882" y="11711"/>
                      </a:cubicBezTo>
                      <a:cubicBezTo>
                        <a:pt x="24943" y="11711"/>
                        <a:pt x="21739" y="12840"/>
                        <a:pt x="19219" y="15099"/>
                      </a:cubicBezTo>
                      <a:cubicBezTo>
                        <a:pt x="16698" y="17357"/>
                        <a:pt x="15438" y="20324"/>
                        <a:pt x="15438" y="23974"/>
                      </a:cubicBezTo>
                      <a:lnTo>
                        <a:pt x="840" y="23974"/>
                      </a:lnTo>
                      <a:cubicBezTo>
                        <a:pt x="840" y="19484"/>
                        <a:pt x="2021" y="15388"/>
                        <a:pt x="4411" y="11711"/>
                      </a:cubicBezTo>
                      <a:cubicBezTo>
                        <a:pt x="6800" y="8035"/>
                        <a:pt x="10108" y="5147"/>
                        <a:pt x="14388" y="3099"/>
                      </a:cubicBezTo>
                      <a:cubicBezTo>
                        <a:pt x="18668" y="1024"/>
                        <a:pt x="23420" y="0"/>
                        <a:pt x="28724" y="0"/>
                      </a:cubicBezTo>
                      <a:cubicBezTo>
                        <a:pt x="37467" y="0"/>
                        <a:pt x="44320" y="2206"/>
                        <a:pt x="49308" y="6591"/>
                      </a:cubicBezTo>
                      <a:cubicBezTo>
                        <a:pt x="54297" y="10976"/>
                        <a:pt x="56792" y="17068"/>
                        <a:pt x="56792" y="24893"/>
                      </a:cubicBezTo>
                      <a:cubicBezTo>
                        <a:pt x="56792" y="28832"/>
                        <a:pt x="55531" y="32508"/>
                        <a:pt x="53037" y="35974"/>
                      </a:cubicBezTo>
                      <a:cubicBezTo>
                        <a:pt x="50543" y="39440"/>
                        <a:pt x="47287" y="42066"/>
                        <a:pt x="43323" y="43826"/>
                      </a:cubicBezTo>
                      <a:cubicBezTo>
                        <a:pt x="48127" y="45480"/>
                        <a:pt x="51777" y="48053"/>
                        <a:pt x="54297" y="51572"/>
                      </a:cubicBezTo>
                      <a:cubicBezTo>
                        <a:pt x="56792" y="55091"/>
                        <a:pt x="58052" y="59318"/>
                        <a:pt x="58052" y="64202"/>
                      </a:cubicBezTo>
                      <a:cubicBezTo>
                        <a:pt x="58052" y="72054"/>
                        <a:pt x="55347" y="78303"/>
                        <a:pt x="49965" y="82951"/>
                      </a:cubicBezTo>
                      <a:cubicBezTo>
                        <a:pt x="44583" y="87599"/>
                        <a:pt x="37493" y="89910"/>
                        <a:pt x="28724" y="89910"/>
                      </a:cubicBezTo>
                      <a:cubicBezTo>
                        <a:pt x="19954" y="89910"/>
                        <a:pt x="13416" y="87678"/>
                        <a:pt x="8060" y="83187"/>
                      </a:cubicBezTo>
                      <a:cubicBezTo>
                        <a:pt x="2678" y="78697"/>
                        <a:pt x="0" y="72736"/>
                        <a:pt x="0" y="65279"/>
                      </a:cubicBezTo>
                      <a:lnTo>
                        <a:pt x="14598" y="65279"/>
                      </a:lnTo>
                      <a:cubicBezTo>
                        <a:pt x="14598" y="69113"/>
                        <a:pt x="15884" y="72237"/>
                        <a:pt x="18484" y="74653"/>
                      </a:cubicBezTo>
                      <a:cubicBezTo>
                        <a:pt x="21057" y="77069"/>
                        <a:pt x="24549" y="78251"/>
                        <a:pt x="28908" y="78251"/>
                      </a:cubicBezTo>
                      <a:cubicBezTo>
                        <a:pt x="33266" y="78251"/>
                        <a:pt x="36994" y="77043"/>
                        <a:pt x="39594" y="74653"/>
                      </a:cubicBezTo>
                      <a:cubicBezTo>
                        <a:pt x="42193" y="72237"/>
                        <a:pt x="43506" y="68771"/>
                        <a:pt x="43506" y="64202"/>
                      </a:cubicBezTo>
                      <a:cubicBezTo>
                        <a:pt x="43506" y="59633"/>
                        <a:pt x="42140" y="56062"/>
                        <a:pt x="39410" y="53568"/>
                      </a:cubicBezTo>
                      <a:cubicBezTo>
                        <a:pt x="36680" y="51073"/>
                        <a:pt x="32636" y="49839"/>
                        <a:pt x="27280" y="49839"/>
                      </a:cubicBezTo>
                      <a:lnTo>
                        <a:pt x="18694" y="49839"/>
                      </a:lnTo>
                      <a:lnTo>
                        <a:pt x="18694" y="38311"/>
                      </a:lnTo>
                      <a:close/>
                    </a:path>
                  </a:pathLst>
                </a:custGeom>
                <a:solidFill>
                  <a:srgbClr val="000000"/>
                </a:solidFill>
                <a:ln w="0" cap="flat">
                  <a:noFill/>
                  <a:prstDash val="solid"/>
                  <a:miter/>
                </a:ln>
              </p:spPr>
              <p:txBody>
                <a:bodyPr rtlCol="0" anchor="ctr"/>
                <a:lstStyle/>
                <a:p>
                  <a:endParaRPr lang="en-US"/>
                </a:p>
              </p:txBody>
            </p:sp>
            <p:sp>
              <p:nvSpPr>
                <p:cNvPr id="296" name="Freeform 295">
                  <a:extLst>
                    <a:ext uri="{FF2B5EF4-FFF2-40B4-BE49-F238E27FC236}">
                      <a16:creationId xmlns:a16="http://schemas.microsoft.com/office/drawing/2014/main" id="{01C53F58-96B5-F1FD-FB0D-30C7BCB9DFE4}"/>
                    </a:ext>
                  </a:extLst>
                </p:cNvPr>
                <p:cNvSpPr/>
                <p:nvPr/>
              </p:nvSpPr>
              <p:spPr>
                <a:xfrm>
                  <a:off x="6461405" y="2385248"/>
                  <a:ext cx="58052" cy="89909"/>
                </a:xfrm>
                <a:custGeom>
                  <a:avLst/>
                  <a:gdLst>
                    <a:gd name="connsiteX0" fmla="*/ 18695 w 58052"/>
                    <a:gd name="connsiteY0" fmla="*/ 38311 h 89909"/>
                    <a:gd name="connsiteX1" fmla="*/ 27595 w 58052"/>
                    <a:gd name="connsiteY1" fmla="*/ 38311 h 89909"/>
                    <a:gd name="connsiteX2" fmla="*/ 38255 w 58052"/>
                    <a:gd name="connsiteY2" fmla="*/ 34819 h 89909"/>
                    <a:gd name="connsiteX3" fmla="*/ 42194 w 58052"/>
                    <a:gd name="connsiteY3" fmla="*/ 24893 h 89909"/>
                    <a:gd name="connsiteX4" fmla="*/ 38912 w 58052"/>
                    <a:gd name="connsiteY4" fmla="*/ 15177 h 89909"/>
                    <a:gd name="connsiteX5" fmla="*/ 28908 w 58052"/>
                    <a:gd name="connsiteY5" fmla="*/ 11711 h 89909"/>
                    <a:gd name="connsiteX6" fmla="*/ 19220 w 58052"/>
                    <a:gd name="connsiteY6" fmla="*/ 15099 h 89909"/>
                    <a:gd name="connsiteX7" fmla="*/ 15439 w 58052"/>
                    <a:gd name="connsiteY7" fmla="*/ 23974 h 89909"/>
                    <a:gd name="connsiteX8" fmla="*/ 840 w 58052"/>
                    <a:gd name="connsiteY8" fmla="*/ 23974 h 89909"/>
                    <a:gd name="connsiteX9" fmla="*/ 4411 w 58052"/>
                    <a:gd name="connsiteY9" fmla="*/ 11711 h 89909"/>
                    <a:gd name="connsiteX10" fmla="*/ 14388 w 58052"/>
                    <a:gd name="connsiteY10" fmla="*/ 3099 h 89909"/>
                    <a:gd name="connsiteX11" fmla="*/ 28724 w 58052"/>
                    <a:gd name="connsiteY11" fmla="*/ 0 h 89909"/>
                    <a:gd name="connsiteX12" fmla="*/ 49309 w 58052"/>
                    <a:gd name="connsiteY12" fmla="*/ 6591 h 89909"/>
                    <a:gd name="connsiteX13" fmla="*/ 56792 w 58052"/>
                    <a:gd name="connsiteY13" fmla="*/ 24893 h 89909"/>
                    <a:gd name="connsiteX14" fmla="*/ 53037 w 58052"/>
                    <a:gd name="connsiteY14" fmla="*/ 35974 h 89909"/>
                    <a:gd name="connsiteX15" fmla="*/ 43323 w 58052"/>
                    <a:gd name="connsiteY15" fmla="*/ 43826 h 89909"/>
                    <a:gd name="connsiteX16" fmla="*/ 54297 w 58052"/>
                    <a:gd name="connsiteY16" fmla="*/ 51572 h 89909"/>
                    <a:gd name="connsiteX17" fmla="*/ 58052 w 58052"/>
                    <a:gd name="connsiteY17" fmla="*/ 64202 h 89909"/>
                    <a:gd name="connsiteX18" fmla="*/ 49965 w 58052"/>
                    <a:gd name="connsiteY18" fmla="*/ 82951 h 89909"/>
                    <a:gd name="connsiteX19" fmla="*/ 28724 w 58052"/>
                    <a:gd name="connsiteY19" fmla="*/ 89910 h 89909"/>
                    <a:gd name="connsiteX20" fmla="*/ 8061 w 58052"/>
                    <a:gd name="connsiteY20" fmla="*/ 83187 h 89909"/>
                    <a:gd name="connsiteX21" fmla="*/ 0 w 58052"/>
                    <a:gd name="connsiteY21" fmla="*/ 65279 h 89909"/>
                    <a:gd name="connsiteX22" fmla="*/ 14599 w 58052"/>
                    <a:gd name="connsiteY22" fmla="*/ 65279 h 89909"/>
                    <a:gd name="connsiteX23" fmla="*/ 18484 w 58052"/>
                    <a:gd name="connsiteY23" fmla="*/ 74653 h 89909"/>
                    <a:gd name="connsiteX24" fmla="*/ 28908 w 58052"/>
                    <a:gd name="connsiteY24" fmla="*/ 78251 h 89909"/>
                    <a:gd name="connsiteX25" fmla="*/ 39594 w 58052"/>
                    <a:gd name="connsiteY25" fmla="*/ 74653 h 89909"/>
                    <a:gd name="connsiteX26" fmla="*/ 43506 w 58052"/>
                    <a:gd name="connsiteY26" fmla="*/ 64202 h 89909"/>
                    <a:gd name="connsiteX27" fmla="*/ 39410 w 58052"/>
                    <a:gd name="connsiteY27" fmla="*/ 53568 h 89909"/>
                    <a:gd name="connsiteX28" fmla="*/ 27280 w 58052"/>
                    <a:gd name="connsiteY28" fmla="*/ 49839 h 89909"/>
                    <a:gd name="connsiteX29" fmla="*/ 18695 w 58052"/>
                    <a:gd name="connsiteY29" fmla="*/ 49839 h 89909"/>
                    <a:gd name="connsiteX30" fmla="*/ 18695 w 58052"/>
                    <a:gd name="connsiteY30" fmla="*/ 38311 h 8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8052" h="89909">
                      <a:moveTo>
                        <a:pt x="18695" y="38311"/>
                      </a:moveTo>
                      <a:lnTo>
                        <a:pt x="27595" y="38311"/>
                      </a:lnTo>
                      <a:cubicBezTo>
                        <a:pt x="32085" y="38285"/>
                        <a:pt x="35630" y="37103"/>
                        <a:pt x="38255" y="34819"/>
                      </a:cubicBezTo>
                      <a:cubicBezTo>
                        <a:pt x="40881" y="32534"/>
                        <a:pt x="42194" y="29226"/>
                        <a:pt x="42194" y="24893"/>
                      </a:cubicBezTo>
                      <a:cubicBezTo>
                        <a:pt x="42194" y="20560"/>
                        <a:pt x="41090" y="17488"/>
                        <a:pt x="38912" y="15177"/>
                      </a:cubicBezTo>
                      <a:cubicBezTo>
                        <a:pt x="36732" y="12867"/>
                        <a:pt x="33398" y="11711"/>
                        <a:pt x="28908" y="11711"/>
                      </a:cubicBezTo>
                      <a:cubicBezTo>
                        <a:pt x="24970" y="11711"/>
                        <a:pt x="21766" y="12840"/>
                        <a:pt x="19220" y="15099"/>
                      </a:cubicBezTo>
                      <a:cubicBezTo>
                        <a:pt x="16699" y="17357"/>
                        <a:pt x="15439" y="20324"/>
                        <a:pt x="15439" y="23974"/>
                      </a:cubicBezTo>
                      <a:lnTo>
                        <a:pt x="840" y="23974"/>
                      </a:lnTo>
                      <a:cubicBezTo>
                        <a:pt x="840" y="19484"/>
                        <a:pt x="2022" y="15388"/>
                        <a:pt x="4411" y="11711"/>
                      </a:cubicBezTo>
                      <a:cubicBezTo>
                        <a:pt x="6801" y="8035"/>
                        <a:pt x="10109" y="5147"/>
                        <a:pt x="14388" y="3099"/>
                      </a:cubicBezTo>
                      <a:cubicBezTo>
                        <a:pt x="18668" y="1024"/>
                        <a:pt x="23420" y="0"/>
                        <a:pt x="28724" y="0"/>
                      </a:cubicBezTo>
                      <a:cubicBezTo>
                        <a:pt x="37467" y="0"/>
                        <a:pt x="44321" y="2206"/>
                        <a:pt x="49309" y="6591"/>
                      </a:cubicBezTo>
                      <a:cubicBezTo>
                        <a:pt x="54297" y="10976"/>
                        <a:pt x="56792" y="17068"/>
                        <a:pt x="56792" y="24893"/>
                      </a:cubicBezTo>
                      <a:cubicBezTo>
                        <a:pt x="56792" y="28832"/>
                        <a:pt x="55531" y="32508"/>
                        <a:pt x="53037" y="35974"/>
                      </a:cubicBezTo>
                      <a:cubicBezTo>
                        <a:pt x="50543" y="39440"/>
                        <a:pt x="47287" y="42066"/>
                        <a:pt x="43323" y="43826"/>
                      </a:cubicBezTo>
                      <a:cubicBezTo>
                        <a:pt x="48128" y="45480"/>
                        <a:pt x="51777" y="48053"/>
                        <a:pt x="54297" y="51572"/>
                      </a:cubicBezTo>
                      <a:cubicBezTo>
                        <a:pt x="56792" y="55091"/>
                        <a:pt x="58052" y="59318"/>
                        <a:pt x="58052" y="64202"/>
                      </a:cubicBezTo>
                      <a:cubicBezTo>
                        <a:pt x="58052" y="72054"/>
                        <a:pt x="55348" y="78303"/>
                        <a:pt x="49965" y="82951"/>
                      </a:cubicBezTo>
                      <a:cubicBezTo>
                        <a:pt x="44583" y="87599"/>
                        <a:pt x="37494" y="89910"/>
                        <a:pt x="28724" y="89910"/>
                      </a:cubicBezTo>
                      <a:cubicBezTo>
                        <a:pt x="19955" y="89910"/>
                        <a:pt x="13417" y="87678"/>
                        <a:pt x="8061" y="83187"/>
                      </a:cubicBezTo>
                      <a:cubicBezTo>
                        <a:pt x="2704" y="78697"/>
                        <a:pt x="0" y="72736"/>
                        <a:pt x="0" y="65279"/>
                      </a:cubicBezTo>
                      <a:lnTo>
                        <a:pt x="14599" y="65279"/>
                      </a:lnTo>
                      <a:cubicBezTo>
                        <a:pt x="14599" y="69113"/>
                        <a:pt x="15885" y="72237"/>
                        <a:pt x="18484" y="74653"/>
                      </a:cubicBezTo>
                      <a:cubicBezTo>
                        <a:pt x="21057" y="77069"/>
                        <a:pt x="24550" y="78251"/>
                        <a:pt x="28908" y="78251"/>
                      </a:cubicBezTo>
                      <a:cubicBezTo>
                        <a:pt x="33266" y="78251"/>
                        <a:pt x="36995" y="77043"/>
                        <a:pt x="39594" y="74653"/>
                      </a:cubicBezTo>
                      <a:cubicBezTo>
                        <a:pt x="42194" y="72237"/>
                        <a:pt x="43506" y="68771"/>
                        <a:pt x="43506" y="64202"/>
                      </a:cubicBezTo>
                      <a:cubicBezTo>
                        <a:pt x="43506" y="59633"/>
                        <a:pt x="42141" y="56062"/>
                        <a:pt x="39410" y="53568"/>
                      </a:cubicBezTo>
                      <a:cubicBezTo>
                        <a:pt x="36680" y="51073"/>
                        <a:pt x="32636" y="49839"/>
                        <a:pt x="27280" y="49839"/>
                      </a:cubicBezTo>
                      <a:lnTo>
                        <a:pt x="18695" y="49839"/>
                      </a:lnTo>
                      <a:lnTo>
                        <a:pt x="18695" y="38311"/>
                      </a:lnTo>
                      <a:close/>
                    </a:path>
                  </a:pathLst>
                </a:custGeom>
                <a:solidFill>
                  <a:srgbClr val="000000"/>
                </a:solidFill>
                <a:ln w="0" cap="flat">
                  <a:noFill/>
                  <a:prstDash val="solid"/>
                  <a:miter/>
                </a:ln>
              </p:spPr>
              <p:txBody>
                <a:bodyPr rtlCol="0" anchor="ctr"/>
                <a:lstStyle/>
                <a:p>
                  <a:endParaRPr lang="en-US"/>
                </a:p>
              </p:txBody>
            </p:sp>
            <p:sp>
              <p:nvSpPr>
                <p:cNvPr id="297" name="Freeform 296">
                  <a:extLst>
                    <a:ext uri="{FF2B5EF4-FFF2-40B4-BE49-F238E27FC236}">
                      <a16:creationId xmlns:a16="http://schemas.microsoft.com/office/drawing/2014/main" id="{9ABB8CF1-7BFE-63E4-FB16-BEF182460515}"/>
                    </a:ext>
                  </a:extLst>
                </p:cNvPr>
                <p:cNvSpPr/>
                <p:nvPr/>
              </p:nvSpPr>
              <p:spPr>
                <a:xfrm>
                  <a:off x="6532559" y="2385196"/>
                  <a:ext cx="79188" cy="89988"/>
                </a:xfrm>
                <a:custGeom>
                  <a:avLst/>
                  <a:gdLst>
                    <a:gd name="connsiteX0" fmla="*/ 0 w 79188"/>
                    <a:gd name="connsiteY0" fmla="*/ 18092 h 89988"/>
                    <a:gd name="connsiteX1" fmla="*/ 5120 w 79188"/>
                    <a:gd name="connsiteY1" fmla="*/ 5068 h 89988"/>
                    <a:gd name="connsiteX2" fmla="*/ 18510 w 79188"/>
                    <a:gd name="connsiteY2" fmla="*/ 0 h 89988"/>
                    <a:gd name="connsiteX3" fmla="*/ 32006 w 79188"/>
                    <a:gd name="connsiteY3" fmla="*/ 5068 h 89988"/>
                    <a:gd name="connsiteX4" fmla="*/ 37073 w 79188"/>
                    <a:gd name="connsiteY4" fmla="*/ 18381 h 89988"/>
                    <a:gd name="connsiteX5" fmla="*/ 37073 w 79188"/>
                    <a:gd name="connsiteY5" fmla="*/ 22714 h 89988"/>
                    <a:gd name="connsiteX6" fmla="*/ 32006 w 79188"/>
                    <a:gd name="connsiteY6" fmla="*/ 35633 h 89988"/>
                    <a:gd name="connsiteX7" fmla="*/ 18641 w 79188"/>
                    <a:gd name="connsiteY7" fmla="*/ 40675 h 89988"/>
                    <a:gd name="connsiteX8" fmla="*/ 5277 w 79188"/>
                    <a:gd name="connsiteY8" fmla="*/ 35712 h 89988"/>
                    <a:gd name="connsiteX9" fmla="*/ 26 w 79188"/>
                    <a:gd name="connsiteY9" fmla="*/ 22346 h 89988"/>
                    <a:gd name="connsiteX10" fmla="*/ 26 w 79188"/>
                    <a:gd name="connsiteY10" fmla="*/ 18092 h 89988"/>
                    <a:gd name="connsiteX11" fmla="*/ 10213 w 79188"/>
                    <a:gd name="connsiteY11" fmla="*/ 22714 h 89988"/>
                    <a:gd name="connsiteX12" fmla="*/ 12524 w 79188"/>
                    <a:gd name="connsiteY12" fmla="*/ 29436 h 89988"/>
                    <a:gd name="connsiteX13" fmla="*/ 18615 w 79188"/>
                    <a:gd name="connsiteY13" fmla="*/ 32009 h 89988"/>
                    <a:gd name="connsiteX14" fmla="*/ 24628 w 79188"/>
                    <a:gd name="connsiteY14" fmla="*/ 29436 h 89988"/>
                    <a:gd name="connsiteX15" fmla="*/ 26912 w 79188"/>
                    <a:gd name="connsiteY15" fmla="*/ 22477 h 89988"/>
                    <a:gd name="connsiteX16" fmla="*/ 26912 w 79188"/>
                    <a:gd name="connsiteY16" fmla="*/ 18066 h 89988"/>
                    <a:gd name="connsiteX17" fmla="*/ 24602 w 79188"/>
                    <a:gd name="connsiteY17" fmla="*/ 11317 h 89988"/>
                    <a:gd name="connsiteX18" fmla="*/ 18510 w 79188"/>
                    <a:gd name="connsiteY18" fmla="*/ 8718 h 89988"/>
                    <a:gd name="connsiteX19" fmla="*/ 12472 w 79188"/>
                    <a:gd name="connsiteY19" fmla="*/ 11344 h 89988"/>
                    <a:gd name="connsiteX20" fmla="*/ 10213 w 79188"/>
                    <a:gd name="connsiteY20" fmla="*/ 18250 h 89988"/>
                    <a:gd name="connsiteX21" fmla="*/ 10213 w 79188"/>
                    <a:gd name="connsiteY21" fmla="*/ 22714 h 89988"/>
                    <a:gd name="connsiteX22" fmla="*/ 21635 w 79188"/>
                    <a:gd name="connsiteY22" fmla="*/ 82242 h 89988"/>
                    <a:gd name="connsiteX23" fmla="*/ 14125 w 79188"/>
                    <a:gd name="connsiteY23" fmla="*/ 77909 h 89988"/>
                    <a:gd name="connsiteX24" fmla="*/ 56844 w 79188"/>
                    <a:gd name="connsiteY24" fmla="*/ 9506 h 89988"/>
                    <a:gd name="connsiteX25" fmla="*/ 64354 w 79188"/>
                    <a:gd name="connsiteY25" fmla="*/ 13838 h 89988"/>
                    <a:gd name="connsiteX26" fmla="*/ 21635 w 79188"/>
                    <a:gd name="connsiteY26" fmla="*/ 82242 h 89988"/>
                    <a:gd name="connsiteX27" fmla="*/ 42062 w 79188"/>
                    <a:gd name="connsiteY27" fmla="*/ 67327 h 89988"/>
                    <a:gd name="connsiteX28" fmla="*/ 47287 w 79188"/>
                    <a:gd name="connsiteY28" fmla="*/ 54277 h 89988"/>
                    <a:gd name="connsiteX29" fmla="*/ 60625 w 79188"/>
                    <a:gd name="connsiteY29" fmla="*/ 49288 h 89988"/>
                    <a:gd name="connsiteX30" fmla="*/ 73989 w 79188"/>
                    <a:gd name="connsiteY30" fmla="*/ 54277 h 89988"/>
                    <a:gd name="connsiteX31" fmla="*/ 79188 w 79188"/>
                    <a:gd name="connsiteY31" fmla="*/ 67747 h 89988"/>
                    <a:gd name="connsiteX32" fmla="*/ 79188 w 79188"/>
                    <a:gd name="connsiteY32" fmla="*/ 72028 h 89988"/>
                    <a:gd name="connsiteX33" fmla="*/ 74173 w 79188"/>
                    <a:gd name="connsiteY33" fmla="*/ 84920 h 89988"/>
                    <a:gd name="connsiteX34" fmla="*/ 60730 w 79188"/>
                    <a:gd name="connsiteY34" fmla="*/ 89988 h 89988"/>
                    <a:gd name="connsiteX35" fmla="*/ 47182 w 79188"/>
                    <a:gd name="connsiteY35" fmla="*/ 84973 h 89988"/>
                    <a:gd name="connsiteX36" fmla="*/ 42036 w 79188"/>
                    <a:gd name="connsiteY36" fmla="*/ 71712 h 89988"/>
                    <a:gd name="connsiteX37" fmla="*/ 42036 w 79188"/>
                    <a:gd name="connsiteY37" fmla="*/ 67327 h 89988"/>
                    <a:gd name="connsiteX38" fmla="*/ 52302 w 79188"/>
                    <a:gd name="connsiteY38" fmla="*/ 71949 h 89988"/>
                    <a:gd name="connsiteX39" fmla="*/ 54665 w 79188"/>
                    <a:gd name="connsiteY39" fmla="*/ 78645 h 89988"/>
                    <a:gd name="connsiteX40" fmla="*/ 60756 w 79188"/>
                    <a:gd name="connsiteY40" fmla="*/ 81271 h 89988"/>
                    <a:gd name="connsiteX41" fmla="*/ 66795 w 79188"/>
                    <a:gd name="connsiteY41" fmla="*/ 78776 h 89988"/>
                    <a:gd name="connsiteX42" fmla="*/ 69001 w 79188"/>
                    <a:gd name="connsiteY42" fmla="*/ 71765 h 89988"/>
                    <a:gd name="connsiteX43" fmla="*/ 69001 w 79188"/>
                    <a:gd name="connsiteY43" fmla="*/ 67248 h 89988"/>
                    <a:gd name="connsiteX44" fmla="*/ 66664 w 79188"/>
                    <a:gd name="connsiteY44" fmla="*/ 60526 h 89988"/>
                    <a:gd name="connsiteX45" fmla="*/ 60651 w 79188"/>
                    <a:gd name="connsiteY45" fmla="*/ 58005 h 89988"/>
                    <a:gd name="connsiteX46" fmla="*/ 54612 w 79188"/>
                    <a:gd name="connsiteY46" fmla="*/ 60526 h 89988"/>
                    <a:gd name="connsiteX47" fmla="*/ 52302 w 79188"/>
                    <a:gd name="connsiteY47" fmla="*/ 67511 h 89988"/>
                    <a:gd name="connsiteX48" fmla="*/ 52302 w 79188"/>
                    <a:gd name="connsiteY48" fmla="*/ 71949 h 89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88">
                      <a:moveTo>
                        <a:pt x="0" y="18092"/>
                      </a:moveTo>
                      <a:cubicBezTo>
                        <a:pt x="0" y="12814"/>
                        <a:pt x="1706" y="8455"/>
                        <a:pt x="5120" y="5068"/>
                      </a:cubicBezTo>
                      <a:cubicBezTo>
                        <a:pt x="8533" y="1681"/>
                        <a:pt x="12997" y="0"/>
                        <a:pt x="18510" y="0"/>
                      </a:cubicBezTo>
                      <a:cubicBezTo>
                        <a:pt x="24024" y="0"/>
                        <a:pt x="28619" y="1681"/>
                        <a:pt x="32006" y="5068"/>
                      </a:cubicBezTo>
                      <a:cubicBezTo>
                        <a:pt x="35393" y="8455"/>
                        <a:pt x="37073" y="12893"/>
                        <a:pt x="37073" y="18381"/>
                      </a:cubicBezTo>
                      <a:lnTo>
                        <a:pt x="37073" y="22714"/>
                      </a:lnTo>
                      <a:cubicBezTo>
                        <a:pt x="37073" y="27965"/>
                        <a:pt x="35367" y="32272"/>
                        <a:pt x="32006" y="35633"/>
                      </a:cubicBezTo>
                      <a:cubicBezTo>
                        <a:pt x="28619" y="38994"/>
                        <a:pt x="24155" y="40675"/>
                        <a:pt x="18641" y="40675"/>
                      </a:cubicBezTo>
                      <a:cubicBezTo>
                        <a:pt x="13128" y="40675"/>
                        <a:pt x="8769" y="39020"/>
                        <a:pt x="5277" y="35712"/>
                      </a:cubicBezTo>
                      <a:cubicBezTo>
                        <a:pt x="1759" y="32403"/>
                        <a:pt x="26" y="27939"/>
                        <a:pt x="26" y="22346"/>
                      </a:cubicBezTo>
                      <a:lnTo>
                        <a:pt x="26" y="18092"/>
                      </a:lnTo>
                      <a:close/>
                      <a:moveTo>
                        <a:pt x="10213" y="22714"/>
                      </a:moveTo>
                      <a:cubicBezTo>
                        <a:pt x="10213" y="25497"/>
                        <a:pt x="10975" y="27729"/>
                        <a:pt x="12524" y="29436"/>
                      </a:cubicBezTo>
                      <a:cubicBezTo>
                        <a:pt x="14073" y="31143"/>
                        <a:pt x="16095" y="32009"/>
                        <a:pt x="18615" y="32009"/>
                      </a:cubicBezTo>
                      <a:cubicBezTo>
                        <a:pt x="21136" y="32009"/>
                        <a:pt x="23105" y="31143"/>
                        <a:pt x="24628" y="29436"/>
                      </a:cubicBezTo>
                      <a:cubicBezTo>
                        <a:pt x="26151" y="27729"/>
                        <a:pt x="26912" y="25418"/>
                        <a:pt x="26912" y="22477"/>
                      </a:cubicBezTo>
                      <a:lnTo>
                        <a:pt x="26912" y="18066"/>
                      </a:lnTo>
                      <a:cubicBezTo>
                        <a:pt x="26912" y="15283"/>
                        <a:pt x="26151" y="13050"/>
                        <a:pt x="24602" y="11317"/>
                      </a:cubicBezTo>
                      <a:cubicBezTo>
                        <a:pt x="23053" y="9584"/>
                        <a:pt x="21031" y="8718"/>
                        <a:pt x="18510" y="8718"/>
                      </a:cubicBezTo>
                      <a:cubicBezTo>
                        <a:pt x="15990" y="8718"/>
                        <a:pt x="13968" y="9584"/>
                        <a:pt x="12472" y="11344"/>
                      </a:cubicBezTo>
                      <a:cubicBezTo>
                        <a:pt x="10975" y="13103"/>
                        <a:pt x="10213" y="15388"/>
                        <a:pt x="10213" y="18250"/>
                      </a:cubicBezTo>
                      <a:lnTo>
                        <a:pt x="10213" y="22714"/>
                      </a:lnTo>
                      <a:close/>
                      <a:moveTo>
                        <a:pt x="21635" y="82242"/>
                      </a:moveTo>
                      <a:lnTo>
                        <a:pt x="14125" y="77909"/>
                      </a:lnTo>
                      <a:lnTo>
                        <a:pt x="56844" y="9506"/>
                      </a:lnTo>
                      <a:lnTo>
                        <a:pt x="64354" y="13838"/>
                      </a:lnTo>
                      <a:lnTo>
                        <a:pt x="21635" y="82242"/>
                      </a:lnTo>
                      <a:close/>
                      <a:moveTo>
                        <a:pt x="42062" y="67327"/>
                      </a:moveTo>
                      <a:cubicBezTo>
                        <a:pt x="42062" y="61970"/>
                        <a:pt x="43795" y="57612"/>
                        <a:pt x="47287" y="54277"/>
                      </a:cubicBezTo>
                      <a:cubicBezTo>
                        <a:pt x="50779" y="50942"/>
                        <a:pt x="55217" y="49288"/>
                        <a:pt x="60625" y="49288"/>
                      </a:cubicBezTo>
                      <a:cubicBezTo>
                        <a:pt x="66034" y="49288"/>
                        <a:pt x="70523" y="50942"/>
                        <a:pt x="73989" y="54277"/>
                      </a:cubicBezTo>
                      <a:cubicBezTo>
                        <a:pt x="77455" y="57612"/>
                        <a:pt x="79188" y="62102"/>
                        <a:pt x="79188" y="67747"/>
                      </a:cubicBezTo>
                      <a:lnTo>
                        <a:pt x="79188" y="72028"/>
                      </a:lnTo>
                      <a:cubicBezTo>
                        <a:pt x="79188" y="77227"/>
                        <a:pt x="77508" y="81533"/>
                        <a:pt x="74173" y="84920"/>
                      </a:cubicBezTo>
                      <a:cubicBezTo>
                        <a:pt x="70839" y="88308"/>
                        <a:pt x="66349" y="89988"/>
                        <a:pt x="60730" y="89988"/>
                      </a:cubicBezTo>
                      <a:cubicBezTo>
                        <a:pt x="55111" y="89988"/>
                        <a:pt x="50595" y="88308"/>
                        <a:pt x="47182" y="84973"/>
                      </a:cubicBezTo>
                      <a:cubicBezTo>
                        <a:pt x="43769" y="81638"/>
                        <a:pt x="42036" y="77200"/>
                        <a:pt x="42036" y="71712"/>
                      </a:cubicBezTo>
                      <a:lnTo>
                        <a:pt x="42036" y="67327"/>
                      </a:lnTo>
                      <a:close/>
                      <a:moveTo>
                        <a:pt x="52302" y="71949"/>
                      </a:moveTo>
                      <a:cubicBezTo>
                        <a:pt x="52302" y="74680"/>
                        <a:pt x="53090" y="76912"/>
                        <a:pt x="54665" y="78645"/>
                      </a:cubicBezTo>
                      <a:cubicBezTo>
                        <a:pt x="56240" y="80378"/>
                        <a:pt x="58288" y="81271"/>
                        <a:pt x="60756" y="81271"/>
                      </a:cubicBezTo>
                      <a:cubicBezTo>
                        <a:pt x="63224" y="81271"/>
                        <a:pt x="65325" y="80430"/>
                        <a:pt x="66795" y="78776"/>
                      </a:cubicBezTo>
                      <a:cubicBezTo>
                        <a:pt x="68266" y="77122"/>
                        <a:pt x="69001" y="74785"/>
                        <a:pt x="69001" y="71765"/>
                      </a:cubicBezTo>
                      <a:lnTo>
                        <a:pt x="69001" y="67248"/>
                      </a:lnTo>
                      <a:cubicBezTo>
                        <a:pt x="69001" y="64439"/>
                        <a:pt x="68213" y="62207"/>
                        <a:pt x="66664" y="60526"/>
                      </a:cubicBezTo>
                      <a:cubicBezTo>
                        <a:pt x="65115" y="58846"/>
                        <a:pt x="63093" y="58005"/>
                        <a:pt x="60651" y="58005"/>
                      </a:cubicBezTo>
                      <a:cubicBezTo>
                        <a:pt x="58209" y="58005"/>
                        <a:pt x="56161" y="58846"/>
                        <a:pt x="54612" y="60526"/>
                      </a:cubicBezTo>
                      <a:cubicBezTo>
                        <a:pt x="53063" y="62207"/>
                        <a:pt x="52302" y="64544"/>
                        <a:pt x="52302" y="67511"/>
                      </a:cubicBezTo>
                      <a:lnTo>
                        <a:pt x="52302" y="71949"/>
                      </a:lnTo>
                      <a:close/>
                    </a:path>
                  </a:pathLst>
                </a:custGeom>
                <a:solidFill>
                  <a:srgbClr val="000000"/>
                </a:solidFill>
                <a:ln w="0" cap="flat">
                  <a:noFill/>
                  <a:prstDash val="solid"/>
                  <a:miter/>
                </a:ln>
              </p:spPr>
              <p:txBody>
                <a:bodyPr rtlCol="0" anchor="ctr"/>
                <a:lstStyle/>
                <a:p>
                  <a:endParaRPr lang="en-US"/>
                </a:p>
              </p:txBody>
            </p:sp>
          </p:grpSp>
          <p:grpSp>
            <p:nvGrpSpPr>
              <p:cNvPr id="267" name="Graphic 630">
                <a:extLst>
                  <a:ext uri="{FF2B5EF4-FFF2-40B4-BE49-F238E27FC236}">
                    <a16:creationId xmlns:a16="http://schemas.microsoft.com/office/drawing/2014/main" id="{BC069E7F-20B7-0957-C11C-7B2CE6A1B812}"/>
                  </a:ext>
                </a:extLst>
              </p:cNvPr>
              <p:cNvGrpSpPr/>
              <p:nvPr/>
            </p:nvGrpSpPr>
            <p:grpSpPr>
              <a:xfrm>
                <a:off x="6987550" y="2385196"/>
                <a:ext cx="220315" cy="89988"/>
                <a:chOff x="6987550" y="2385196"/>
                <a:chExt cx="220315" cy="89988"/>
              </a:xfrm>
              <a:solidFill>
                <a:srgbClr val="000000"/>
              </a:solidFill>
            </p:grpSpPr>
            <p:sp>
              <p:nvSpPr>
                <p:cNvPr id="292" name="Freeform 291">
                  <a:extLst>
                    <a:ext uri="{FF2B5EF4-FFF2-40B4-BE49-F238E27FC236}">
                      <a16:creationId xmlns:a16="http://schemas.microsoft.com/office/drawing/2014/main" id="{23245E2E-1FC4-990E-B04C-CC280B9E88BF}"/>
                    </a:ext>
                  </a:extLst>
                </p:cNvPr>
                <p:cNvSpPr/>
                <p:nvPr/>
              </p:nvSpPr>
              <p:spPr>
                <a:xfrm>
                  <a:off x="6987550" y="2385248"/>
                  <a:ext cx="58052" cy="89909"/>
                </a:xfrm>
                <a:custGeom>
                  <a:avLst/>
                  <a:gdLst>
                    <a:gd name="connsiteX0" fmla="*/ 18695 w 58052"/>
                    <a:gd name="connsiteY0" fmla="*/ 38311 h 89909"/>
                    <a:gd name="connsiteX1" fmla="*/ 27595 w 58052"/>
                    <a:gd name="connsiteY1" fmla="*/ 38311 h 89909"/>
                    <a:gd name="connsiteX2" fmla="*/ 38255 w 58052"/>
                    <a:gd name="connsiteY2" fmla="*/ 34819 h 89909"/>
                    <a:gd name="connsiteX3" fmla="*/ 42194 w 58052"/>
                    <a:gd name="connsiteY3" fmla="*/ 24893 h 89909"/>
                    <a:gd name="connsiteX4" fmla="*/ 38912 w 58052"/>
                    <a:gd name="connsiteY4" fmla="*/ 15177 h 89909"/>
                    <a:gd name="connsiteX5" fmla="*/ 28908 w 58052"/>
                    <a:gd name="connsiteY5" fmla="*/ 11711 h 89909"/>
                    <a:gd name="connsiteX6" fmla="*/ 19220 w 58052"/>
                    <a:gd name="connsiteY6" fmla="*/ 15099 h 89909"/>
                    <a:gd name="connsiteX7" fmla="*/ 15439 w 58052"/>
                    <a:gd name="connsiteY7" fmla="*/ 23974 h 89909"/>
                    <a:gd name="connsiteX8" fmla="*/ 840 w 58052"/>
                    <a:gd name="connsiteY8" fmla="*/ 23974 h 89909"/>
                    <a:gd name="connsiteX9" fmla="*/ 4411 w 58052"/>
                    <a:gd name="connsiteY9" fmla="*/ 11711 h 89909"/>
                    <a:gd name="connsiteX10" fmla="*/ 14389 w 58052"/>
                    <a:gd name="connsiteY10" fmla="*/ 3099 h 89909"/>
                    <a:gd name="connsiteX11" fmla="*/ 28725 w 58052"/>
                    <a:gd name="connsiteY11" fmla="*/ 0 h 89909"/>
                    <a:gd name="connsiteX12" fmla="*/ 49309 w 58052"/>
                    <a:gd name="connsiteY12" fmla="*/ 6591 h 89909"/>
                    <a:gd name="connsiteX13" fmla="*/ 56792 w 58052"/>
                    <a:gd name="connsiteY13" fmla="*/ 24893 h 89909"/>
                    <a:gd name="connsiteX14" fmla="*/ 53038 w 58052"/>
                    <a:gd name="connsiteY14" fmla="*/ 35974 h 89909"/>
                    <a:gd name="connsiteX15" fmla="*/ 43323 w 58052"/>
                    <a:gd name="connsiteY15" fmla="*/ 43826 h 89909"/>
                    <a:gd name="connsiteX16" fmla="*/ 54298 w 58052"/>
                    <a:gd name="connsiteY16" fmla="*/ 51572 h 89909"/>
                    <a:gd name="connsiteX17" fmla="*/ 58052 w 58052"/>
                    <a:gd name="connsiteY17" fmla="*/ 64202 h 89909"/>
                    <a:gd name="connsiteX18" fmla="*/ 49965 w 58052"/>
                    <a:gd name="connsiteY18" fmla="*/ 82951 h 89909"/>
                    <a:gd name="connsiteX19" fmla="*/ 28725 w 58052"/>
                    <a:gd name="connsiteY19" fmla="*/ 89910 h 89909"/>
                    <a:gd name="connsiteX20" fmla="*/ 8061 w 58052"/>
                    <a:gd name="connsiteY20" fmla="*/ 83187 h 89909"/>
                    <a:gd name="connsiteX21" fmla="*/ 0 w 58052"/>
                    <a:gd name="connsiteY21" fmla="*/ 65279 h 89909"/>
                    <a:gd name="connsiteX22" fmla="*/ 14599 w 58052"/>
                    <a:gd name="connsiteY22" fmla="*/ 65279 h 89909"/>
                    <a:gd name="connsiteX23" fmla="*/ 18484 w 58052"/>
                    <a:gd name="connsiteY23" fmla="*/ 74653 h 89909"/>
                    <a:gd name="connsiteX24" fmla="*/ 28908 w 58052"/>
                    <a:gd name="connsiteY24" fmla="*/ 78251 h 89909"/>
                    <a:gd name="connsiteX25" fmla="*/ 39594 w 58052"/>
                    <a:gd name="connsiteY25" fmla="*/ 74653 h 89909"/>
                    <a:gd name="connsiteX26" fmla="*/ 43506 w 58052"/>
                    <a:gd name="connsiteY26" fmla="*/ 64202 h 89909"/>
                    <a:gd name="connsiteX27" fmla="*/ 39410 w 58052"/>
                    <a:gd name="connsiteY27" fmla="*/ 53568 h 89909"/>
                    <a:gd name="connsiteX28" fmla="*/ 27280 w 58052"/>
                    <a:gd name="connsiteY28" fmla="*/ 49839 h 89909"/>
                    <a:gd name="connsiteX29" fmla="*/ 18695 w 58052"/>
                    <a:gd name="connsiteY29" fmla="*/ 49839 h 89909"/>
                    <a:gd name="connsiteX30" fmla="*/ 18695 w 58052"/>
                    <a:gd name="connsiteY30" fmla="*/ 38311 h 8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8052" h="89909">
                      <a:moveTo>
                        <a:pt x="18695" y="38311"/>
                      </a:moveTo>
                      <a:lnTo>
                        <a:pt x="27595" y="38311"/>
                      </a:lnTo>
                      <a:cubicBezTo>
                        <a:pt x="32085" y="38285"/>
                        <a:pt x="35630" y="37103"/>
                        <a:pt x="38255" y="34819"/>
                      </a:cubicBezTo>
                      <a:cubicBezTo>
                        <a:pt x="40881" y="32534"/>
                        <a:pt x="42194" y="29226"/>
                        <a:pt x="42194" y="24893"/>
                      </a:cubicBezTo>
                      <a:cubicBezTo>
                        <a:pt x="42194" y="20560"/>
                        <a:pt x="41091" y="17488"/>
                        <a:pt x="38912" y="15177"/>
                      </a:cubicBezTo>
                      <a:cubicBezTo>
                        <a:pt x="36733" y="12867"/>
                        <a:pt x="33398" y="11711"/>
                        <a:pt x="28908" y="11711"/>
                      </a:cubicBezTo>
                      <a:cubicBezTo>
                        <a:pt x="24970" y="11711"/>
                        <a:pt x="21766" y="12840"/>
                        <a:pt x="19220" y="15099"/>
                      </a:cubicBezTo>
                      <a:cubicBezTo>
                        <a:pt x="16699" y="17357"/>
                        <a:pt x="15439" y="20324"/>
                        <a:pt x="15439" y="23974"/>
                      </a:cubicBezTo>
                      <a:lnTo>
                        <a:pt x="840" y="23974"/>
                      </a:lnTo>
                      <a:cubicBezTo>
                        <a:pt x="840" y="19484"/>
                        <a:pt x="2022" y="15388"/>
                        <a:pt x="4411" y="11711"/>
                      </a:cubicBezTo>
                      <a:cubicBezTo>
                        <a:pt x="6801" y="8035"/>
                        <a:pt x="10109" y="5147"/>
                        <a:pt x="14389" y="3099"/>
                      </a:cubicBezTo>
                      <a:cubicBezTo>
                        <a:pt x="18642" y="1024"/>
                        <a:pt x="23421" y="0"/>
                        <a:pt x="28725" y="0"/>
                      </a:cubicBezTo>
                      <a:cubicBezTo>
                        <a:pt x="37467" y="0"/>
                        <a:pt x="44321" y="2206"/>
                        <a:pt x="49309" y="6591"/>
                      </a:cubicBezTo>
                      <a:cubicBezTo>
                        <a:pt x="54298" y="10976"/>
                        <a:pt x="56792" y="17068"/>
                        <a:pt x="56792" y="24893"/>
                      </a:cubicBezTo>
                      <a:cubicBezTo>
                        <a:pt x="56792" y="28832"/>
                        <a:pt x="55532" y="32508"/>
                        <a:pt x="53038" y="35974"/>
                      </a:cubicBezTo>
                      <a:cubicBezTo>
                        <a:pt x="50543" y="39440"/>
                        <a:pt x="47287" y="42066"/>
                        <a:pt x="43323" y="43826"/>
                      </a:cubicBezTo>
                      <a:cubicBezTo>
                        <a:pt x="48128" y="45480"/>
                        <a:pt x="51778" y="48053"/>
                        <a:pt x="54298" y="51572"/>
                      </a:cubicBezTo>
                      <a:cubicBezTo>
                        <a:pt x="56792" y="55091"/>
                        <a:pt x="58052" y="59318"/>
                        <a:pt x="58052" y="64202"/>
                      </a:cubicBezTo>
                      <a:cubicBezTo>
                        <a:pt x="58052" y="72054"/>
                        <a:pt x="55348" y="78303"/>
                        <a:pt x="49965" y="82951"/>
                      </a:cubicBezTo>
                      <a:cubicBezTo>
                        <a:pt x="44583" y="87599"/>
                        <a:pt x="37494" y="89910"/>
                        <a:pt x="28725" y="89910"/>
                      </a:cubicBezTo>
                      <a:cubicBezTo>
                        <a:pt x="19955" y="89910"/>
                        <a:pt x="13417" y="87678"/>
                        <a:pt x="8061" y="83187"/>
                      </a:cubicBezTo>
                      <a:cubicBezTo>
                        <a:pt x="2678" y="78697"/>
                        <a:pt x="0" y="72736"/>
                        <a:pt x="0" y="65279"/>
                      </a:cubicBezTo>
                      <a:lnTo>
                        <a:pt x="14599" y="65279"/>
                      </a:lnTo>
                      <a:cubicBezTo>
                        <a:pt x="14599" y="69113"/>
                        <a:pt x="15885" y="72237"/>
                        <a:pt x="18484" y="74653"/>
                      </a:cubicBezTo>
                      <a:cubicBezTo>
                        <a:pt x="21057" y="77069"/>
                        <a:pt x="24550" y="78251"/>
                        <a:pt x="28908" y="78251"/>
                      </a:cubicBezTo>
                      <a:cubicBezTo>
                        <a:pt x="33267" y="78251"/>
                        <a:pt x="36995" y="77043"/>
                        <a:pt x="39594" y="74653"/>
                      </a:cubicBezTo>
                      <a:cubicBezTo>
                        <a:pt x="42194" y="72237"/>
                        <a:pt x="43506" y="68771"/>
                        <a:pt x="43506" y="64202"/>
                      </a:cubicBezTo>
                      <a:cubicBezTo>
                        <a:pt x="43506" y="59633"/>
                        <a:pt x="42141" y="56062"/>
                        <a:pt x="39410" y="53568"/>
                      </a:cubicBezTo>
                      <a:cubicBezTo>
                        <a:pt x="36680" y="51073"/>
                        <a:pt x="32637" y="49839"/>
                        <a:pt x="27280" y="49839"/>
                      </a:cubicBezTo>
                      <a:lnTo>
                        <a:pt x="18695" y="49839"/>
                      </a:lnTo>
                      <a:lnTo>
                        <a:pt x="18695" y="38311"/>
                      </a:lnTo>
                      <a:close/>
                    </a:path>
                  </a:pathLst>
                </a:custGeom>
                <a:solidFill>
                  <a:srgbClr val="000000"/>
                </a:solidFill>
                <a:ln w="0" cap="flat">
                  <a:noFill/>
                  <a:prstDash val="solid"/>
                  <a:miter/>
                </a:ln>
              </p:spPr>
              <p:txBody>
                <a:bodyPr rtlCol="0" anchor="ctr"/>
                <a:lstStyle/>
                <a:p>
                  <a:endParaRPr lang="en-US"/>
                </a:p>
              </p:txBody>
            </p:sp>
            <p:sp>
              <p:nvSpPr>
                <p:cNvPr id="293" name="Freeform 292">
                  <a:extLst>
                    <a:ext uri="{FF2B5EF4-FFF2-40B4-BE49-F238E27FC236}">
                      <a16:creationId xmlns:a16="http://schemas.microsoft.com/office/drawing/2014/main" id="{E757632B-11AE-0EB2-EDCC-4EC883BE9E95}"/>
                    </a:ext>
                  </a:extLst>
                </p:cNvPr>
                <p:cNvSpPr/>
                <p:nvPr/>
              </p:nvSpPr>
              <p:spPr>
                <a:xfrm>
                  <a:off x="7055895" y="2386456"/>
                  <a:ext cx="63697" cy="87520"/>
                </a:xfrm>
                <a:custGeom>
                  <a:avLst/>
                  <a:gdLst>
                    <a:gd name="connsiteX0" fmla="*/ 52828 w 63697"/>
                    <a:gd name="connsiteY0" fmla="*/ 56325 h 87520"/>
                    <a:gd name="connsiteX1" fmla="*/ 63697 w 63697"/>
                    <a:gd name="connsiteY1" fmla="*/ 56325 h 87520"/>
                    <a:gd name="connsiteX2" fmla="*/ 63697 w 63697"/>
                    <a:gd name="connsiteY2" fmla="*/ 68036 h 87520"/>
                    <a:gd name="connsiteX3" fmla="*/ 52828 w 63697"/>
                    <a:gd name="connsiteY3" fmla="*/ 68036 h 87520"/>
                    <a:gd name="connsiteX4" fmla="*/ 52828 w 63697"/>
                    <a:gd name="connsiteY4" fmla="*/ 87520 h 87520"/>
                    <a:gd name="connsiteX5" fmla="*/ 38229 w 63697"/>
                    <a:gd name="connsiteY5" fmla="*/ 87520 h 87520"/>
                    <a:gd name="connsiteX6" fmla="*/ 38229 w 63697"/>
                    <a:gd name="connsiteY6" fmla="*/ 68036 h 87520"/>
                    <a:gd name="connsiteX7" fmla="*/ 421 w 63697"/>
                    <a:gd name="connsiteY7" fmla="*/ 68036 h 87520"/>
                    <a:gd name="connsiteX8" fmla="*/ 0 w 63697"/>
                    <a:gd name="connsiteY8" fmla="*/ 59135 h 87520"/>
                    <a:gd name="connsiteX9" fmla="*/ 37730 w 63697"/>
                    <a:gd name="connsiteY9" fmla="*/ 0 h 87520"/>
                    <a:gd name="connsiteX10" fmla="*/ 52801 w 63697"/>
                    <a:gd name="connsiteY10" fmla="*/ 0 h 87520"/>
                    <a:gd name="connsiteX11" fmla="*/ 52801 w 63697"/>
                    <a:gd name="connsiteY11" fmla="*/ 56325 h 87520"/>
                    <a:gd name="connsiteX12" fmla="*/ 15307 w 63697"/>
                    <a:gd name="connsiteY12" fmla="*/ 56325 h 87520"/>
                    <a:gd name="connsiteX13" fmla="*/ 38203 w 63697"/>
                    <a:gd name="connsiteY13" fmla="*/ 56325 h 87520"/>
                    <a:gd name="connsiteX14" fmla="*/ 38203 w 63697"/>
                    <a:gd name="connsiteY14" fmla="*/ 19773 h 87520"/>
                    <a:gd name="connsiteX15" fmla="*/ 37126 w 63697"/>
                    <a:gd name="connsiteY15" fmla="*/ 21690 h 87520"/>
                    <a:gd name="connsiteX16" fmla="*/ 15307 w 63697"/>
                    <a:gd name="connsiteY16" fmla="*/ 56299 h 8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3697" h="87520">
                      <a:moveTo>
                        <a:pt x="52828" y="56325"/>
                      </a:moveTo>
                      <a:lnTo>
                        <a:pt x="63697" y="56325"/>
                      </a:lnTo>
                      <a:lnTo>
                        <a:pt x="63697" y="68036"/>
                      </a:lnTo>
                      <a:lnTo>
                        <a:pt x="52828" y="68036"/>
                      </a:lnTo>
                      <a:lnTo>
                        <a:pt x="52828" y="87520"/>
                      </a:lnTo>
                      <a:lnTo>
                        <a:pt x="38229" y="87520"/>
                      </a:lnTo>
                      <a:lnTo>
                        <a:pt x="38229" y="68036"/>
                      </a:lnTo>
                      <a:lnTo>
                        <a:pt x="421" y="68036"/>
                      </a:lnTo>
                      <a:lnTo>
                        <a:pt x="0" y="59135"/>
                      </a:lnTo>
                      <a:lnTo>
                        <a:pt x="37730" y="0"/>
                      </a:lnTo>
                      <a:lnTo>
                        <a:pt x="52801" y="0"/>
                      </a:lnTo>
                      <a:lnTo>
                        <a:pt x="52801" y="56325"/>
                      </a:lnTo>
                      <a:close/>
                      <a:moveTo>
                        <a:pt x="15307" y="56325"/>
                      </a:moveTo>
                      <a:lnTo>
                        <a:pt x="38203" y="56325"/>
                      </a:lnTo>
                      <a:lnTo>
                        <a:pt x="38203" y="19773"/>
                      </a:lnTo>
                      <a:lnTo>
                        <a:pt x="37126" y="21690"/>
                      </a:lnTo>
                      <a:lnTo>
                        <a:pt x="15307" y="56299"/>
                      </a:lnTo>
                      <a:close/>
                    </a:path>
                  </a:pathLst>
                </a:custGeom>
                <a:solidFill>
                  <a:srgbClr val="000000"/>
                </a:solidFill>
                <a:ln w="0" cap="flat">
                  <a:noFill/>
                  <a:prstDash val="solid"/>
                  <a:miter/>
                </a:ln>
              </p:spPr>
              <p:txBody>
                <a:bodyPr rtlCol="0" anchor="ctr"/>
                <a:lstStyle/>
                <a:p>
                  <a:endParaRPr lang="en-US"/>
                </a:p>
              </p:txBody>
            </p:sp>
            <p:sp>
              <p:nvSpPr>
                <p:cNvPr id="294" name="Freeform 293">
                  <a:extLst>
                    <a:ext uri="{FF2B5EF4-FFF2-40B4-BE49-F238E27FC236}">
                      <a16:creationId xmlns:a16="http://schemas.microsoft.com/office/drawing/2014/main" id="{E51E9F7B-69C6-8FB0-D21E-FB7962C73C74}"/>
                    </a:ext>
                  </a:extLst>
                </p:cNvPr>
                <p:cNvSpPr/>
                <p:nvPr/>
              </p:nvSpPr>
              <p:spPr>
                <a:xfrm>
                  <a:off x="7128677" y="2385196"/>
                  <a:ext cx="79188" cy="89988"/>
                </a:xfrm>
                <a:custGeom>
                  <a:avLst/>
                  <a:gdLst>
                    <a:gd name="connsiteX0" fmla="*/ 0 w 79188"/>
                    <a:gd name="connsiteY0" fmla="*/ 18092 h 89988"/>
                    <a:gd name="connsiteX1" fmla="*/ 5120 w 79188"/>
                    <a:gd name="connsiteY1" fmla="*/ 5068 h 89988"/>
                    <a:gd name="connsiteX2" fmla="*/ 18511 w 79188"/>
                    <a:gd name="connsiteY2" fmla="*/ 0 h 89988"/>
                    <a:gd name="connsiteX3" fmla="*/ 32007 w 79188"/>
                    <a:gd name="connsiteY3" fmla="*/ 5068 h 89988"/>
                    <a:gd name="connsiteX4" fmla="*/ 37074 w 79188"/>
                    <a:gd name="connsiteY4" fmla="*/ 18381 h 89988"/>
                    <a:gd name="connsiteX5" fmla="*/ 37074 w 79188"/>
                    <a:gd name="connsiteY5" fmla="*/ 22714 h 89988"/>
                    <a:gd name="connsiteX6" fmla="*/ 32007 w 79188"/>
                    <a:gd name="connsiteY6" fmla="*/ 35633 h 89988"/>
                    <a:gd name="connsiteX7" fmla="*/ 18642 w 79188"/>
                    <a:gd name="connsiteY7" fmla="*/ 40675 h 89988"/>
                    <a:gd name="connsiteX8" fmla="*/ 5277 w 79188"/>
                    <a:gd name="connsiteY8" fmla="*/ 35712 h 89988"/>
                    <a:gd name="connsiteX9" fmla="*/ 26 w 79188"/>
                    <a:gd name="connsiteY9" fmla="*/ 22346 h 89988"/>
                    <a:gd name="connsiteX10" fmla="*/ 26 w 79188"/>
                    <a:gd name="connsiteY10" fmla="*/ 18092 h 89988"/>
                    <a:gd name="connsiteX11" fmla="*/ 10214 w 79188"/>
                    <a:gd name="connsiteY11" fmla="*/ 22714 h 89988"/>
                    <a:gd name="connsiteX12" fmla="*/ 12524 w 79188"/>
                    <a:gd name="connsiteY12" fmla="*/ 29436 h 89988"/>
                    <a:gd name="connsiteX13" fmla="*/ 18616 w 79188"/>
                    <a:gd name="connsiteY13" fmla="*/ 32009 h 89988"/>
                    <a:gd name="connsiteX14" fmla="*/ 24629 w 79188"/>
                    <a:gd name="connsiteY14" fmla="*/ 29436 h 89988"/>
                    <a:gd name="connsiteX15" fmla="*/ 26912 w 79188"/>
                    <a:gd name="connsiteY15" fmla="*/ 22477 h 89988"/>
                    <a:gd name="connsiteX16" fmla="*/ 26912 w 79188"/>
                    <a:gd name="connsiteY16" fmla="*/ 18066 h 89988"/>
                    <a:gd name="connsiteX17" fmla="*/ 24602 w 79188"/>
                    <a:gd name="connsiteY17" fmla="*/ 11317 h 89988"/>
                    <a:gd name="connsiteX18" fmla="*/ 18511 w 79188"/>
                    <a:gd name="connsiteY18" fmla="*/ 8718 h 89988"/>
                    <a:gd name="connsiteX19" fmla="*/ 12472 w 79188"/>
                    <a:gd name="connsiteY19" fmla="*/ 11344 h 89988"/>
                    <a:gd name="connsiteX20" fmla="*/ 10214 w 79188"/>
                    <a:gd name="connsiteY20" fmla="*/ 18250 h 89988"/>
                    <a:gd name="connsiteX21" fmla="*/ 10214 w 79188"/>
                    <a:gd name="connsiteY21" fmla="*/ 22714 h 89988"/>
                    <a:gd name="connsiteX22" fmla="*/ 21609 w 79188"/>
                    <a:gd name="connsiteY22" fmla="*/ 82242 h 89988"/>
                    <a:gd name="connsiteX23" fmla="*/ 14100 w 79188"/>
                    <a:gd name="connsiteY23" fmla="*/ 77909 h 89988"/>
                    <a:gd name="connsiteX24" fmla="*/ 56818 w 79188"/>
                    <a:gd name="connsiteY24" fmla="*/ 9506 h 89988"/>
                    <a:gd name="connsiteX25" fmla="*/ 64327 w 79188"/>
                    <a:gd name="connsiteY25" fmla="*/ 13838 h 89988"/>
                    <a:gd name="connsiteX26" fmla="*/ 21609 w 79188"/>
                    <a:gd name="connsiteY26" fmla="*/ 82242 h 89988"/>
                    <a:gd name="connsiteX27" fmla="*/ 42062 w 79188"/>
                    <a:gd name="connsiteY27" fmla="*/ 67327 h 89988"/>
                    <a:gd name="connsiteX28" fmla="*/ 47287 w 79188"/>
                    <a:gd name="connsiteY28" fmla="*/ 54277 h 89988"/>
                    <a:gd name="connsiteX29" fmla="*/ 60625 w 79188"/>
                    <a:gd name="connsiteY29" fmla="*/ 49288 h 89988"/>
                    <a:gd name="connsiteX30" fmla="*/ 73990 w 79188"/>
                    <a:gd name="connsiteY30" fmla="*/ 54277 h 89988"/>
                    <a:gd name="connsiteX31" fmla="*/ 79189 w 79188"/>
                    <a:gd name="connsiteY31" fmla="*/ 67747 h 89988"/>
                    <a:gd name="connsiteX32" fmla="*/ 79189 w 79188"/>
                    <a:gd name="connsiteY32" fmla="*/ 72028 h 89988"/>
                    <a:gd name="connsiteX33" fmla="*/ 74173 w 79188"/>
                    <a:gd name="connsiteY33" fmla="*/ 84920 h 89988"/>
                    <a:gd name="connsiteX34" fmla="*/ 60731 w 79188"/>
                    <a:gd name="connsiteY34" fmla="*/ 89988 h 89988"/>
                    <a:gd name="connsiteX35" fmla="*/ 47183 w 79188"/>
                    <a:gd name="connsiteY35" fmla="*/ 84973 h 89988"/>
                    <a:gd name="connsiteX36" fmla="*/ 42036 w 79188"/>
                    <a:gd name="connsiteY36" fmla="*/ 71712 h 89988"/>
                    <a:gd name="connsiteX37" fmla="*/ 42036 w 79188"/>
                    <a:gd name="connsiteY37" fmla="*/ 67327 h 89988"/>
                    <a:gd name="connsiteX38" fmla="*/ 52276 w 79188"/>
                    <a:gd name="connsiteY38" fmla="*/ 71949 h 89988"/>
                    <a:gd name="connsiteX39" fmla="*/ 54639 w 79188"/>
                    <a:gd name="connsiteY39" fmla="*/ 78645 h 89988"/>
                    <a:gd name="connsiteX40" fmla="*/ 60731 w 79188"/>
                    <a:gd name="connsiteY40" fmla="*/ 81271 h 89988"/>
                    <a:gd name="connsiteX41" fmla="*/ 66770 w 79188"/>
                    <a:gd name="connsiteY41" fmla="*/ 78776 h 89988"/>
                    <a:gd name="connsiteX42" fmla="*/ 68975 w 79188"/>
                    <a:gd name="connsiteY42" fmla="*/ 71765 h 89988"/>
                    <a:gd name="connsiteX43" fmla="*/ 68975 w 79188"/>
                    <a:gd name="connsiteY43" fmla="*/ 67248 h 89988"/>
                    <a:gd name="connsiteX44" fmla="*/ 66638 w 79188"/>
                    <a:gd name="connsiteY44" fmla="*/ 60526 h 89988"/>
                    <a:gd name="connsiteX45" fmla="*/ 60625 w 79188"/>
                    <a:gd name="connsiteY45" fmla="*/ 58005 h 89988"/>
                    <a:gd name="connsiteX46" fmla="*/ 54586 w 79188"/>
                    <a:gd name="connsiteY46" fmla="*/ 60526 h 89988"/>
                    <a:gd name="connsiteX47" fmla="*/ 52276 w 79188"/>
                    <a:gd name="connsiteY47" fmla="*/ 67511 h 89988"/>
                    <a:gd name="connsiteX48" fmla="*/ 52276 w 79188"/>
                    <a:gd name="connsiteY48" fmla="*/ 71949 h 89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88">
                      <a:moveTo>
                        <a:pt x="0" y="18092"/>
                      </a:moveTo>
                      <a:cubicBezTo>
                        <a:pt x="0" y="12814"/>
                        <a:pt x="1707" y="8455"/>
                        <a:pt x="5120" y="5068"/>
                      </a:cubicBezTo>
                      <a:cubicBezTo>
                        <a:pt x="8533" y="1681"/>
                        <a:pt x="12997" y="0"/>
                        <a:pt x="18511" y="0"/>
                      </a:cubicBezTo>
                      <a:cubicBezTo>
                        <a:pt x="24025" y="0"/>
                        <a:pt x="28619" y="1681"/>
                        <a:pt x="32007" y="5068"/>
                      </a:cubicBezTo>
                      <a:cubicBezTo>
                        <a:pt x="35394" y="8455"/>
                        <a:pt x="37074" y="12893"/>
                        <a:pt x="37074" y="18381"/>
                      </a:cubicBezTo>
                      <a:lnTo>
                        <a:pt x="37074" y="22714"/>
                      </a:lnTo>
                      <a:cubicBezTo>
                        <a:pt x="37074" y="27965"/>
                        <a:pt x="35394" y="32272"/>
                        <a:pt x="32007" y="35633"/>
                      </a:cubicBezTo>
                      <a:cubicBezTo>
                        <a:pt x="28619" y="38994"/>
                        <a:pt x="24156" y="40675"/>
                        <a:pt x="18642" y="40675"/>
                      </a:cubicBezTo>
                      <a:cubicBezTo>
                        <a:pt x="13128" y="40675"/>
                        <a:pt x="8770" y="39020"/>
                        <a:pt x="5277" y="35712"/>
                      </a:cubicBezTo>
                      <a:cubicBezTo>
                        <a:pt x="1760" y="32403"/>
                        <a:pt x="26" y="27939"/>
                        <a:pt x="26" y="22346"/>
                      </a:cubicBezTo>
                      <a:lnTo>
                        <a:pt x="26" y="18092"/>
                      </a:lnTo>
                      <a:close/>
                      <a:moveTo>
                        <a:pt x="10214" y="22714"/>
                      </a:moveTo>
                      <a:cubicBezTo>
                        <a:pt x="10214" y="25497"/>
                        <a:pt x="10975" y="27729"/>
                        <a:pt x="12524" y="29436"/>
                      </a:cubicBezTo>
                      <a:cubicBezTo>
                        <a:pt x="14074" y="31143"/>
                        <a:pt x="16095" y="32009"/>
                        <a:pt x="18616" y="32009"/>
                      </a:cubicBezTo>
                      <a:cubicBezTo>
                        <a:pt x="21136" y="32009"/>
                        <a:pt x="23105" y="31143"/>
                        <a:pt x="24629" y="29436"/>
                      </a:cubicBezTo>
                      <a:cubicBezTo>
                        <a:pt x="26152" y="27729"/>
                        <a:pt x="26912" y="25418"/>
                        <a:pt x="26912" y="22477"/>
                      </a:cubicBezTo>
                      <a:lnTo>
                        <a:pt x="26912" y="18066"/>
                      </a:lnTo>
                      <a:cubicBezTo>
                        <a:pt x="26912" y="15283"/>
                        <a:pt x="26152" y="13050"/>
                        <a:pt x="24602" y="11317"/>
                      </a:cubicBezTo>
                      <a:cubicBezTo>
                        <a:pt x="23053" y="9584"/>
                        <a:pt x="21031" y="8718"/>
                        <a:pt x="18511" y="8718"/>
                      </a:cubicBezTo>
                      <a:cubicBezTo>
                        <a:pt x="15990" y="8718"/>
                        <a:pt x="13968" y="9584"/>
                        <a:pt x="12472" y="11344"/>
                      </a:cubicBezTo>
                      <a:cubicBezTo>
                        <a:pt x="10975" y="13103"/>
                        <a:pt x="10214" y="15388"/>
                        <a:pt x="10214" y="18250"/>
                      </a:cubicBezTo>
                      <a:lnTo>
                        <a:pt x="10214" y="22714"/>
                      </a:lnTo>
                      <a:close/>
                      <a:moveTo>
                        <a:pt x="21609" y="82242"/>
                      </a:moveTo>
                      <a:lnTo>
                        <a:pt x="14100" y="77909"/>
                      </a:lnTo>
                      <a:lnTo>
                        <a:pt x="56818" y="9506"/>
                      </a:lnTo>
                      <a:lnTo>
                        <a:pt x="64327" y="13838"/>
                      </a:lnTo>
                      <a:lnTo>
                        <a:pt x="21609" y="82242"/>
                      </a:lnTo>
                      <a:close/>
                      <a:moveTo>
                        <a:pt x="42062" y="67327"/>
                      </a:moveTo>
                      <a:cubicBezTo>
                        <a:pt x="42062" y="61970"/>
                        <a:pt x="43796" y="57612"/>
                        <a:pt x="47287" y="54277"/>
                      </a:cubicBezTo>
                      <a:cubicBezTo>
                        <a:pt x="50779" y="50942"/>
                        <a:pt x="55217" y="49288"/>
                        <a:pt x="60625" y="49288"/>
                      </a:cubicBezTo>
                      <a:cubicBezTo>
                        <a:pt x="66034" y="49288"/>
                        <a:pt x="70524" y="50942"/>
                        <a:pt x="73990" y="54277"/>
                      </a:cubicBezTo>
                      <a:cubicBezTo>
                        <a:pt x="77455" y="57612"/>
                        <a:pt x="79189" y="62102"/>
                        <a:pt x="79189" y="67747"/>
                      </a:cubicBezTo>
                      <a:lnTo>
                        <a:pt x="79189" y="72028"/>
                      </a:lnTo>
                      <a:cubicBezTo>
                        <a:pt x="79189" y="77227"/>
                        <a:pt x="77508" y="81533"/>
                        <a:pt x="74173" y="84920"/>
                      </a:cubicBezTo>
                      <a:cubicBezTo>
                        <a:pt x="70839" y="88308"/>
                        <a:pt x="66349" y="89988"/>
                        <a:pt x="60731" y="89988"/>
                      </a:cubicBezTo>
                      <a:cubicBezTo>
                        <a:pt x="55112" y="89988"/>
                        <a:pt x="50595" y="88308"/>
                        <a:pt x="47183" y="84973"/>
                      </a:cubicBezTo>
                      <a:cubicBezTo>
                        <a:pt x="43769" y="81638"/>
                        <a:pt x="42036" y="77200"/>
                        <a:pt x="42036" y="71712"/>
                      </a:cubicBezTo>
                      <a:lnTo>
                        <a:pt x="42036" y="67327"/>
                      </a:lnTo>
                      <a:close/>
                      <a:moveTo>
                        <a:pt x="52276" y="71949"/>
                      </a:moveTo>
                      <a:cubicBezTo>
                        <a:pt x="52276" y="74680"/>
                        <a:pt x="53064" y="76912"/>
                        <a:pt x="54639" y="78645"/>
                      </a:cubicBezTo>
                      <a:cubicBezTo>
                        <a:pt x="56215" y="80378"/>
                        <a:pt x="58263" y="81271"/>
                        <a:pt x="60731" y="81271"/>
                      </a:cubicBezTo>
                      <a:cubicBezTo>
                        <a:pt x="63199" y="81271"/>
                        <a:pt x="65299" y="80430"/>
                        <a:pt x="66770" y="78776"/>
                      </a:cubicBezTo>
                      <a:cubicBezTo>
                        <a:pt x="68240" y="77122"/>
                        <a:pt x="68975" y="74785"/>
                        <a:pt x="68975" y="71765"/>
                      </a:cubicBezTo>
                      <a:lnTo>
                        <a:pt x="68975" y="67248"/>
                      </a:lnTo>
                      <a:cubicBezTo>
                        <a:pt x="68975" y="64439"/>
                        <a:pt x="68188" y="62207"/>
                        <a:pt x="66638" y="60526"/>
                      </a:cubicBezTo>
                      <a:cubicBezTo>
                        <a:pt x="65089" y="58846"/>
                        <a:pt x="63067" y="58005"/>
                        <a:pt x="60625" y="58005"/>
                      </a:cubicBezTo>
                      <a:cubicBezTo>
                        <a:pt x="58184" y="58005"/>
                        <a:pt x="56136" y="58846"/>
                        <a:pt x="54586" y="60526"/>
                      </a:cubicBezTo>
                      <a:cubicBezTo>
                        <a:pt x="53038" y="62207"/>
                        <a:pt x="52276" y="64544"/>
                        <a:pt x="52276" y="67511"/>
                      </a:cubicBezTo>
                      <a:lnTo>
                        <a:pt x="52276" y="71949"/>
                      </a:lnTo>
                      <a:close/>
                    </a:path>
                  </a:pathLst>
                </a:custGeom>
                <a:solidFill>
                  <a:srgbClr val="000000"/>
                </a:solidFill>
                <a:ln w="0" cap="flat">
                  <a:noFill/>
                  <a:prstDash val="solid"/>
                  <a:miter/>
                </a:ln>
              </p:spPr>
              <p:txBody>
                <a:bodyPr rtlCol="0" anchor="ctr"/>
                <a:lstStyle/>
                <a:p>
                  <a:endParaRPr lang="en-US"/>
                </a:p>
              </p:txBody>
            </p:sp>
          </p:grpSp>
          <p:grpSp>
            <p:nvGrpSpPr>
              <p:cNvPr id="268" name="Graphic 630">
                <a:extLst>
                  <a:ext uri="{FF2B5EF4-FFF2-40B4-BE49-F238E27FC236}">
                    <a16:creationId xmlns:a16="http://schemas.microsoft.com/office/drawing/2014/main" id="{68F759EF-4B98-3820-C5CE-BA4F0CEB5BD6}"/>
                  </a:ext>
                </a:extLst>
              </p:cNvPr>
              <p:cNvGrpSpPr/>
              <p:nvPr/>
            </p:nvGrpSpPr>
            <p:grpSpPr>
              <a:xfrm>
                <a:off x="7583642" y="2385196"/>
                <a:ext cx="220315" cy="89988"/>
                <a:chOff x="7583642" y="2385196"/>
                <a:chExt cx="220315" cy="89988"/>
              </a:xfrm>
              <a:solidFill>
                <a:srgbClr val="000000"/>
              </a:solidFill>
            </p:grpSpPr>
            <p:sp>
              <p:nvSpPr>
                <p:cNvPr id="289" name="Freeform 288">
                  <a:extLst>
                    <a:ext uri="{FF2B5EF4-FFF2-40B4-BE49-F238E27FC236}">
                      <a16:creationId xmlns:a16="http://schemas.microsoft.com/office/drawing/2014/main" id="{BA2812B7-FC6E-2141-7048-ABE14B342FA0}"/>
                    </a:ext>
                  </a:extLst>
                </p:cNvPr>
                <p:cNvSpPr/>
                <p:nvPr/>
              </p:nvSpPr>
              <p:spPr>
                <a:xfrm>
                  <a:off x="7583642" y="2385248"/>
                  <a:ext cx="58052" cy="89909"/>
                </a:xfrm>
                <a:custGeom>
                  <a:avLst/>
                  <a:gdLst>
                    <a:gd name="connsiteX0" fmla="*/ 18695 w 58052"/>
                    <a:gd name="connsiteY0" fmla="*/ 38311 h 89909"/>
                    <a:gd name="connsiteX1" fmla="*/ 27595 w 58052"/>
                    <a:gd name="connsiteY1" fmla="*/ 38311 h 89909"/>
                    <a:gd name="connsiteX2" fmla="*/ 38255 w 58052"/>
                    <a:gd name="connsiteY2" fmla="*/ 34819 h 89909"/>
                    <a:gd name="connsiteX3" fmla="*/ 42194 w 58052"/>
                    <a:gd name="connsiteY3" fmla="*/ 24893 h 89909"/>
                    <a:gd name="connsiteX4" fmla="*/ 38912 w 58052"/>
                    <a:gd name="connsiteY4" fmla="*/ 15177 h 89909"/>
                    <a:gd name="connsiteX5" fmla="*/ 28908 w 58052"/>
                    <a:gd name="connsiteY5" fmla="*/ 11711 h 89909"/>
                    <a:gd name="connsiteX6" fmla="*/ 19220 w 58052"/>
                    <a:gd name="connsiteY6" fmla="*/ 15099 h 89909"/>
                    <a:gd name="connsiteX7" fmla="*/ 15439 w 58052"/>
                    <a:gd name="connsiteY7" fmla="*/ 23974 h 89909"/>
                    <a:gd name="connsiteX8" fmla="*/ 840 w 58052"/>
                    <a:gd name="connsiteY8" fmla="*/ 23974 h 89909"/>
                    <a:gd name="connsiteX9" fmla="*/ 4411 w 58052"/>
                    <a:gd name="connsiteY9" fmla="*/ 11711 h 89909"/>
                    <a:gd name="connsiteX10" fmla="*/ 14388 w 58052"/>
                    <a:gd name="connsiteY10" fmla="*/ 3099 h 89909"/>
                    <a:gd name="connsiteX11" fmla="*/ 28725 w 58052"/>
                    <a:gd name="connsiteY11" fmla="*/ 0 h 89909"/>
                    <a:gd name="connsiteX12" fmla="*/ 49309 w 58052"/>
                    <a:gd name="connsiteY12" fmla="*/ 6591 h 89909"/>
                    <a:gd name="connsiteX13" fmla="*/ 56792 w 58052"/>
                    <a:gd name="connsiteY13" fmla="*/ 24893 h 89909"/>
                    <a:gd name="connsiteX14" fmla="*/ 53038 w 58052"/>
                    <a:gd name="connsiteY14" fmla="*/ 35974 h 89909"/>
                    <a:gd name="connsiteX15" fmla="*/ 43323 w 58052"/>
                    <a:gd name="connsiteY15" fmla="*/ 43826 h 89909"/>
                    <a:gd name="connsiteX16" fmla="*/ 54298 w 58052"/>
                    <a:gd name="connsiteY16" fmla="*/ 51572 h 89909"/>
                    <a:gd name="connsiteX17" fmla="*/ 58052 w 58052"/>
                    <a:gd name="connsiteY17" fmla="*/ 64202 h 89909"/>
                    <a:gd name="connsiteX18" fmla="*/ 49965 w 58052"/>
                    <a:gd name="connsiteY18" fmla="*/ 82951 h 89909"/>
                    <a:gd name="connsiteX19" fmla="*/ 28725 w 58052"/>
                    <a:gd name="connsiteY19" fmla="*/ 89910 h 89909"/>
                    <a:gd name="connsiteX20" fmla="*/ 8061 w 58052"/>
                    <a:gd name="connsiteY20" fmla="*/ 83187 h 89909"/>
                    <a:gd name="connsiteX21" fmla="*/ 0 w 58052"/>
                    <a:gd name="connsiteY21" fmla="*/ 65279 h 89909"/>
                    <a:gd name="connsiteX22" fmla="*/ 14599 w 58052"/>
                    <a:gd name="connsiteY22" fmla="*/ 65279 h 89909"/>
                    <a:gd name="connsiteX23" fmla="*/ 18484 w 58052"/>
                    <a:gd name="connsiteY23" fmla="*/ 74653 h 89909"/>
                    <a:gd name="connsiteX24" fmla="*/ 28908 w 58052"/>
                    <a:gd name="connsiteY24" fmla="*/ 78251 h 89909"/>
                    <a:gd name="connsiteX25" fmla="*/ 39594 w 58052"/>
                    <a:gd name="connsiteY25" fmla="*/ 74653 h 89909"/>
                    <a:gd name="connsiteX26" fmla="*/ 43506 w 58052"/>
                    <a:gd name="connsiteY26" fmla="*/ 64202 h 89909"/>
                    <a:gd name="connsiteX27" fmla="*/ 39410 w 58052"/>
                    <a:gd name="connsiteY27" fmla="*/ 53568 h 89909"/>
                    <a:gd name="connsiteX28" fmla="*/ 27280 w 58052"/>
                    <a:gd name="connsiteY28" fmla="*/ 49839 h 89909"/>
                    <a:gd name="connsiteX29" fmla="*/ 18695 w 58052"/>
                    <a:gd name="connsiteY29" fmla="*/ 49839 h 89909"/>
                    <a:gd name="connsiteX30" fmla="*/ 18695 w 58052"/>
                    <a:gd name="connsiteY30" fmla="*/ 38311 h 8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8052" h="89909">
                      <a:moveTo>
                        <a:pt x="18695" y="38311"/>
                      </a:moveTo>
                      <a:lnTo>
                        <a:pt x="27595" y="38311"/>
                      </a:lnTo>
                      <a:cubicBezTo>
                        <a:pt x="32085" y="38285"/>
                        <a:pt x="35630" y="37103"/>
                        <a:pt x="38255" y="34819"/>
                      </a:cubicBezTo>
                      <a:cubicBezTo>
                        <a:pt x="40881" y="32534"/>
                        <a:pt x="42194" y="29226"/>
                        <a:pt x="42194" y="24893"/>
                      </a:cubicBezTo>
                      <a:cubicBezTo>
                        <a:pt x="42194" y="20560"/>
                        <a:pt x="41091" y="17488"/>
                        <a:pt x="38912" y="15177"/>
                      </a:cubicBezTo>
                      <a:cubicBezTo>
                        <a:pt x="36732" y="12867"/>
                        <a:pt x="33398" y="11711"/>
                        <a:pt x="28908" y="11711"/>
                      </a:cubicBezTo>
                      <a:cubicBezTo>
                        <a:pt x="24970" y="11711"/>
                        <a:pt x="21766" y="12840"/>
                        <a:pt x="19220" y="15099"/>
                      </a:cubicBezTo>
                      <a:cubicBezTo>
                        <a:pt x="16699" y="17357"/>
                        <a:pt x="15439" y="20324"/>
                        <a:pt x="15439" y="23974"/>
                      </a:cubicBezTo>
                      <a:lnTo>
                        <a:pt x="840" y="23974"/>
                      </a:lnTo>
                      <a:cubicBezTo>
                        <a:pt x="840" y="19484"/>
                        <a:pt x="2022" y="15388"/>
                        <a:pt x="4411" y="11711"/>
                      </a:cubicBezTo>
                      <a:cubicBezTo>
                        <a:pt x="6801" y="8035"/>
                        <a:pt x="10109" y="5147"/>
                        <a:pt x="14388" y="3099"/>
                      </a:cubicBezTo>
                      <a:cubicBezTo>
                        <a:pt x="18668" y="1024"/>
                        <a:pt x="23421" y="0"/>
                        <a:pt x="28725" y="0"/>
                      </a:cubicBezTo>
                      <a:cubicBezTo>
                        <a:pt x="37467" y="0"/>
                        <a:pt x="44321" y="2206"/>
                        <a:pt x="49309" y="6591"/>
                      </a:cubicBezTo>
                      <a:cubicBezTo>
                        <a:pt x="54298" y="10976"/>
                        <a:pt x="56792" y="17068"/>
                        <a:pt x="56792" y="24893"/>
                      </a:cubicBezTo>
                      <a:cubicBezTo>
                        <a:pt x="56792" y="28832"/>
                        <a:pt x="55532" y="32508"/>
                        <a:pt x="53038" y="35974"/>
                      </a:cubicBezTo>
                      <a:cubicBezTo>
                        <a:pt x="50543" y="39440"/>
                        <a:pt x="47287" y="42066"/>
                        <a:pt x="43323" y="43826"/>
                      </a:cubicBezTo>
                      <a:cubicBezTo>
                        <a:pt x="48128" y="45480"/>
                        <a:pt x="51777" y="48053"/>
                        <a:pt x="54298" y="51572"/>
                      </a:cubicBezTo>
                      <a:cubicBezTo>
                        <a:pt x="56792" y="55091"/>
                        <a:pt x="58052" y="59318"/>
                        <a:pt x="58052" y="64202"/>
                      </a:cubicBezTo>
                      <a:cubicBezTo>
                        <a:pt x="58052" y="72054"/>
                        <a:pt x="55348" y="78303"/>
                        <a:pt x="49965" y="82951"/>
                      </a:cubicBezTo>
                      <a:cubicBezTo>
                        <a:pt x="44583" y="87599"/>
                        <a:pt x="37494" y="89910"/>
                        <a:pt x="28725" y="89910"/>
                      </a:cubicBezTo>
                      <a:cubicBezTo>
                        <a:pt x="19955" y="89910"/>
                        <a:pt x="13417" y="87678"/>
                        <a:pt x="8061" y="83187"/>
                      </a:cubicBezTo>
                      <a:cubicBezTo>
                        <a:pt x="2704" y="78697"/>
                        <a:pt x="0" y="72736"/>
                        <a:pt x="0" y="65279"/>
                      </a:cubicBezTo>
                      <a:lnTo>
                        <a:pt x="14599" y="65279"/>
                      </a:lnTo>
                      <a:cubicBezTo>
                        <a:pt x="14599" y="69113"/>
                        <a:pt x="15885" y="72237"/>
                        <a:pt x="18484" y="74653"/>
                      </a:cubicBezTo>
                      <a:cubicBezTo>
                        <a:pt x="21057" y="77069"/>
                        <a:pt x="24550" y="78251"/>
                        <a:pt x="28908" y="78251"/>
                      </a:cubicBezTo>
                      <a:cubicBezTo>
                        <a:pt x="33267" y="78251"/>
                        <a:pt x="36995" y="77043"/>
                        <a:pt x="39594" y="74653"/>
                      </a:cubicBezTo>
                      <a:cubicBezTo>
                        <a:pt x="42194" y="72237"/>
                        <a:pt x="43506" y="68771"/>
                        <a:pt x="43506" y="64202"/>
                      </a:cubicBezTo>
                      <a:cubicBezTo>
                        <a:pt x="43506" y="59633"/>
                        <a:pt x="42141" y="56062"/>
                        <a:pt x="39410" y="53568"/>
                      </a:cubicBezTo>
                      <a:cubicBezTo>
                        <a:pt x="36680" y="51073"/>
                        <a:pt x="32637" y="49839"/>
                        <a:pt x="27280" y="49839"/>
                      </a:cubicBezTo>
                      <a:lnTo>
                        <a:pt x="18695" y="49839"/>
                      </a:lnTo>
                      <a:lnTo>
                        <a:pt x="18695" y="38311"/>
                      </a:lnTo>
                      <a:close/>
                    </a:path>
                  </a:pathLst>
                </a:custGeom>
                <a:solidFill>
                  <a:srgbClr val="000000"/>
                </a:solidFill>
                <a:ln w="0" cap="flat">
                  <a:noFill/>
                  <a:prstDash val="solid"/>
                  <a:miter/>
                </a:ln>
              </p:spPr>
              <p:txBody>
                <a:bodyPr rtlCol="0" anchor="ctr"/>
                <a:lstStyle/>
                <a:p>
                  <a:endParaRPr lang="en-US"/>
                </a:p>
              </p:txBody>
            </p:sp>
            <p:sp>
              <p:nvSpPr>
                <p:cNvPr id="290" name="Freeform 289">
                  <a:extLst>
                    <a:ext uri="{FF2B5EF4-FFF2-40B4-BE49-F238E27FC236}">
                      <a16:creationId xmlns:a16="http://schemas.microsoft.com/office/drawing/2014/main" id="{6EB040FF-B16F-2132-DE45-68F97DEBE9F7}"/>
                    </a:ext>
                  </a:extLst>
                </p:cNvPr>
                <p:cNvSpPr/>
                <p:nvPr/>
              </p:nvSpPr>
              <p:spPr>
                <a:xfrm>
                  <a:off x="7656581" y="2386482"/>
                  <a:ext cx="57264" cy="88701"/>
                </a:xfrm>
                <a:custGeom>
                  <a:avLst/>
                  <a:gdLst>
                    <a:gd name="connsiteX0" fmla="*/ 2731 w 57264"/>
                    <a:gd name="connsiteY0" fmla="*/ 44115 h 88701"/>
                    <a:gd name="connsiteX1" fmla="*/ 7483 w 57264"/>
                    <a:gd name="connsiteY1" fmla="*/ 0 h 88701"/>
                    <a:gd name="connsiteX2" fmla="*/ 54481 w 57264"/>
                    <a:gd name="connsiteY2" fmla="*/ 0 h 88701"/>
                    <a:gd name="connsiteX3" fmla="*/ 54481 w 57264"/>
                    <a:gd name="connsiteY3" fmla="*/ 12630 h 88701"/>
                    <a:gd name="connsiteX4" fmla="*/ 19613 w 57264"/>
                    <a:gd name="connsiteY4" fmla="*/ 12630 h 88701"/>
                    <a:gd name="connsiteX5" fmla="*/ 17198 w 57264"/>
                    <a:gd name="connsiteY5" fmla="*/ 33559 h 88701"/>
                    <a:gd name="connsiteX6" fmla="*/ 30903 w 57264"/>
                    <a:gd name="connsiteY6" fmla="*/ 30066 h 88701"/>
                    <a:gd name="connsiteX7" fmla="*/ 50333 w 57264"/>
                    <a:gd name="connsiteY7" fmla="*/ 38049 h 88701"/>
                    <a:gd name="connsiteX8" fmla="*/ 57265 w 57264"/>
                    <a:gd name="connsiteY8" fmla="*/ 59555 h 88701"/>
                    <a:gd name="connsiteX9" fmla="*/ 49572 w 57264"/>
                    <a:gd name="connsiteY9" fmla="*/ 80798 h 88701"/>
                    <a:gd name="connsiteX10" fmla="*/ 28488 w 57264"/>
                    <a:gd name="connsiteY10" fmla="*/ 88702 h 88701"/>
                    <a:gd name="connsiteX11" fmla="*/ 8560 w 57264"/>
                    <a:gd name="connsiteY11" fmla="*/ 81874 h 88701"/>
                    <a:gd name="connsiteX12" fmla="*/ 0 w 57264"/>
                    <a:gd name="connsiteY12" fmla="*/ 63887 h 88701"/>
                    <a:gd name="connsiteX13" fmla="*/ 14126 w 57264"/>
                    <a:gd name="connsiteY13" fmla="*/ 63887 h 88701"/>
                    <a:gd name="connsiteX14" fmla="*/ 18695 w 57264"/>
                    <a:gd name="connsiteY14" fmla="*/ 73656 h 88701"/>
                    <a:gd name="connsiteX15" fmla="*/ 28436 w 57264"/>
                    <a:gd name="connsiteY15" fmla="*/ 77043 h 88701"/>
                    <a:gd name="connsiteX16" fmla="*/ 38912 w 57264"/>
                    <a:gd name="connsiteY16" fmla="*/ 72238 h 88701"/>
                    <a:gd name="connsiteX17" fmla="*/ 42666 w 57264"/>
                    <a:gd name="connsiteY17" fmla="*/ 59135 h 88701"/>
                    <a:gd name="connsiteX18" fmla="*/ 38518 w 57264"/>
                    <a:gd name="connsiteY18" fmla="*/ 46478 h 88701"/>
                    <a:gd name="connsiteX19" fmla="*/ 27096 w 57264"/>
                    <a:gd name="connsiteY19" fmla="*/ 41830 h 88701"/>
                    <a:gd name="connsiteX20" fmla="*/ 20375 w 57264"/>
                    <a:gd name="connsiteY20" fmla="*/ 42880 h 88701"/>
                    <a:gd name="connsiteX21" fmla="*/ 14362 w 57264"/>
                    <a:gd name="connsiteY21" fmla="*/ 47003 h 88701"/>
                    <a:gd name="connsiteX22" fmla="*/ 2704 w 57264"/>
                    <a:gd name="connsiteY22" fmla="*/ 44115 h 88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264" h="88701">
                      <a:moveTo>
                        <a:pt x="2731" y="44115"/>
                      </a:moveTo>
                      <a:lnTo>
                        <a:pt x="7483" y="0"/>
                      </a:lnTo>
                      <a:lnTo>
                        <a:pt x="54481" y="0"/>
                      </a:lnTo>
                      <a:lnTo>
                        <a:pt x="54481" y="12630"/>
                      </a:lnTo>
                      <a:lnTo>
                        <a:pt x="19613" y="12630"/>
                      </a:lnTo>
                      <a:lnTo>
                        <a:pt x="17198" y="33559"/>
                      </a:lnTo>
                      <a:cubicBezTo>
                        <a:pt x="21241" y="31248"/>
                        <a:pt x="25810" y="30066"/>
                        <a:pt x="30903" y="30066"/>
                      </a:cubicBezTo>
                      <a:cubicBezTo>
                        <a:pt x="39226" y="30066"/>
                        <a:pt x="45712" y="32744"/>
                        <a:pt x="50333" y="38049"/>
                      </a:cubicBezTo>
                      <a:cubicBezTo>
                        <a:pt x="54954" y="43379"/>
                        <a:pt x="57265" y="50548"/>
                        <a:pt x="57265" y="59555"/>
                      </a:cubicBezTo>
                      <a:cubicBezTo>
                        <a:pt x="57265" y="68561"/>
                        <a:pt x="54692" y="75520"/>
                        <a:pt x="49572" y="80798"/>
                      </a:cubicBezTo>
                      <a:cubicBezTo>
                        <a:pt x="44452" y="86076"/>
                        <a:pt x="37415" y="88702"/>
                        <a:pt x="28488" y="88702"/>
                      </a:cubicBezTo>
                      <a:cubicBezTo>
                        <a:pt x="20480" y="88702"/>
                        <a:pt x="13837" y="86417"/>
                        <a:pt x="8560" y="81874"/>
                      </a:cubicBezTo>
                      <a:cubicBezTo>
                        <a:pt x="3282" y="77332"/>
                        <a:pt x="447" y="71318"/>
                        <a:pt x="0" y="63887"/>
                      </a:cubicBezTo>
                      <a:lnTo>
                        <a:pt x="14126" y="63887"/>
                      </a:lnTo>
                      <a:cubicBezTo>
                        <a:pt x="14677" y="68141"/>
                        <a:pt x="16200" y="71397"/>
                        <a:pt x="18695" y="73656"/>
                      </a:cubicBezTo>
                      <a:cubicBezTo>
                        <a:pt x="21189" y="75914"/>
                        <a:pt x="24418" y="77043"/>
                        <a:pt x="28436" y="77043"/>
                      </a:cubicBezTo>
                      <a:cubicBezTo>
                        <a:pt x="32925" y="77043"/>
                        <a:pt x="36417" y="75441"/>
                        <a:pt x="38912" y="72238"/>
                      </a:cubicBezTo>
                      <a:cubicBezTo>
                        <a:pt x="41406" y="69034"/>
                        <a:pt x="42666" y="64675"/>
                        <a:pt x="42666" y="59135"/>
                      </a:cubicBezTo>
                      <a:cubicBezTo>
                        <a:pt x="42666" y="53594"/>
                        <a:pt x="41274" y="49576"/>
                        <a:pt x="38518" y="46478"/>
                      </a:cubicBezTo>
                      <a:cubicBezTo>
                        <a:pt x="35761" y="43379"/>
                        <a:pt x="31954" y="41830"/>
                        <a:pt x="27096" y="41830"/>
                      </a:cubicBezTo>
                      <a:cubicBezTo>
                        <a:pt x="24445" y="41830"/>
                        <a:pt x="22213" y="42171"/>
                        <a:pt x="20375" y="42880"/>
                      </a:cubicBezTo>
                      <a:cubicBezTo>
                        <a:pt x="18537" y="43589"/>
                        <a:pt x="16541" y="44955"/>
                        <a:pt x="14362" y="47003"/>
                      </a:cubicBezTo>
                      <a:lnTo>
                        <a:pt x="2704" y="44115"/>
                      </a:lnTo>
                      <a:close/>
                    </a:path>
                  </a:pathLst>
                </a:custGeom>
                <a:solidFill>
                  <a:srgbClr val="000000"/>
                </a:solidFill>
                <a:ln w="0" cap="flat">
                  <a:noFill/>
                  <a:prstDash val="solid"/>
                  <a:miter/>
                </a:ln>
              </p:spPr>
              <p:txBody>
                <a:bodyPr rtlCol="0" anchor="ctr"/>
                <a:lstStyle/>
                <a:p>
                  <a:endParaRPr lang="en-US"/>
                </a:p>
              </p:txBody>
            </p:sp>
            <p:sp>
              <p:nvSpPr>
                <p:cNvPr id="291" name="Freeform 290">
                  <a:extLst>
                    <a:ext uri="{FF2B5EF4-FFF2-40B4-BE49-F238E27FC236}">
                      <a16:creationId xmlns:a16="http://schemas.microsoft.com/office/drawing/2014/main" id="{71FA6D3F-A60F-E3FB-790C-71B9492EBD37}"/>
                    </a:ext>
                  </a:extLst>
                </p:cNvPr>
                <p:cNvSpPr/>
                <p:nvPr/>
              </p:nvSpPr>
              <p:spPr>
                <a:xfrm>
                  <a:off x="7724768" y="2385196"/>
                  <a:ext cx="79188" cy="89988"/>
                </a:xfrm>
                <a:custGeom>
                  <a:avLst/>
                  <a:gdLst>
                    <a:gd name="connsiteX0" fmla="*/ 0 w 79188"/>
                    <a:gd name="connsiteY0" fmla="*/ 18092 h 89988"/>
                    <a:gd name="connsiteX1" fmla="*/ 5120 w 79188"/>
                    <a:gd name="connsiteY1" fmla="*/ 5068 h 89988"/>
                    <a:gd name="connsiteX2" fmla="*/ 18511 w 79188"/>
                    <a:gd name="connsiteY2" fmla="*/ 0 h 89988"/>
                    <a:gd name="connsiteX3" fmla="*/ 32007 w 79188"/>
                    <a:gd name="connsiteY3" fmla="*/ 5068 h 89988"/>
                    <a:gd name="connsiteX4" fmla="*/ 37074 w 79188"/>
                    <a:gd name="connsiteY4" fmla="*/ 18381 h 89988"/>
                    <a:gd name="connsiteX5" fmla="*/ 37074 w 79188"/>
                    <a:gd name="connsiteY5" fmla="*/ 22714 h 89988"/>
                    <a:gd name="connsiteX6" fmla="*/ 32007 w 79188"/>
                    <a:gd name="connsiteY6" fmla="*/ 35633 h 89988"/>
                    <a:gd name="connsiteX7" fmla="*/ 18642 w 79188"/>
                    <a:gd name="connsiteY7" fmla="*/ 40675 h 89988"/>
                    <a:gd name="connsiteX8" fmla="*/ 5277 w 79188"/>
                    <a:gd name="connsiteY8" fmla="*/ 35712 h 89988"/>
                    <a:gd name="connsiteX9" fmla="*/ 26 w 79188"/>
                    <a:gd name="connsiteY9" fmla="*/ 22346 h 89988"/>
                    <a:gd name="connsiteX10" fmla="*/ 26 w 79188"/>
                    <a:gd name="connsiteY10" fmla="*/ 18092 h 89988"/>
                    <a:gd name="connsiteX11" fmla="*/ 10214 w 79188"/>
                    <a:gd name="connsiteY11" fmla="*/ 22714 h 89988"/>
                    <a:gd name="connsiteX12" fmla="*/ 12524 w 79188"/>
                    <a:gd name="connsiteY12" fmla="*/ 29436 h 89988"/>
                    <a:gd name="connsiteX13" fmla="*/ 18616 w 79188"/>
                    <a:gd name="connsiteY13" fmla="*/ 32009 h 89988"/>
                    <a:gd name="connsiteX14" fmla="*/ 24629 w 79188"/>
                    <a:gd name="connsiteY14" fmla="*/ 29436 h 89988"/>
                    <a:gd name="connsiteX15" fmla="*/ 26912 w 79188"/>
                    <a:gd name="connsiteY15" fmla="*/ 22477 h 89988"/>
                    <a:gd name="connsiteX16" fmla="*/ 26912 w 79188"/>
                    <a:gd name="connsiteY16" fmla="*/ 18066 h 89988"/>
                    <a:gd name="connsiteX17" fmla="*/ 24602 w 79188"/>
                    <a:gd name="connsiteY17" fmla="*/ 11317 h 89988"/>
                    <a:gd name="connsiteX18" fmla="*/ 18511 w 79188"/>
                    <a:gd name="connsiteY18" fmla="*/ 8718 h 89988"/>
                    <a:gd name="connsiteX19" fmla="*/ 12472 w 79188"/>
                    <a:gd name="connsiteY19" fmla="*/ 11344 h 89988"/>
                    <a:gd name="connsiteX20" fmla="*/ 10214 w 79188"/>
                    <a:gd name="connsiteY20" fmla="*/ 18250 h 89988"/>
                    <a:gd name="connsiteX21" fmla="*/ 10214 w 79188"/>
                    <a:gd name="connsiteY21" fmla="*/ 22714 h 89988"/>
                    <a:gd name="connsiteX22" fmla="*/ 21635 w 79188"/>
                    <a:gd name="connsiteY22" fmla="*/ 82242 h 89988"/>
                    <a:gd name="connsiteX23" fmla="*/ 14126 w 79188"/>
                    <a:gd name="connsiteY23" fmla="*/ 77909 h 89988"/>
                    <a:gd name="connsiteX24" fmla="*/ 56845 w 79188"/>
                    <a:gd name="connsiteY24" fmla="*/ 9506 h 89988"/>
                    <a:gd name="connsiteX25" fmla="*/ 64354 w 79188"/>
                    <a:gd name="connsiteY25" fmla="*/ 13838 h 89988"/>
                    <a:gd name="connsiteX26" fmla="*/ 21635 w 79188"/>
                    <a:gd name="connsiteY26" fmla="*/ 82242 h 89988"/>
                    <a:gd name="connsiteX27" fmla="*/ 42062 w 79188"/>
                    <a:gd name="connsiteY27" fmla="*/ 67327 h 89988"/>
                    <a:gd name="connsiteX28" fmla="*/ 47287 w 79188"/>
                    <a:gd name="connsiteY28" fmla="*/ 54277 h 89988"/>
                    <a:gd name="connsiteX29" fmla="*/ 60625 w 79188"/>
                    <a:gd name="connsiteY29" fmla="*/ 49288 h 89988"/>
                    <a:gd name="connsiteX30" fmla="*/ 73990 w 79188"/>
                    <a:gd name="connsiteY30" fmla="*/ 54277 h 89988"/>
                    <a:gd name="connsiteX31" fmla="*/ 79189 w 79188"/>
                    <a:gd name="connsiteY31" fmla="*/ 67747 h 89988"/>
                    <a:gd name="connsiteX32" fmla="*/ 79189 w 79188"/>
                    <a:gd name="connsiteY32" fmla="*/ 72028 h 89988"/>
                    <a:gd name="connsiteX33" fmla="*/ 74173 w 79188"/>
                    <a:gd name="connsiteY33" fmla="*/ 84920 h 89988"/>
                    <a:gd name="connsiteX34" fmla="*/ 60731 w 79188"/>
                    <a:gd name="connsiteY34" fmla="*/ 89988 h 89988"/>
                    <a:gd name="connsiteX35" fmla="*/ 47182 w 79188"/>
                    <a:gd name="connsiteY35" fmla="*/ 84973 h 89988"/>
                    <a:gd name="connsiteX36" fmla="*/ 42036 w 79188"/>
                    <a:gd name="connsiteY36" fmla="*/ 71712 h 89988"/>
                    <a:gd name="connsiteX37" fmla="*/ 42036 w 79188"/>
                    <a:gd name="connsiteY37" fmla="*/ 67327 h 89988"/>
                    <a:gd name="connsiteX38" fmla="*/ 52276 w 79188"/>
                    <a:gd name="connsiteY38" fmla="*/ 71949 h 89988"/>
                    <a:gd name="connsiteX39" fmla="*/ 54639 w 79188"/>
                    <a:gd name="connsiteY39" fmla="*/ 78645 h 89988"/>
                    <a:gd name="connsiteX40" fmla="*/ 60731 w 79188"/>
                    <a:gd name="connsiteY40" fmla="*/ 81271 h 89988"/>
                    <a:gd name="connsiteX41" fmla="*/ 66770 w 79188"/>
                    <a:gd name="connsiteY41" fmla="*/ 78776 h 89988"/>
                    <a:gd name="connsiteX42" fmla="*/ 68975 w 79188"/>
                    <a:gd name="connsiteY42" fmla="*/ 71765 h 89988"/>
                    <a:gd name="connsiteX43" fmla="*/ 68975 w 79188"/>
                    <a:gd name="connsiteY43" fmla="*/ 67248 h 89988"/>
                    <a:gd name="connsiteX44" fmla="*/ 66638 w 79188"/>
                    <a:gd name="connsiteY44" fmla="*/ 60526 h 89988"/>
                    <a:gd name="connsiteX45" fmla="*/ 60625 w 79188"/>
                    <a:gd name="connsiteY45" fmla="*/ 58005 h 89988"/>
                    <a:gd name="connsiteX46" fmla="*/ 54586 w 79188"/>
                    <a:gd name="connsiteY46" fmla="*/ 60526 h 89988"/>
                    <a:gd name="connsiteX47" fmla="*/ 52276 w 79188"/>
                    <a:gd name="connsiteY47" fmla="*/ 67511 h 89988"/>
                    <a:gd name="connsiteX48" fmla="*/ 52276 w 79188"/>
                    <a:gd name="connsiteY48" fmla="*/ 71949 h 89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88">
                      <a:moveTo>
                        <a:pt x="0" y="18092"/>
                      </a:moveTo>
                      <a:cubicBezTo>
                        <a:pt x="0" y="12814"/>
                        <a:pt x="1707" y="8455"/>
                        <a:pt x="5120" y="5068"/>
                      </a:cubicBezTo>
                      <a:cubicBezTo>
                        <a:pt x="8533" y="1681"/>
                        <a:pt x="12997" y="0"/>
                        <a:pt x="18511" y="0"/>
                      </a:cubicBezTo>
                      <a:cubicBezTo>
                        <a:pt x="24025" y="0"/>
                        <a:pt x="28619" y="1681"/>
                        <a:pt x="32007" y="5068"/>
                      </a:cubicBezTo>
                      <a:cubicBezTo>
                        <a:pt x="35393" y="8455"/>
                        <a:pt x="37074" y="12893"/>
                        <a:pt x="37074" y="18381"/>
                      </a:cubicBezTo>
                      <a:lnTo>
                        <a:pt x="37074" y="22714"/>
                      </a:lnTo>
                      <a:cubicBezTo>
                        <a:pt x="37074" y="27965"/>
                        <a:pt x="35393" y="32272"/>
                        <a:pt x="32007" y="35633"/>
                      </a:cubicBezTo>
                      <a:cubicBezTo>
                        <a:pt x="28619" y="38994"/>
                        <a:pt x="24156" y="40675"/>
                        <a:pt x="18642" y="40675"/>
                      </a:cubicBezTo>
                      <a:cubicBezTo>
                        <a:pt x="13128" y="40675"/>
                        <a:pt x="8770" y="39020"/>
                        <a:pt x="5277" y="35712"/>
                      </a:cubicBezTo>
                      <a:cubicBezTo>
                        <a:pt x="1760" y="32403"/>
                        <a:pt x="26" y="27939"/>
                        <a:pt x="26" y="22346"/>
                      </a:cubicBezTo>
                      <a:lnTo>
                        <a:pt x="26" y="18092"/>
                      </a:lnTo>
                      <a:close/>
                      <a:moveTo>
                        <a:pt x="10214" y="22714"/>
                      </a:moveTo>
                      <a:cubicBezTo>
                        <a:pt x="10214" y="25497"/>
                        <a:pt x="10975" y="27729"/>
                        <a:pt x="12524" y="29436"/>
                      </a:cubicBezTo>
                      <a:cubicBezTo>
                        <a:pt x="14074" y="31143"/>
                        <a:pt x="16095" y="32009"/>
                        <a:pt x="18616" y="32009"/>
                      </a:cubicBezTo>
                      <a:cubicBezTo>
                        <a:pt x="21136" y="32009"/>
                        <a:pt x="23105" y="31143"/>
                        <a:pt x="24629" y="29436"/>
                      </a:cubicBezTo>
                      <a:cubicBezTo>
                        <a:pt x="26152" y="27729"/>
                        <a:pt x="26912" y="25418"/>
                        <a:pt x="26912" y="22477"/>
                      </a:cubicBezTo>
                      <a:lnTo>
                        <a:pt x="26912" y="18066"/>
                      </a:lnTo>
                      <a:cubicBezTo>
                        <a:pt x="26912" y="15283"/>
                        <a:pt x="26152" y="13050"/>
                        <a:pt x="24602" y="11317"/>
                      </a:cubicBezTo>
                      <a:cubicBezTo>
                        <a:pt x="23053" y="9584"/>
                        <a:pt x="21031" y="8718"/>
                        <a:pt x="18511" y="8718"/>
                      </a:cubicBezTo>
                      <a:cubicBezTo>
                        <a:pt x="15990" y="8718"/>
                        <a:pt x="13968" y="9584"/>
                        <a:pt x="12472" y="11344"/>
                      </a:cubicBezTo>
                      <a:cubicBezTo>
                        <a:pt x="10975" y="13103"/>
                        <a:pt x="10214" y="15388"/>
                        <a:pt x="10214" y="18250"/>
                      </a:cubicBezTo>
                      <a:lnTo>
                        <a:pt x="10214" y="22714"/>
                      </a:lnTo>
                      <a:close/>
                      <a:moveTo>
                        <a:pt x="21635" y="82242"/>
                      </a:moveTo>
                      <a:lnTo>
                        <a:pt x="14126" y="77909"/>
                      </a:lnTo>
                      <a:lnTo>
                        <a:pt x="56845" y="9506"/>
                      </a:lnTo>
                      <a:lnTo>
                        <a:pt x="64354" y="13838"/>
                      </a:lnTo>
                      <a:lnTo>
                        <a:pt x="21635" y="82242"/>
                      </a:lnTo>
                      <a:close/>
                      <a:moveTo>
                        <a:pt x="42062" y="67327"/>
                      </a:moveTo>
                      <a:cubicBezTo>
                        <a:pt x="42062" y="61970"/>
                        <a:pt x="43796" y="57612"/>
                        <a:pt x="47287" y="54277"/>
                      </a:cubicBezTo>
                      <a:cubicBezTo>
                        <a:pt x="50779" y="50942"/>
                        <a:pt x="55217" y="49288"/>
                        <a:pt x="60625" y="49288"/>
                      </a:cubicBezTo>
                      <a:cubicBezTo>
                        <a:pt x="66034" y="49288"/>
                        <a:pt x="70524" y="50942"/>
                        <a:pt x="73990" y="54277"/>
                      </a:cubicBezTo>
                      <a:cubicBezTo>
                        <a:pt x="77455" y="57612"/>
                        <a:pt x="79189" y="62102"/>
                        <a:pt x="79189" y="67747"/>
                      </a:cubicBezTo>
                      <a:lnTo>
                        <a:pt x="79189" y="72028"/>
                      </a:lnTo>
                      <a:cubicBezTo>
                        <a:pt x="79189" y="77227"/>
                        <a:pt x="77508" y="81533"/>
                        <a:pt x="74173" y="84920"/>
                      </a:cubicBezTo>
                      <a:cubicBezTo>
                        <a:pt x="70839" y="88308"/>
                        <a:pt x="66349" y="89988"/>
                        <a:pt x="60731" y="89988"/>
                      </a:cubicBezTo>
                      <a:cubicBezTo>
                        <a:pt x="55111" y="89988"/>
                        <a:pt x="50595" y="88308"/>
                        <a:pt x="47182" y="84973"/>
                      </a:cubicBezTo>
                      <a:cubicBezTo>
                        <a:pt x="43769" y="81638"/>
                        <a:pt x="42036" y="77200"/>
                        <a:pt x="42036" y="71712"/>
                      </a:cubicBezTo>
                      <a:lnTo>
                        <a:pt x="42036" y="67327"/>
                      </a:lnTo>
                      <a:close/>
                      <a:moveTo>
                        <a:pt x="52276" y="71949"/>
                      </a:moveTo>
                      <a:cubicBezTo>
                        <a:pt x="52276" y="74680"/>
                        <a:pt x="53064" y="76912"/>
                        <a:pt x="54639" y="78645"/>
                      </a:cubicBezTo>
                      <a:cubicBezTo>
                        <a:pt x="56215" y="80378"/>
                        <a:pt x="58263" y="81271"/>
                        <a:pt x="60731" y="81271"/>
                      </a:cubicBezTo>
                      <a:cubicBezTo>
                        <a:pt x="63199" y="81271"/>
                        <a:pt x="65299" y="80430"/>
                        <a:pt x="66770" y="78776"/>
                      </a:cubicBezTo>
                      <a:cubicBezTo>
                        <a:pt x="68239" y="77122"/>
                        <a:pt x="68975" y="74785"/>
                        <a:pt x="68975" y="71765"/>
                      </a:cubicBezTo>
                      <a:lnTo>
                        <a:pt x="68975" y="67248"/>
                      </a:lnTo>
                      <a:cubicBezTo>
                        <a:pt x="68975" y="64439"/>
                        <a:pt x="68187" y="62207"/>
                        <a:pt x="66638" y="60526"/>
                      </a:cubicBezTo>
                      <a:cubicBezTo>
                        <a:pt x="65089" y="58846"/>
                        <a:pt x="63067" y="58005"/>
                        <a:pt x="60625" y="58005"/>
                      </a:cubicBezTo>
                      <a:cubicBezTo>
                        <a:pt x="58184" y="58005"/>
                        <a:pt x="56136" y="58846"/>
                        <a:pt x="54586" y="60526"/>
                      </a:cubicBezTo>
                      <a:cubicBezTo>
                        <a:pt x="53038" y="62207"/>
                        <a:pt x="52276" y="64544"/>
                        <a:pt x="52276" y="67511"/>
                      </a:cubicBezTo>
                      <a:lnTo>
                        <a:pt x="52276" y="71949"/>
                      </a:lnTo>
                      <a:close/>
                    </a:path>
                  </a:pathLst>
                </a:custGeom>
                <a:solidFill>
                  <a:srgbClr val="000000"/>
                </a:solidFill>
                <a:ln w="0" cap="flat">
                  <a:noFill/>
                  <a:prstDash val="solid"/>
                  <a:miter/>
                </a:ln>
              </p:spPr>
              <p:txBody>
                <a:bodyPr rtlCol="0" anchor="ctr"/>
                <a:lstStyle/>
                <a:p>
                  <a:endParaRPr lang="en-US"/>
                </a:p>
              </p:txBody>
            </p:sp>
          </p:grpSp>
          <p:grpSp>
            <p:nvGrpSpPr>
              <p:cNvPr id="269" name="Graphic 630">
                <a:extLst>
                  <a:ext uri="{FF2B5EF4-FFF2-40B4-BE49-F238E27FC236}">
                    <a16:creationId xmlns:a16="http://schemas.microsoft.com/office/drawing/2014/main" id="{C1E217A1-7264-BC26-E45A-8968018BE5F2}"/>
                  </a:ext>
                </a:extLst>
              </p:cNvPr>
              <p:cNvGrpSpPr/>
              <p:nvPr/>
            </p:nvGrpSpPr>
            <p:grpSpPr>
              <a:xfrm>
                <a:off x="8179786" y="2385196"/>
                <a:ext cx="220262" cy="89988"/>
                <a:chOff x="8179786" y="2385196"/>
                <a:chExt cx="220262" cy="89988"/>
              </a:xfrm>
              <a:solidFill>
                <a:srgbClr val="000000"/>
              </a:solidFill>
            </p:grpSpPr>
            <p:sp>
              <p:nvSpPr>
                <p:cNvPr id="286" name="Freeform 285">
                  <a:extLst>
                    <a:ext uri="{FF2B5EF4-FFF2-40B4-BE49-F238E27FC236}">
                      <a16:creationId xmlns:a16="http://schemas.microsoft.com/office/drawing/2014/main" id="{F29479BC-15C3-D968-AF08-C8E68F1DEA7B}"/>
                    </a:ext>
                  </a:extLst>
                </p:cNvPr>
                <p:cNvSpPr/>
                <p:nvPr/>
              </p:nvSpPr>
              <p:spPr>
                <a:xfrm>
                  <a:off x="8179786" y="2385248"/>
                  <a:ext cx="58052" cy="89909"/>
                </a:xfrm>
                <a:custGeom>
                  <a:avLst/>
                  <a:gdLst>
                    <a:gd name="connsiteX0" fmla="*/ 18668 w 58052"/>
                    <a:gd name="connsiteY0" fmla="*/ 38311 h 89909"/>
                    <a:gd name="connsiteX1" fmla="*/ 27569 w 58052"/>
                    <a:gd name="connsiteY1" fmla="*/ 38311 h 89909"/>
                    <a:gd name="connsiteX2" fmla="*/ 38229 w 58052"/>
                    <a:gd name="connsiteY2" fmla="*/ 34819 h 89909"/>
                    <a:gd name="connsiteX3" fmla="*/ 42167 w 58052"/>
                    <a:gd name="connsiteY3" fmla="*/ 24893 h 89909"/>
                    <a:gd name="connsiteX4" fmla="*/ 38885 w 58052"/>
                    <a:gd name="connsiteY4" fmla="*/ 15177 h 89909"/>
                    <a:gd name="connsiteX5" fmla="*/ 28882 w 58052"/>
                    <a:gd name="connsiteY5" fmla="*/ 11711 h 89909"/>
                    <a:gd name="connsiteX6" fmla="*/ 19220 w 58052"/>
                    <a:gd name="connsiteY6" fmla="*/ 15099 h 89909"/>
                    <a:gd name="connsiteX7" fmla="*/ 15439 w 58052"/>
                    <a:gd name="connsiteY7" fmla="*/ 23974 h 89909"/>
                    <a:gd name="connsiteX8" fmla="*/ 840 w 58052"/>
                    <a:gd name="connsiteY8" fmla="*/ 23974 h 89909"/>
                    <a:gd name="connsiteX9" fmla="*/ 4411 w 58052"/>
                    <a:gd name="connsiteY9" fmla="*/ 11711 h 89909"/>
                    <a:gd name="connsiteX10" fmla="*/ 14388 w 58052"/>
                    <a:gd name="connsiteY10" fmla="*/ 3099 h 89909"/>
                    <a:gd name="connsiteX11" fmla="*/ 28724 w 58052"/>
                    <a:gd name="connsiteY11" fmla="*/ 0 h 89909"/>
                    <a:gd name="connsiteX12" fmla="*/ 49309 w 58052"/>
                    <a:gd name="connsiteY12" fmla="*/ 6591 h 89909"/>
                    <a:gd name="connsiteX13" fmla="*/ 56792 w 58052"/>
                    <a:gd name="connsiteY13" fmla="*/ 24893 h 89909"/>
                    <a:gd name="connsiteX14" fmla="*/ 53037 w 58052"/>
                    <a:gd name="connsiteY14" fmla="*/ 35974 h 89909"/>
                    <a:gd name="connsiteX15" fmla="*/ 43323 w 58052"/>
                    <a:gd name="connsiteY15" fmla="*/ 43826 h 89909"/>
                    <a:gd name="connsiteX16" fmla="*/ 54297 w 58052"/>
                    <a:gd name="connsiteY16" fmla="*/ 51572 h 89909"/>
                    <a:gd name="connsiteX17" fmla="*/ 58052 w 58052"/>
                    <a:gd name="connsiteY17" fmla="*/ 64202 h 89909"/>
                    <a:gd name="connsiteX18" fmla="*/ 49965 w 58052"/>
                    <a:gd name="connsiteY18" fmla="*/ 82951 h 89909"/>
                    <a:gd name="connsiteX19" fmla="*/ 28724 w 58052"/>
                    <a:gd name="connsiteY19" fmla="*/ 89910 h 89909"/>
                    <a:gd name="connsiteX20" fmla="*/ 8061 w 58052"/>
                    <a:gd name="connsiteY20" fmla="*/ 83187 h 89909"/>
                    <a:gd name="connsiteX21" fmla="*/ 0 w 58052"/>
                    <a:gd name="connsiteY21" fmla="*/ 65279 h 89909"/>
                    <a:gd name="connsiteX22" fmla="*/ 14599 w 58052"/>
                    <a:gd name="connsiteY22" fmla="*/ 65279 h 89909"/>
                    <a:gd name="connsiteX23" fmla="*/ 18484 w 58052"/>
                    <a:gd name="connsiteY23" fmla="*/ 74653 h 89909"/>
                    <a:gd name="connsiteX24" fmla="*/ 28908 w 58052"/>
                    <a:gd name="connsiteY24" fmla="*/ 78251 h 89909"/>
                    <a:gd name="connsiteX25" fmla="*/ 39594 w 58052"/>
                    <a:gd name="connsiteY25" fmla="*/ 74653 h 89909"/>
                    <a:gd name="connsiteX26" fmla="*/ 43506 w 58052"/>
                    <a:gd name="connsiteY26" fmla="*/ 64202 h 89909"/>
                    <a:gd name="connsiteX27" fmla="*/ 39410 w 58052"/>
                    <a:gd name="connsiteY27" fmla="*/ 53568 h 89909"/>
                    <a:gd name="connsiteX28" fmla="*/ 27280 w 58052"/>
                    <a:gd name="connsiteY28" fmla="*/ 49839 h 89909"/>
                    <a:gd name="connsiteX29" fmla="*/ 18695 w 58052"/>
                    <a:gd name="connsiteY29" fmla="*/ 49839 h 89909"/>
                    <a:gd name="connsiteX30" fmla="*/ 18695 w 58052"/>
                    <a:gd name="connsiteY30" fmla="*/ 38311 h 8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8052" h="89909">
                      <a:moveTo>
                        <a:pt x="18668" y="38311"/>
                      </a:moveTo>
                      <a:lnTo>
                        <a:pt x="27569" y="38311"/>
                      </a:lnTo>
                      <a:cubicBezTo>
                        <a:pt x="32059" y="38285"/>
                        <a:pt x="35603" y="37103"/>
                        <a:pt x="38229" y="34819"/>
                      </a:cubicBezTo>
                      <a:cubicBezTo>
                        <a:pt x="40855" y="32534"/>
                        <a:pt x="42167" y="29226"/>
                        <a:pt x="42167" y="24893"/>
                      </a:cubicBezTo>
                      <a:cubicBezTo>
                        <a:pt x="42167" y="20560"/>
                        <a:pt x="41065" y="17488"/>
                        <a:pt x="38885" y="15177"/>
                      </a:cubicBezTo>
                      <a:cubicBezTo>
                        <a:pt x="36706" y="12867"/>
                        <a:pt x="33371" y="11711"/>
                        <a:pt x="28882" y="11711"/>
                      </a:cubicBezTo>
                      <a:cubicBezTo>
                        <a:pt x="24943" y="11711"/>
                        <a:pt x="21740" y="12840"/>
                        <a:pt x="19220" y="15099"/>
                      </a:cubicBezTo>
                      <a:cubicBezTo>
                        <a:pt x="16699" y="17357"/>
                        <a:pt x="15439" y="20324"/>
                        <a:pt x="15439" y="23974"/>
                      </a:cubicBezTo>
                      <a:lnTo>
                        <a:pt x="840" y="23974"/>
                      </a:lnTo>
                      <a:cubicBezTo>
                        <a:pt x="840" y="19484"/>
                        <a:pt x="2022" y="15388"/>
                        <a:pt x="4411" y="11711"/>
                      </a:cubicBezTo>
                      <a:cubicBezTo>
                        <a:pt x="6801" y="8035"/>
                        <a:pt x="10109" y="5147"/>
                        <a:pt x="14388" y="3099"/>
                      </a:cubicBezTo>
                      <a:cubicBezTo>
                        <a:pt x="18668" y="1024"/>
                        <a:pt x="23420" y="0"/>
                        <a:pt x="28724" y="0"/>
                      </a:cubicBezTo>
                      <a:cubicBezTo>
                        <a:pt x="37467" y="0"/>
                        <a:pt x="44321" y="2206"/>
                        <a:pt x="49309" y="6591"/>
                      </a:cubicBezTo>
                      <a:cubicBezTo>
                        <a:pt x="54297" y="10976"/>
                        <a:pt x="56792" y="17068"/>
                        <a:pt x="56792" y="24893"/>
                      </a:cubicBezTo>
                      <a:cubicBezTo>
                        <a:pt x="56792" y="28832"/>
                        <a:pt x="55532" y="32508"/>
                        <a:pt x="53037" y="35974"/>
                      </a:cubicBezTo>
                      <a:cubicBezTo>
                        <a:pt x="50543" y="39440"/>
                        <a:pt x="47287" y="42066"/>
                        <a:pt x="43323" y="43826"/>
                      </a:cubicBezTo>
                      <a:cubicBezTo>
                        <a:pt x="48128" y="45480"/>
                        <a:pt x="51777" y="48053"/>
                        <a:pt x="54297" y="51572"/>
                      </a:cubicBezTo>
                      <a:cubicBezTo>
                        <a:pt x="56792" y="55091"/>
                        <a:pt x="58052" y="59318"/>
                        <a:pt x="58052" y="64202"/>
                      </a:cubicBezTo>
                      <a:cubicBezTo>
                        <a:pt x="58052" y="72054"/>
                        <a:pt x="55348" y="78303"/>
                        <a:pt x="49965" y="82951"/>
                      </a:cubicBezTo>
                      <a:cubicBezTo>
                        <a:pt x="44583" y="87599"/>
                        <a:pt x="37494" y="89910"/>
                        <a:pt x="28724" y="89910"/>
                      </a:cubicBezTo>
                      <a:cubicBezTo>
                        <a:pt x="19955" y="89910"/>
                        <a:pt x="13417" y="87678"/>
                        <a:pt x="8061" y="83187"/>
                      </a:cubicBezTo>
                      <a:cubicBezTo>
                        <a:pt x="2678" y="78697"/>
                        <a:pt x="0" y="72736"/>
                        <a:pt x="0" y="65279"/>
                      </a:cubicBezTo>
                      <a:lnTo>
                        <a:pt x="14599" y="65279"/>
                      </a:lnTo>
                      <a:cubicBezTo>
                        <a:pt x="14599" y="69113"/>
                        <a:pt x="15885" y="72237"/>
                        <a:pt x="18484" y="74653"/>
                      </a:cubicBezTo>
                      <a:cubicBezTo>
                        <a:pt x="21057" y="77069"/>
                        <a:pt x="24550" y="78251"/>
                        <a:pt x="28908" y="78251"/>
                      </a:cubicBezTo>
                      <a:cubicBezTo>
                        <a:pt x="33266" y="78251"/>
                        <a:pt x="36995" y="77043"/>
                        <a:pt x="39594" y="74653"/>
                      </a:cubicBezTo>
                      <a:cubicBezTo>
                        <a:pt x="42194" y="72237"/>
                        <a:pt x="43506" y="68771"/>
                        <a:pt x="43506" y="64202"/>
                      </a:cubicBezTo>
                      <a:cubicBezTo>
                        <a:pt x="43506" y="59633"/>
                        <a:pt x="42141" y="56062"/>
                        <a:pt x="39410" y="53568"/>
                      </a:cubicBezTo>
                      <a:cubicBezTo>
                        <a:pt x="36680" y="51073"/>
                        <a:pt x="32636" y="49839"/>
                        <a:pt x="27280" y="49839"/>
                      </a:cubicBezTo>
                      <a:lnTo>
                        <a:pt x="18695" y="49839"/>
                      </a:lnTo>
                      <a:lnTo>
                        <a:pt x="18695" y="38311"/>
                      </a:lnTo>
                      <a:close/>
                    </a:path>
                  </a:pathLst>
                </a:custGeom>
                <a:solidFill>
                  <a:srgbClr val="000000"/>
                </a:solidFill>
                <a:ln w="0" cap="flat">
                  <a:noFill/>
                  <a:prstDash val="solid"/>
                  <a:miter/>
                </a:ln>
              </p:spPr>
              <p:txBody>
                <a:bodyPr rtlCol="0" anchor="ctr"/>
                <a:lstStyle/>
                <a:p>
                  <a:endParaRPr lang="en-US"/>
                </a:p>
              </p:txBody>
            </p:sp>
            <p:sp>
              <p:nvSpPr>
                <p:cNvPr id="287" name="Freeform 286">
                  <a:extLst>
                    <a:ext uri="{FF2B5EF4-FFF2-40B4-BE49-F238E27FC236}">
                      <a16:creationId xmlns:a16="http://schemas.microsoft.com/office/drawing/2014/main" id="{99337740-B7E7-4D85-962B-8D49B3C9B1EA}"/>
                    </a:ext>
                  </a:extLst>
                </p:cNvPr>
                <p:cNvSpPr/>
                <p:nvPr/>
              </p:nvSpPr>
              <p:spPr>
                <a:xfrm>
                  <a:off x="8251964" y="2386010"/>
                  <a:ext cx="57815" cy="89148"/>
                </a:xfrm>
                <a:custGeom>
                  <a:avLst/>
                  <a:gdLst>
                    <a:gd name="connsiteX0" fmla="*/ 44977 w 57815"/>
                    <a:gd name="connsiteY0" fmla="*/ 53 h 89148"/>
                    <a:gd name="connsiteX1" fmla="*/ 44977 w 57815"/>
                    <a:gd name="connsiteY1" fmla="*/ 12131 h 89148"/>
                    <a:gd name="connsiteX2" fmla="*/ 43165 w 57815"/>
                    <a:gd name="connsiteY2" fmla="*/ 12131 h 89148"/>
                    <a:gd name="connsiteX3" fmla="*/ 23578 w 57815"/>
                    <a:gd name="connsiteY3" fmla="*/ 18854 h 89148"/>
                    <a:gd name="connsiteX4" fmla="*/ 14861 w 57815"/>
                    <a:gd name="connsiteY4" fmla="*/ 37419 h 89148"/>
                    <a:gd name="connsiteX5" fmla="*/ 32820 w 57815"/>
                    <a:gd name="connsiteY5" fmla="*/ 30014 h 89148"/>
                    <a:gd name="connsiteX6" fmla="*/ 51120 w 57815"/>
                    <a:gd name="connsiteY6" fmla="*/ 38180 h 89148"/>
                    <a:gd name="connsiteX7" fmla="*/ 57816 w 57815"/>
                    <a:gd name="connsiteY7" fmla="*/ 59266 h 89148"/>
                    <a:gd name="connsiteX8" fmla="*/ 49965 w 57815"/>
                    <a:gd name="connsiteY8" fmla="*/ 80877 h 89148"/>
                    <a:gd name="connsiteX9" fmla="*/ 29380 w 57815"/>
                    <a:gd name="connsiteY9" fmla="*/ 89148 h 89148"/>
                    <a:gd name="connsiteX10" fmla="*/ 8140 w 57815"/>
                    <a:gd name="connsiteY10" fmla="*/ 79459 h 89148"/>
                    <a:gd name="connsiteX11" fmla="*/ 0 w 57815"/>
                    <a:gd name="connsiteY11" fmla="*/ 54093 h 89148"/>
                    <a:gd name="connsiteX12" fmla="*/ 0 w 57815"/>
                    <a:gd name="connsiteY12" fmla="*/ 49104 h 89148"/>
                    <a:gd name="connsiteX13" fmla="*/ 11211 w 57815"/>
                    <a:gd name="connsiteY13" fmla="*/ 13050 h 89148"/>
                    <a:gd name="connsiteX14" fmla="*/ 43454 w 57815"/>
                    <a:gd name="connsiteY14" fmla="*/ 0 h 89148"/>
                    <a:gd name="connsiteX15" fmla="*/ 44951 w 57815"/>
                    <a:gd name="connsiteY15" fmla="*/ 0 h 89148"/>
                    <a:gd name="connsiteX16" fmla="*/ 29302 w 57815"/>
                    <a:gd name="connsiteY16" fmla="*/ 41804 h 89148"/>
                    <a:gd name="connsiteX17" fmla="*/ 20506 w 57815"/>
                    <a:gd name="connsiteY17" fmla="*/ 44508 h 89148"/>
                    <a:gd name="connsiteX18" fmla="*/ 14651 w 57815"/>
                    <a:gd name="connsiteY18" fmla="*/ 51730 h 89148"/>
                    <a:gd name="connsiteX19" fmla="*/ 14651 w 57815"/>
                    <a:gd name="connsiteY19" fmla="*/ 56167 h 89148"/>
                    <a:gd name="connsiteX20" fmla="*/ 18747 w 57815"/>
                    <a:gd name="connsiteY20" fmla="*/ 71634 h 89148"/>
                    <a:gd name="connsiteX21" fmla="*/ 29328 w 57815"/>
                    <a:gd name="connsiteY21" fmla="*/ 77384 h 89148"/>
                    <a:gd name="connsiteX22" fmla="*/ 39594 w 57815"/>
                    <a:gd name="connsiteY22" fmla="*/ 72526 h 89148"/>
                    <a:gd name="connsiteX23" fmla="*/ 43375 w 57815"/>
                    <a:gd name="connsiteY23" fmla="*/ 59712 h 89148"/>
                    <a:gd name="connsiteX24" fmla="*/ 39542 w 57815"/>
                    <a:gd name="connsiteY24" fmla="*/ 46793 h 89148"/>
                    <a:gd name="connsiteX25" fmla="*/ 29328 w 57815"/>
                    <a:gd name="connsiteY25" fmla="*/ 41804 h 8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7815" h="89148">
                      <a:moveTo>
                        <a:pt x="44977" y="53"/>
                      </a:moveTo>
                      <a:lnTo>
                        <a:pt x="44977" y="12131"/>
                      </a:lnTo>
                      <a:lnTo>
                        <a:pt x="43165" y="12131"/>
                      </a:lnTo>
                      <a:cubicBezTo>
                        <a:pt x="35000" y="12263"/>
                        <a:pt x="28462" y="14495"/>
                        <a:pt x="23578" y="18854"/>
                      </a:cubicBezTo>
                      <a:cubicBezTo>
                        <a:pt x="18695" y="23213"/>
                        <a:pt x="15780" y="29410"/>
                        <a:pt x="14861" y="37419"/>
                      </a:cubicBezTo>
                      <a:cubicBezTo>
                        <a:pt x="19561" y="32482"/>
                        <a:pt x="25547" y="30014"/>
                        <a:pt x="32820" y="30014"/>
                      </a:cubicBezTo>
                      <a:cubicBezTo>
                        <a:pt x="40539" y="30014"/>
                        <a:pt x="46657" y="32744"/>
                        <a:pt x="51120" y="38180"/>
                      </a:cubicBezTo>
                      <a:cubicBezTo>
                        <a:pt x="55585" y="43642"/>
                        <a:pt x="57816" y="50653"/>
                        <a:pt x="57816" y="59266"/>
                      </a:cubicBezTo>
                      <a:cubicBezTo>
                        <a:pt x="57816" y="67879"/>
                        <a:pt x="55190" y="75362"/>
                        <a:pt x="49965" y="80877"/>
                      </a:cubicBezTo>
                      <a:cubicBezTo>
                        <a:pt x="44740" y="86391"/>
                        <a:pt x="37862" y="89148"/>
                        <a:pt x="29380" y="89148"/>
                      </a:cubicBezTo>
                      <a:cubicBezTo>
                        <a:pt x="20900" y="89148"/>
                        <a:pt x="13575" y="85918"/>
                        <a:pt x="8140" y="79459"/>
                      </a:cubicBezTo>
                      <a:cubicBezTo>
                        <a:pt x="2704" y="72999"/>
                        <a:pt x="0" y="64544"/>
                        <a:pt x="0" y="54093"/>
                      </a:cubicBezTo>
                      <a:lnTo>
                        <a:pt x="0" y="49104"/>
                      </a:lnTo>
                      <a:cubicBezTo>
                        <a:pt x="0" y="33769"/>
                        <a:pt x="3729" y="21742"/>
                        <a:pt x="11211" y="13050"/>
                      </a:cubicBezTo>
                      <a:cubicBezTo>
                        <a:pt x="18668" y="4359"/>
                        <a:pt x="29433" y="0"/>
                        <a:pt x="43454" y="0"/>
                      </a:cubicBezTo>
                      <a:lnTo>
                        <a:pt x="44951" y="0"/>
                      </a:lnTo>
                      <a:close/>
                      <a:moveTo>
                        <a:pt x="29302" y="41804"/>
                      </a:moveTo>
                      <a:cubicBezTo>
                        <a:pt x="26098" y="41804"/>
                        <a:pt x="23158" y="42697"/>
                        <a:pt x="20506" y="44508"/>
                      </a:cubicBezTo>
                      <a:cubicBezTo>
                        <a:pt x="17828" y="46320"/>
                        <a:pt x="15885" y="48710"/>
                        <a:pt x="14651" y="51730"/>
                      </a:cubicBezTo>
                      <a:lnTo>
                        <a:pt x="14651" y="56167"/>
                      </a:lnTo>
                      <a:cubicBezTo>
                        <a:pt x="14651" y="62653"/>
                        <a:pt x="16016" y="67826"/>
                        <a:pt x="18747" y="71634"/>
                      </a:cubicBezTo>
                      <a:cubicBezTo>
                        <a:pt x="21477" y="75467"/>
                        <a:pt x="24996" y="77384"/>
                        <a:pt x="29328" y="77384"/>
                      </a:cubicBezTo>
                      <a:cubicBezTo>
                        <a:pt x="33660" y="77384"/>
                        <a:pt x="37074" y="75756"/>
                        <a:pt x="39594" y="72526"/>
                      </a:cubicBezTo>
                      <a:cubicBezTo>
                        <a:pt x="42115" y="69297"/>
                        <a:pt x="43375" y="65016"/>
                        <a:pt x="43375" y="59712"/>
                      </a:cubicBezTo>
                      <a:cubicBezTo>
                        <a:pt x="43375" y="54408"/>
                        <a:pt x="42089" y="50128"/>
                        <a:pt x="39542" y="46793"/>
                      </a:cubicBezTo>
                      <a:cubicBezTo>
                        <a:pt x="36969" y="43458"/>
                        <a:pt x="33582" y="41804"/>
                        <a:pt x="29328" y="41804"/>
                      </a:cubicBezTo>
                      <a:close/>
                    </a:path>
                  </a:pathLst>
                </a:custGeom>
                <a:solidFill>
                  <a:srgbClr val="000000"/>
                </a:solidFill>
                <a:ln w="0" cap="flat">
                  <a:noFill/>
                  <a:prstDash val="solid"/>
                  <a:miter/>
                </a:ln>
              </p:spPr>
              <p:txBody>
                <a:bodyPr rtlCol="0" anchor="ctr"/>
                <a:lstStyle/>
                <a:p>
                  <a:endParaRPr lang="en-US"/>
                </a:p>
              </p:txBody>
            </p:sp>
            <p:sp>
              <p:nvSpPr>
                <p:cNvPr id="288" name="Freeform 287">
                  <a:extLst>
                    <a:ext uri="{FF2B5EF4-FFF2-40B4-BE49-F238E27FC236}">
                      <a16:creationId xmlns:a16="http://schemas.microsoft.com/office/drawing/2014/main" id="{58B70DF3-3626-B754-3343-15F8D4BA2F76}"/>
                    </a:ext>
                  </a:extLst>
                </p:cNvPr>
                <p:cNvSpPr/>
                <p:nvPr/>
              </p:nvSpPr>
              <p:spPr>
                <a:xfrm>
                  <a:off x="8320860" y="2385196"/>
                  <a:ext cx="79188" cy="89988"/>
                </a:xfrm>
                <a:custGeom>
                  <a:avLst/>
                  <a:gdLst>
                    <a:gd name="connsiteX0" fmla="*/ 0 w 79188"/>
                    <a:gd name="connsiteY0" fmla="*/ 18092 h 89988"/>
                    <a:gd name="connsiteX1" fmla="*/ 5120 w 79188"/>
                    <a:gd name="connsiteY1" fmla="*/ 5068 h 89988"/>
                    <a:gd name="connsiteX2" fmla="*/ 18511 w 79188"/>
                    <a:gd name="connsiteY2" fmla="*/ 0 h 89988"/>
                    <a:gd name="connsiteX3" fmla="*/ 32006 w 79188"/>
                    <a:gd name="connsiteY3" fmla="*/ 5068 h 89988"/>
                    <a:gd name="connsiteX4" fmla="*/ 37074 w 79188"/>
                    <a:gd name="connsiteY4" fmla="*/ 18381 h 89988"/>
                    <a:gd name="connsiteX5" fmla="*/ 37074 w 79188"/>
                    <a:gd name="connsiteY5" fmla="*/ 22714 h 89988"/>
                    <a:gd name="connsiteX6" fmla="*/ 32006 w 79188"/>
                    <a:gd name="connsiteY6" fmla="*/ 35633 h 89988"/>
                    <a:gd name="connsiteX7" fmla="*/ 18642 w 79188"/>
                    <a:gd name="connsiteY7" fmla="*/ 40675 h 89988"/>
                    <a:gd name="connsiteX8" fmla="*/ 5277 w 79188"/>
                    <a:gd name="connsiteY8" fmla="*/ 35712 h 89988"/>
                    <a:gd name="connsiteX9" fmla="*/ 26 w 79188"/>
                    <a:gd name="connsiteY9" fmla="*/ 22346 h 89988"/>
                    <a:gd name="connsiteX10" fmla="*/ 26 w 79188"/>
                    <a:gd name="connsiteY10" fmla="*/ 18092 h 89988"/>
                    <a:gd name="connsiteX11" fmla="*/ 10214 w 79188"/>
                    <a:gd name="connsiteY11" fmla="*/ 22714 h 89988"/>
                    <a:gd name="connsiteX12" fmla="*/ 12524 w 79188"/>
                    <a:gd name="connsiteY12" fmla="*/ 29436 h 89988"/>
                    <a:gd name="connsiteX13" fmla="*/ 18616 w 79188"/>
                    <a:gd name="connsiteY13" fmla="*/ 32009 h 89988"/>
                    <a:gd name="connsiteX14" fmla="*/ 24629 w 79188"/>
                    <a:gd name="connsiteY14" fmla="*/ 29436 h 89988"/>
                    <a:gd name="connsiteX15" fmla="*/ 26912 w 79188"/>
                    <a:gd name="connsiteY15" fmla="*/ 22477 h 89988"/>
                    <a:gd name="connsiteX16" fmla="*/ 26912 w 79188"/>
                    <a:gd name="connsiteY16" fmla="*/ 18066 h 89988"/>
                    <a:gd name="connsiteX17" fmla="*/ 24602 w 79188"/>
                    <a:gd name="connsiteY17" fmla="*/ 11317 h 89988"/>
                    <a:gd name="connsiteX18" fmla="*/ 18511 w 79188"/>
                    <a:gd name="connsiteY18" fmla="*/ 8718 h 89988"/>
                    <a:gd name="connsiteX19" fmla="*/ 12472 w 79188"/>
                    <a:gd name="connsiteY19" fmla="*/ 11344 h 89988"/>
                    <a:gd name="connsiteX20" fmla="*/ 10214 w 79188"/>
                    <a:gd name="connsiteY20" fmla="*/ 18250 h 89988"/>
                    <a:gd name="connsiteX21" fmla="*/ 10214 w 79188"/>
                    <a:gd name="connsiteY21" fmla="*/ 22714 h 89988"/>
                    <a:gd name="connsiteX22" fmla="*/ 21635 w 79188"/>
                    <a:gd name="connsiteY22" fmla="*/ 82242 h 89988"/>
                    <a:gd name="connsiteX23" fmla="*/ 14126 w 79188"/>
                    <a:gd name="connsiteY23" fmla="*/ 77909 h 89988"/>
                    <a:gd name="connsiteX24" fmla="*/ 56845 w 79188"/>
                    <a:gd name="connsiteY24" fmla="*/ 9506 h 89988"/>
                    <a:gd name="connsiteX25" fmla="*/ 64354 w 79188"/>
                    <a:gd name="connsiteY25" fmla="*/ 13838 h 89988"/>
                    <a:gd name="connsiteX26" fmla="*/ 21635 w 79188"/>
                    <a:gd name="connsiteY26" fmla="*/ 82242 h 89988"/>
                    <a:gd name="connsiteX27" fmla="*/ 42062 w 79188"/>
                    <a:gd name="connsiteY27" fmla="*/ 67327 h 89988"/>
                    <a:gd name="connsiteX28" fmla="*/ 47287 w 79188"/>
                    <a:gd name="connsiteY28" fmla="*/ 54277 h 89988"/>
                    <a:gd name="connsiteX29" fmla="*/ 60625 w 79188"/>
                    <a:gd name="connsiteY29" fmla="*/ 49288 h 89988"/>
                    <a:gd name="connsiteX30" fmla="*/ 73990 w 79188"/>
                    <a:gd name="connsiteY30" fmla="*/ 54277 h 89988"/>
                    <a:gd name="connsiteX31" fmla="*/ 79189 w 79188"/>
                    <a:gd name="connsiteY31" fmla="*/ 67747 h 89988"/>
                    <a:gd name="connsiteX32" fmla="*/ 79189 w 79188"/>
                    <a:gd name="connsiteY32" fmla="*/ 72028 h 89988"/>
                    <a:gd name="connsiteX33" fmla="*/ 74173 w 79188"/>
                    <a:gd name="connsiteY33" fmla="*/ 84920 h 89988"/>
                    <a:gd name="connsiteX34" fmla="*/ 60731 w 79188"/>
                    <a:gd name="connsiteY34" fmla="*/ 89988 h 89988"/>
                    <a:gd name="connsiteX35" fmla="*/ 47182 w 79188"/>
                    <a:gd name="connsiteY35" fmla="*/ 84973 h 89988"/>
                    <a:gd name="connsiteX36" fmla="*/ 42036 w 79188"/>
                    <a:gd name="connsiteY36" fmla="*/ 71712 h 89988"/>
                    <a:gd name="connsiteX37" fmla="*/ 42036 w 79188"/>
                    <a:gd name="connsiteY37" fmla="*/ 67327 h 89988"/>
                    <a:gd name="connsiteX38" fmla="*/ 52303 w 79188"/>
                    <a:gd name="connsiteY38" fmla="*/ 71949 h 89988"/>
                    <a:gd name="connsiteX39" fmla="*/ 54665 w 79188"/>
                    <a:gd name="connsiteY39" fmla="*/ 78645 h 89988"/>
                    <a:gd name="connsiteX40" fmla="*/ 60757 w 79188"/>
                    <a:gd name="connsiteY40" fmla="*/ 81271 h 89988"/>
                    <a:gd name="connsiteX41" fmla="*/ 66795 w 79188"/>
                    <a:gd name="connsiteY41" fmla="*/ 78776 h 89988"/>
                    <a:gd name="connsiteX42" fmla="*/ 69001 w 79188"/>
                    <a:gd name="connsiteY42" fmla="*/ 71765 h 89988"/>
                    <a:gd name="connsiteX43" fmla="*/ 69001 w 79188"/>
                    <a:gd name="connsiteY43" fmla="*/ 67248 h 89988"/>
                    <a:gd name="connsiteX44" fmla="*/ 66665 w 79188"/>
                    <a:gd name="connsiteY44" fmla="*/ 60526 h 89988"/>
                    <a:gd name="connsiteX45" fmla="*/ 60652 w 79188"/>
                    <a:gd name="connsiteY45" fmla="*/ 58005 h 89988"/>
                    <a:gd name="connsiteX46" fmla="*/ 54613 w 79188"/>
                    <a:gd name="connsiteY46" fmla="*/ 60526 h 89988"/>
                    <a:gd name="connsiteX47" fmla="*/ 52303 w 79188"/>
                    <a:gd name="connsiteY47" fmla="*/ 67511 h 89988"/>
                    <a:gd name="connsiteX48" fmla="*/ 52303 w 79188"/>
                    <a:gd name="connsiteY48" fmla="*/ 71949 h 89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88">
                      <a:moveTo>
                        <a:pt x="0" y="18092"/>
                      </a:moveTo>
                      <a:cubicBezTo>
                        <a:pt x="0" y="12814"/>
                        <a:pt x="1707" y="8455"/>
                        <a:pt x="5120" y="5068"/>
                      </a:cubicBezTo>
                      <a:cubicBezTo>
                        <a:pt x="8533" y="1681"/>
                        <a:pt x="12997" y="0"/>
                        <a:pt x="18511" y="0"/>
                      </a:cubicBezTo>
                      <a:cubicBezTo>
                        <a:pt x="24025" y="0"/>
                        <a:pt x="28619" y="1681"/>
                        <a:pt x="32006" y="5068"/>
                      </a:cubicBezTo>
                      <a:cubicBezTo>
                        <a:pt x="35393" y="8455"/>
                        <a:pt x="37074" y="12893"/>
                        <a:pt x="37074" y="18381"/>
                      </a:cubicBezTo>
                      <a:lnTo>
                        <a:pt x="37074" y="22714"/>
                      </a:lnTo>
                      <a:cubicBezTo>
                        <a:pt x="37074" y="27965"/>
                        <a:pt x="35367" y="32272"/>
                        <a:pt x="32006" y="35633"/>
                      </a:cubicBezTo>
                      <a:cubicBezTo>
                        <a:pt x="28619" y="38994"/>
                        <a:pt x="24155" y="40675"/>
                        <a:pt x="18642" y="40675"/>
                      </a:cubicBezTo>
                      <a:cubicBezTo>
                        <a:pt x="13128" y="40675"/>
                        <a:pt x="8770" y="39020"/>
                        <a:pt x="5277" y="35712"/>
                      </a:cubicBezTo>
                      <a:cubicBezTo>
                        <a:pt x="1760" y="32403"/>
                        <a:pt x="26" y="27939"/>
                        <a:pt x="26" y="22346"/>
                      </a:cubicBezTo>
                      <a:lnTo>
                        <a:pt x="26" y="18092"/>
                      </a:lnTo>
                      <a:close/>
                      <a:moveTo>
                        <a:pt x="10214" y="22714"/>
                      </a:moveTo>
                      <a:cubicBezTo>
                        <a:pt x="10214" y="25497"/>
                        <a:pt x="10975" y="27729"/>
                        <a:pt x="12524" y="29436"/>
                      </a:cubicBezTo>
                      <a:cubicBezTo>
                        <a:pt x="14074" y="31143"/>
                        <a:pt x="16095" y="32009"/>
                        <a:pt x="18616" y="32009"/>
                      </a:cubicBezTo>
                      <a:cubicBezTo>
                        <a:pt x="21136" y="32009"/>
                        <a:pt x="23105" y="31143"/>
                        <a:pt x="24629" y="29436"/>
                      </a:cubicBezTo>
                      <a:cubicBezTo>
                        <a:pt x="26151" y="27729"/>
                        <a:pt x="26912" y="25418"/>
                        <a:pt x="26912" y="22477"/>
                      </a:cubicBezTo>
                      <a:lnTo>
                        <a:pt x="26912" y="18066"/>
                      </a:lnTo>
                      <a:cubicBezTo>
                        <a:pt x="26912" y="15283"/>
                        <a:pt x="26151" y="13050"/>
                        <a:pt x="24602" y="11317"/>
                      </a:cubicBezTo>
                      <a:cubicBezTo>
                        <a:pt x="23053" y="9584"/>
                        <a:pt x="21031" y="8718"/>
                        <a:pt x="18511" y="8718"/>
                      </a:cubicBezTo>
                      <a:cubicBezTo>
                        <a:pt x="15990" y="8718"/>
                        <a:pt x="13968" y="9584"/>
                        <a:pt x="12472" y="11344"/>
                      </a:cubicBezTo>
                      <a:cubicBezTo>
                        <a:pt x="10975" y="13103"/>
                        <a:pt x="10214" y="15388"/>
                        <a:pt x="10214" y="18250"/>
                      </a:cubicBezTo>
                      <a:lnTo>
                        <a:pt x="10214" y="22714"/>
                      </a:lnTo>
                      <a:close/>
                      <a:moveTo>
                        <a:pt x="21635" y="82242"/>
                      </a:moveTo>
                      <a:lnTo>
                        <a:pt x="14126" y="77909"/>
                      </a:lnTo>
                      <a:lnTo>
                        <a:pt x="56845" y="9506"/>
                      </a:lnTo>
                      <a:lnTo>
                        <a:pt x="64354" y="13838"/>
                      </a:lnTo>
                      <a:lnTo>
                        <a:pt x="21635" y="82242"/>
                      </a:lnTo>
                      <a:close/>
                      <a:moveTo>
                        <a:pt x="42062" y="67327"/>
                      </a:moveTo>
                      <a:cubicBezTo>
                        <a:pt x="42062" y="61970"/>
                        <a:pt x="43796" y="57612"/>
                        <a:pt x="47287" y="54277"/>
                      </a:cubicBezTo>
                      <a:cubicBezTo>
                        <a:pt x="50779" y="50942"/>
                        <a:pt x="55217" y="49288"/>
                        <a:pt x="60625" y="49288"/>
                      </a:cubicBezTo>
                      <a:cubicBezTo>
                        <a:pt x="66034" y="49288"/>
                        <a:pt x="70524" y="50942"/>
                        <a:pt x="73990" y="54277"/>
                      </a:cubicBezTo>
                      <a:cubicBezTo>
                        <a:pt x="77455" y="57612"/>
                        <a:pt x="79189" y="62102"/>
                        <a:pt x="79189" y="67747"/>
                      </a:cubicBezTo>
                      <a:lnTo>
                        <a:pt x="79189" y="72028"/>
                      </a:lnTo>
                      <a:cubicBezTo>
                        <a:pt x="79189" y="77227"/>
                        <a:pt x="77508" y="81533"/>
                        <a:pt x="74173" y="84920"/>
                      </a:cubicBezTo>
                      <a:cubicBezTo>
                        <a:pt x="70839" y="88308"/>
                        <a:pt x="66349" y="89988"/>
                        <a:pt x="60731" y="89988"/>
                      </a:cubicBezTo>
                      <a:cubicBezTo>
                        <a:pt x="55111" y="89988"/>
                        <a:pt x="50595" y="88308"/>
                        <a:pt x="47182" y="84973"/>
                      </a:cubicBezTo>
                      <a:cubicBezTo>
                        <a:pt x="43769" y="81638"/>
                        <a:pt x="42036" y="77200"/>
                        <a:pt x="42036" y="71712"/>
                      </a:cubicBezTo>
                      <a:lnTo>
                        <a:pt x="42036" y="67327"/>
                      </a:lnTo>
                      <a:close/>
                      <a:moveTo>
                        <a:pt x="52303" y="71949"/>
                      </a:moveTo>
                      <a:cubicBezTo>
                        <a:pt x="52303" y="74680"/>
                        <a:pt x="53090" y="76912"/>
                        <a:pt x="54665" y="78645"/>
                      </a:cubicBezTo>
                      <a:cubicBezTo>
                        <a:pt x="56241" y="80378"/>
                        <a:pt x="58288" y="81271"/>
                        <a:pt x="60757" y="81271"/>
                      </a:cubicBezTo>
                      <a:cubicBezTo>
                        <a:pt x="63225" y="81271"/>
                        <a:pt x="65325" y="80430"/>
                        <a:pt x="66795" y="78776"/>
                      </a:cubicBezTo>
                      <a:cubicBezTo>
                        <a:pt x="68266" y="77122"/>
                        <a:pt x="69001" y="74785"/>
                        <a:pt x="69001" y="71765"/>
                      </a:cubicBezTo>
                      <a:lnTo>
                        <a:pt x="69001" y="67248"/>
                      </a:lnTo>
                      <a:cubicBezTo>
                        <a:pt x="69001" y="64439"/>
                        <a:pt x="68213" y="62207"/>
                        <a:pt x="66665" y="60526"/>
                      </a:cubicBezTo>
                      <a:cubicBezTo>
                        <a:pt x="65115" y="58846"/>
                        <a:pt x="63093" y="58005"/>
                        <a:pt x="60652" y="58005"/>
                      </a:cubicBezTo>
                      <a:cubicBezTo>
                        <a:pt x="58210" y="58005"/>
                        <a:pt x="56162" y="58846"/>
                        <a:pt x="54613" y="60526"/>
                      </a:cubicBezTo>
                      <a:cubicBezTo>
                        <a:pt x="53063" y="62207"/>
                        <a:pt x="52303" y="64544"/>
                        <a:pt x="52303" y="67511"/>
                      </a:cubicBezTo>
                      <a:lnTo>
                        <a:pt x="52303" y="71949"/>
                      </a:lnTo>
                      <a:close/>
                    </a:path>
                  </a:pathLst>
                </a:custGeom>
                <a:solidFill>
                  <a:srgbClr val="000000"/>
                </a:solidFill>
                <a:ln w="0" cap="flat">
                  <a:noFill/>
                  <a:prstDash val="solid"/>
                  <a:miter/>
                </a:ln>
              </p:spPr>
              <p:txBody>
                <a:bodyPr rtlCol="0" anchor="ctr"/>
                <a:lstStyle/>
                <a:p>
                  <a:endParaRPr lang="en-US"/>
                </a:p>
              </p:txBody>
            </p:sp>
          </p:grpSp>
          <p:grpSp>
            <p:nvGrpSpPr>
              <p:cNvPr id="270" name="Graphic 630">
                <a:extLst>
                  <a:ext uri="{FF2B5EF4-FFF2-40B4-BE49-F238E27FC236}">
                    <a16:creationId xmlns:a16="http://schemas.microsoft.com/office/drawing/2014/main" id="{02C91D70-4341-7E74-E3CC-16FB73908DF5}"/>
                  </a:ext>
                </a:extLst>
              </p:cNvPr>
              <p:cNvGrpSpPr/>
              <p:nvPr/>
            </p:nvGrpSpPr>
            <p:grpSpPr>
              <a:xfrm>
                <a:off x="8775877" y="2385196"/>
                <a:ext cx="220288" cy="89988"/>
                <a:chOff x="8775877" y="2385196"/>
                <a:chExt cx="220288" cy="89988"/>
              </a:xfrm>
              <a:solidFill>
                <a:srgbClr val="000000"/>
              </a:solidFill>
            </p:grpSpPr>
            <p:sp>
              <p:nvSpPr>
                <p:cNvPr id="283" name="Freeform 282">
                  <a:extLst>
                    <a:ext uri="{FF2B5EF4-FFF2-40B4-BE49-F238E27FC236}">
                      <a16:creationId xmlns:a16="http://schemas.microsoft.com/office/drawing/2014/main" id="{14A879EB-E2D7-8118-F5AB-2B93AF327E58}"/>
                    </a:ext>
                  </a:extLst>
                </p:cNvPr>
                <p:cNvSpPr/>
                <p:nvPr/>
              </p:nvSpPr>
              <p:spPr>
                <a:xfrm>
                  <a:off x="8775877" y="2385248"/>
                  <a:ext cx="58052" cy="89909"/>
                </a:xfrm>
                <a:custGeom>
                  <a:avLst/>
                  <a:gdLst>
                    <a:gd name="connsiteX0" fmla="*/ 18668 w 58052"/>
                    <a:gd name="connsiteY0" fmla="*/ 38311 h 89909"/>
                    <a:gd name="connsiteX1" fmla="*/ 27569 w 58052"/>
                    <a:gd name="connsiteY1" fmla="*/ 38311 h 89909"/>
                    <a:gd name="connsiteX2" fmla="*/ 38229 w 58052"/>
                    <a:gd name="connsiteY2" fmla="*/ 34819 h 89909"/>
                    <a:gd name="connsiteX3" fmla="*/ 42167 w 58052"/>
                    <a:gd name="connsiteY3" fmla="*/ 24893 h 89909"/>
                    <a:gd name="connsiteX4" fmla="*/ 38885 w 58052"/>
                    <a:gd name="connsiteY4" fmla="*/ 15177 h 89909"/>
                    <a:gd name="connsiteX5" fmla="*/ 28882 w 58052"/>
                    <a:gd name="connsiteY5" fmla="*/ 11711 h 89909"/>
                    <a:gd name="connsiteX6" fmla="*/ 19220 w 58052"/>
                    <a:gd name="connsiteY6" fmla="*/ 15099 h 89909"/>
                    <a:gd name="connsiteX7" fmla="*/ 15439 w 58052"/>
                    <a:gd name="connsiteY7" fmla="*/ 23974 h 89909"/>
                    <a:gd name="connsiteX8" fmla="*/ 840 w 58052"/>
                    <a:gd name="connsiteY8" fmla="*/ 23974 h 89909"/>
                    <a:gd name="connsiteX9" fmla="*/ 4411 w 58052"/>
                    <a:gd name="connsiteY9" fmla="*/ 11711 h 89909"/>
                    <a:gd name="connsiteX10" fmla="*/ 14388 w 58052"/>
                    <a:gd name="connsiteY10" fmla="*/ 3099 h 89909"/>
                    <a:gd name="connsiteX11" fmla="*/ 28724 w 58052"/>
                    <a:gd name="connsiteY11" fmla="*/ 0 h 89909"/>
                    <a:gd name="connsiteX12" fmla="*/ 49309 w 58052"/>
                    <a:gd name="connsiteY12" fmla="*/ 6591 h 89909"/>
                    <a:gd name="connsiteX13" fmla="*/ 56792 w 58052"/>
                    <a:gd name="connsiteY13" fmla="*/ 24893 h 89909"/>
                    <a:gd name="connsiteX14" fmla="*/ 53037 w 58052"/>
                    <a:gd name="connsiteY14" fmla="*/ 35974 h 89909"/>
                    <a:gd name="connsiteX15" fmla="*/ 43323 w 58052"/>
                    <a:gd name="connsiteY15" fmla="*/ 43826 h 89909"/>
                    <a:gd name="connsiteX16" fmla="*/ 54297 w 58052"/>
                    <a:gd name="connsiteY16" fmla="*/ 51572 h 89909"/>
                    <a:gd name="connsiteX17" fmla="*/ 58052 w 58052"/>
                    <a:gd name="connsiteY17" fmla="*/ 64202 h 89909"/>
                    <a:gd name="connsiteX18" fmla="*/ 49965 w 58052"/>
                    <a:gd name="connsiteY18" fmla="*/ 82951 h 89909"/>
                    <a:gd name="connsiteX19" fmla="*/ 28724 w 58052"/>
                    <a:gd name="connsiteY19" fmla="*/ 89910 h 89909"/>
                    <a:gd name="connsiteX20" fmla="*/ 8061 w 58052"/>
                    <a:gd name="connsiteY20" fmla="*/ 83187 h 89909"/>
                    <a:gd name="connsiteX21" fmla="*/ 0 w 58052"/>
                    <a:gd name="connsiteY21" fmla="*/ 65279 h 89909"/>
                    <a:gd name="connsiteX22" fmla="*/ 14599 w 58052"/>
                    <a:gd name="connsiteY22" fmla="*/ 65279 h 89909"/>
                    <a:gd name="connsiteX23" fmla="*/ 18484 w 58052"/>
                    <a:gd name="connsiteY23" fmla="*/ 74653 h 89909"/>
                    <a:gd name="connsiteX24" fmla="*/ 28908 w 58052"/>
                    <a:gd name="connsiteY24" fmla="*/ 78251 h 89909"/>
                    <a:gd name="connsiteX25" fmla="*/ 39594 w 58052"/>
                    <a:gd name="connsiteY25" fmla="*/ 74653 h 89909"/>
                    <a:gd name="connsiteX26" fmla="*/ 43506 w 58052"/>
                    <a:gd name="connsiteY26" fmla="*/ 64202 h 89909"/>
                    <a:gd name="connsiteX27" fmla="*/ 39410 w 58052"/>
                    <a:gd name="connsiteY27" fmla="*/ 53568 h 89909"/>
                    <a:gd name="connsiteX28" fmla="*/ 27280 w 58052"/>
                    <a:gd name="connsiteY28" fmla="*/ 49839 h 89909"/>
                    <a:gd name="connsiteX29" fmla="*/ 18695 w 58052"/>
                    <a:gd name="connsiteY29" fmla="*/ 49839 h 89909"/>
                    <a:gd name="connsiteX30" fmla="*/ 18695 w 58052"/>
                    <a:gd name="connsiteY30" fmla="*/ 38311 h 8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8052" h="89909">
                      <a:moveTo>
                        <a:pt x="18668" y="38311"/>
                      </a:moveTo>
                      <a:lnTo>
                        <a:pt x="27569" y="38311"/>
                      </a:lnTo>
                      <a:cubicBezTo>
                        <a:pt x="32059" y="38285"/>
                        <a:pt x="35603" y="37103"/>
                        <a:pt x="38229" y="34819"/>
                      </a:cubicBezTo>
                      <a:cubicBezTo>
                        <a:pt x="40855" y="32534"/>
                        <a:pt x="42167" y="29226"/>
                        <a:pt x="42167" y="24893"/>
                      </a:cubicBezTo>
                      <a:cubicBezTo>
                        <a:pt x="42167" y="20560"/>
                        <a:pt x="41064" y="17488"/>
                        <a:pt x="38885" y="15177"/>
                      </a:cubicBezTo>
                      <a:cubicBezTo>
                        <a:pt x="36706" y="12867"/>
                        <a:pt x="33371" y="11711"/>
                        <a:pt x="28882" y="11711"/>
                      </a:cubicBezTo>
                      <a:cubicBezTo>
                        <a:pt x="24943" y="11711"/>
                        <a:pt x="21740" y="12840"/>
                        <a:pt x="19220" y="15099"/>
                      </a:cubicBezTo>
                      <a:cubicBezTo>
                        <a:pt x="16699" y="17357"/>
                        <a:pt x="15439" y="20324"/>
                        <a:pt x="15439" y="23974"/>
                      </a:cubicBezTo>
                      <a:lnTo>
                        <a:pt x="840" y="23974"/>
                      </a:lnTo>
                      <a:cubicBezTo>
                        <a:pt x="840" y="19484"/>
                        <a:pt x="2022" y="15388"/>
                        <a:pt x="4411" y="11711"/>
                      </a:cubicBezTo>
                      <a:cubicBezTo>
                        <a:pt x="6801" y="8035"/>
                        <a:pt x="10109" y="5147"/>
                        <a:pt x="14388" y="3099"/>
                      </a:cubicBezTo>
                      <a:cubicBezTo>
                        <a:pt x="18642" y="1024"/>
                        <a:pt x="23420" y="0"/>
                        <a:pt x="28724" y="0"/>
                      </a:cubicBezTo>
                      <a:cubicBezTo>
                        <a:pt x="37467" y="0"/>
                        <a:pt x="44321" y="2206"/>
                        <a:pt x="49309" y="6591"/>
                      </a:cubicBezTo>
                      <a:cubicBezTo>
                        <a:pt x="54297" y="10976"/>
                        <a:pt x="56792" y="17068"/>
                        <a:pt x="56792" y="24893"/>
                      </a:cubicBezTo>
                      <a:cubicBezTo>
                        <a:pt x="56792" y="28832"/>
                        <a:pt x="55531" y="32508"/>
                        <a:pt x="53037" y="35974"/>
                      </a:cubicBezTo>
                      <a:cubicBezTo>
                        <a:pt x="50543" y="39440"/>
                        <a:pt x="47287" y="42066"/>
                        <a:pt x="43323" y="43826"/>
                      </a:cubicBezTo>
                      <a:cubicBezTo>
                        <a:pt x="48128" y="45480"/>
                        <a:pt x="51777" y="48053"/>
                        <a:pt x="54297" y="51572"/>
                      </a:cubicBezTo>
                      <a:cubicBezTo>
                        <a:pt x="56792" y="55091"/>
                        <a:pt x="58052" y="59318"/>
                        <a:pt x="58052" y="64202"/>
                      </a:cubicBezTo>
                      <a:cubicBezTo>
                        <a:pt x="58052" y="72054"/>
                        <a:pt x="55348" y="78303"/>
                        <a:pt x="49965" y="82951"/>
                      </a:cubicBezTo>
                      <a:cubicBezTo>
                        <a:pt x="44583" y="87599"/>
                        <a:pt x="37494" y="89910"/>
                        <a:pt x="28724" y="89910"/>
                      </a:cubicBezTo>
                      <a:cubicBezTo>
                        <a:pt x="19955" y="89910"/>
                        <a:pt x="13417" y="87678"/>
                        <a:pt x="8061" y="83187"/>
                      </a:cubicBezTo>
                      <a:cubicBezTo>
                        <a:pt x="2678" y="78697"/>
                        <a:pt x="0" y="72736"/>
                        <a:pt x="0" y="65279"/>
                      </a:cubicBezTo>
                      <a:lnTo>
                        <a:pt x="14599" y="65279"/>
                      </a:lnTo>
                      <a:cubicBezTo>
                        <a:pt x="14599" y="69113"/>
                        <a:pt x="15885" y="72237"/>
                        <a:pt x="18484" y="74653"/>
                      </a:cubicBezTo>
                      <a:cubicBezTo>
                        <a:pt x="21057" y="77069"/>
                        <a:pt x="24550" y="78251"/>
                        <a:pt x="28908" y="78251"/>
                      </a:cubicBezTo>
                      <a:cubicBezTo>
                        <a:pt x="33266" y="78251"/>
                        <a:pt x="36995" y="77043"/>
                        <a:pt x="39594" y="74653"/>
                      </a:cubicBezTo>
                      <a:cubicBezTo>
                        <a:pt x="42194" y="72237"/>
                        <a:pt x="43506" y="68771"/>
                        <a:pt x="43506" y="64202"/>
                      </a:cubicBezTo>
                      <a:cubicBezTo>
                        <a:pt x="43506" y="59633"/>
                        <a:pt x="42141" y="56062"/>
                        <a:pt x="39410" y="53568"/>
                      </a:cubicBezTo>
                      <a:cubicBezTo>
                        <a:pt x="36680" y="51073"/>
                        <a:pt x="32636" y="49839"/>
                        <a:pt x="27280" y="49839"/>
                      </a:cubicBezTo>
                      <a:lnTo>
                        <a:pt x="18695" y="49839"/>
                      </a:lnTo>
                      <a:lnTo>
                        <a:pt x="18695" y="38311"/>
                      </a:lnTo>
                      <a:close/>
                    </a:path>
                  </a:pathLst>
                </a:custGeom>
                <a:solidFill>
                  <a:srgbClr val="000000"/>
                </a:solidFill>
                <a:ln w="0" cap="flat">
                  <a:noFill/>
                  <a:prstDash val="solid"/>
                  <a:miter/>
                </a:ln>
              </p:spPr>
              <p:txBody>
                <a:bodyPr rtlCol="0" anchor="ctr"/>
                <a:lstStyle/>
                <a:p>
                  <a:endParaRPr lang="en-US"/>
                </a:p>
              </p:txBody>
            </p:sp>
            <p:sp>
              <p:nvSpPr>
                <p:cNvPr id="284" name="Freeform 283">
                  <a:extLst>
                    <a:ext uri="{FF2B5EF4-FFF2-40B4-BE49-F238E27FC236}">
                      <a16:creationId xmlns:a16="http://schemas.microsoft.com/office/drawing/2014/main" id="{9B581CB6-D855-FF3A-E335-68C2578836F7}"/>
                    </a:ext>
                  </a:extLst>
                </p:cNvPr>
                <p:cNvSpPr/>
                <p:nvPr/>
              </p:nvSpPr>
              <p:spPr>
                <a:xfrm>
                  <a:off x="8845219" y="2386509"/>
                  <a:ext cx="60625" cy="87493"/>
                </a:xfrm>
                <a:custGeom>
                  <a:avLst/>
                  <a:gdLst>
                    <a:gd name="connsiteX0" fmla="*/ 60625 w 60625"/>
                    <a:gd name="connsiteY0" fmla="*/ 8088 h 87493"/>
                    <a:gd name="connsiteX1" fmla="*/ 25652 w 60625"/>
                    <a:gd name="connsiteY1" fmla="*/ 87494 h 87493"/>
                    <a:gd name="connsiteX2" fmla="*/ 10319 w 60625"/>
                    <a:gd name="connsiteY2" fmla="*/ 87494 h 87493"/>
                    <a:gd name="connsiteX3" fmla="*/ 45239 w 60625"/>
                    <a:gd name="connsiteY3" fmla="*/ 11711 h 87493"/>
                    <a:gd name="connsiteX4" fmla="*/ 0 w 60625"/>
                    <a:gd name="connsiteY4" fmla="*/ 11711 h 87493"/>
                    <a:gd name="connsiteX5" fmla="*/ 0 w 60625"/>
                    <a:gd name="connsiteY5" fmla="*/ 0 h 87493"/>
                    <a:gd name="connsiteX6" fmla="*/ 60625 w 60625"/>
                    <a:gd name="connsiteY6" fmla="*/ 0 h 87493"/>
                    <a:gd name="connsiteX7" fmla="*/ 60625 w 60625"/>
                    <a:gd name="connsiteY7" fmla="*/ 8114 h 8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625" h="87493">
                      <a:moveTo>
                        <a:pt x="60625" y="8088"/>
                      </a:moveTo>
                      <a:lnTo>
                        <a:pt x="25652" y="87494"/>
                      </a:lnTo>
                      <a:lnTo>
                        <a:pt x="10319" y="87494"/>
                      </a:lnTo>
                      <a:lnTo>
                        <a:pt x="45239" y="11711"/>
                      </a:lnTo>
                      <a:lnTo>
                        <a:pt x="0" y="11711"/>
                      </a:lnTo>
                      <a:lnTo>
                        <a:pt x="0" y="0"/>
                      </a:lnTo>
                      <a:lnTo>
                        <a:pt x="60625" y="0"/>
                      </a:lnTo>
                      <a:lnTo>
                        <a:pt x="60625" y="8114"/>
                      </a:lnTo>
                      <a:close/>
                    </a:path>
                  </a:pathLst>
                </a:custGeom>
                <a:solidFill>
                  <a:srgbClr val="000000"/>
                </a:solidFill>
                <a:ln w="0" cap="flat">
                  <a:noFill/>
                  <a:prstDash val="solid"/>
                  <a:miter/>
                </a:ln>
              </p:spPr>
              <p:txBody>
                <a:bodyPr rtlCol="0" anchor="ctr"/>
                <a:lstStyle/>
                <a:p>
                  <a:endParaRPr lang="en-US"/>
                </a:p>
              </p:txBody>
            </p:sp>
            <p:sp>
              <p:nvSpPr>
                <p:cNvPr id="285" name="Freeform 284">
                  <a:extLst>
                    <a:ext uri="{FF2B5EF4-FFF2-40B4-BE49-F238E27FC236}">
                      <a16:creationId xmlns:a16="http://schemas.microsoft.com/office/drawing/2014/main" id="{603B0413-D4FB-69AF-CB8D-8B82AE2600D3}"/>
                    </a:ext>
                  </a:extLst>
                </p:cNvPr>
                <p:cNvSpPr/>
                <p:nvPr/>
              </p:nvSpPr>
              <p:spPr>
                <a:xfrm>
                  <a:off x="8916951" y="2385196"/>
                  <a:ext cx="79214" cy="89988"/>
                </a:xfrm>
                <a:custGeom>
                  <a:avLst/>
                  <a:gdLst>
                    <a:gd name="connsiteX0" fmla="*/ 0 w 79214"/>
                    <a:gd name="connsiteY0" fmla="*/ 18092 h 89988"/>
                    <a:gd name="connsiteX1" fmla="*/ 5120 w 79214"/>
                    <a:gd name="connsiteY1" fmla="*/ 5068 h 89988"/>
                    <a:gd name="connsiteX2" fmla="*/ 18511 w 79214"/>
                    <a:gd name="connsiteY2" fmla="*/ 0 h 89988"/>
                    <a:gd name="connsiteX3" fmla="*/ 32006 w 79214"/>
                    <a:gd name="connsiteY3" fmla="*/ 5068 h 89988"/>
                    <a:gd name="connsiteX4" fmla="*/ 37074 w 79214"/>
                    <a:gd name="connsiteY4" fmla="*/ 18381 h 89988"/>
                    <a:gd name="connsiteX5" fmla="*/ 37074 w 79214"/>
                    <a:gd name="connsiteY5" fmla="*/ 22714 h 89988"/>
                    <a:gd name="connsiteX6" fmla="*/ 32006 w 79214"/>
                    <a:gd name="connsiteY6" fmla="*/ 35633 h 89988"/>
                    <a:gd name="connsiteX7" fmla="*/ 18642 w 79214"/>
                    <a:gd name="connsiteY7" fmla="*/ 40675 h 89988"/>
                    <a:gd name="connsiteX8" fmla="*/ 5277 w 79214"/>
                    <a:gd name="connsiteY8" fmla="*/ 35712 h 89988"/>
                    <a:gd name="connsiteX9" fmla="*/ 26 w 79214"/>
                    <a:gd name="connsiteY9" fmla="*/ 22346 h 89988"/>
                    <a:gd name="connsiteX10" fmla="*/ 26 w 79214"/>
                    <a:gd name="connsiteY10" fmla="*/ 18092 h 89988"/>
                    <a:gd name="connsiteX11" fmla="*/ 10240 w 79214"/>
                    <a:gd name="connsiteY11" fmla="*/ 22714 h 89988"/>
                    <a:gd name="connsiteX12" fmla="*/ 12550 w 79214"/>
                    <a:gd name="connsiteY12" fmla="*/ 29436 h 89988"/>
                    <a:gd name="connsiteX13" fmla="*/ 18642 w 79214"/>
                    <a:gd name="connsiteY13" fmla="*/ 32009 h 89988"/>
                    <a:gd name="connsiteX14" fmla="*/ 24655 w 79214"/>
                    <a:gd name="connsiteY14" fmla="*/ 29436 h 89988"/>
                    <a:gd name="connsiteX15" fmla="*/ 26939 w 79214"/>
                    <a:gd name="connsiteY15" fmla="*/ 22477 h 89988"/>
                    <a:gd name="connsiteX16" fmla="*/ 26939 w 79214"/>
                    <a:gd name="connsiteY16" fmla="*/ 18066 h 89988"/>
                    <a:gd name="connsiteX17" fmla="*/ 24629 w 79214"/>
                    <a:gd name="connsiteY17" fmla="*/ 11317 h 89988"/>
                    <a:gd name="connsiteX18" fmla="*/ 18537 w 79214"/>
                    <a:gd name="connsiteY18" fmla="*/ 8718 h 89988"/>
                    <a:gd name="connsiteX19" fmla="*/ 12498 w 79214"/>
                    <a:gd name="connsiteY19" fmla="*/ 11344 h 89988"/>
                    <a:gd name="connsiteX20" fmla="*/ 10240 w 79214"/>
                    <a:gd name="connsiteY20" fmla="*/ 18250 h 89988"/>
                    <a:gd name="connsiteX21" fmla="*/ 10240 w 79214"/>
                    <a:gd name="connsiteY21" fmla="*/ 22714 h 89988"/>
                    <a:gd name="connsiteX22" fmla="*/ 21635 w 79214"/>
                    <a:gd name="connsiteY22" fmla="*/ 82242 h 89988"/>
                    <a:gd name="connsiteX23" fmla="*/ 14126 w 79214"/>
                    <a:gd name="connsiteY23" fmla="*/ 77909 h 89988"/>
                    <a:gd name="connsiteX24" fmla="*/ 56845 w 79214"/>
                    <a:gd name="connsiteY24" fmla="*/ 9506 h 89988"/>
                    <a:gd name="connsiteX25" fmla="*/ 64354 w 79214"/>
                    <a:gd name="connsiteY25" fmla="*/ 13838 h 89988"/>
                    <a:gd name="connsiteX26" fmla="*/ 21635 w 79214"/>
                    <a:gd name="connsiteY26" fmla="*/ 82242 h 89988"/>
                    <a:gd name="connsiteX27" fmla="*/ 42089 w 79214"/>
                    <a:gd name="connsiteY27" fmla="*/ 67327 h 89988"/>
                    <a:gd name="connsiteX28" fmla="*/ 47313 w 79214"/>
                    <a:gd name="connsiteY28" fmla="*/ 54277 h 89988"/>
                    <a:gd name="connsiteX29" fmla="*/ 60652 w 79214"/>
                    <a:gd name="connsiteY29" fmla="*/ 49288 h 89988"/>
                    <a:gd name="connsiteX30" fmla="*/ 74016 w 79214"/>
                    <a:gd name="connsiteY30" fmla="*/ 54277 h 89988"/>
                    <a:gd name="connsiteX31" fmla="*/ 79214 w 79214"/>
                    <a:gd name="connsiteY31" fmla="*/ 67747 h 89988"/>
                    <a:gd name="connsiteX32" fmla="*/ 79214 w 79214"/>
                    <a:gd name="connsiteY32" fmla="*/ 72028 h 89988"/>
                    <a:gd name="connsiteX33" fmla="*/ 74200 w 79214"/>
                    <a:gd name="connsiteY33" fmla="*/ 84920 h 89988"/>
                    <a:gd name="connsiteX34" fmla="*/ 60757 w 79214"/>
                    <a:gd name="connsiteY34" fmla="*/ 89988 h 89988"/>
                    <a:gd name="connsiteX35" fmla="*/ 47208 w 79214"/>
                    <a:gd name="connsiteY35" fmla="*/ 84973 h 89988"/>
                    <a:gd name="connsiteX36" fmla="*/ 42062 w 79214"/>
                    <a:gd name="connsiteY36" fmla="*/ 71712 h 89988"/>
                    <a:gd name="connsiteX37" fmla="*/ 42062 w 79214"/>
                    <a:gd name="connsiteY37" fmla="*/ 67327 h 89988"/>
                    <a:gd name="connsiteX38" fmla="*/ 52302 w 79214"/>
                    <a:gd name="connsiteY38" fmla="*/ 71949 h 89988"/>
                    <a:gd name="connsiteX39" fmla="*/ 54665 w 79214"/>
                    <a:gd name="connsiteY39" fmla="*/ 78645 h 89988"/>
                    <a:gd name="connsiteX40" fmla="*/ 60757 w 79214"/>
                    <a:gd name="connsiteY40" fmla="*/ 81271 h 89988"/>
                    <a:gd name="connsiteX41" fmla="*/ 66795 w 79214"/>
                    <a:gd name="connsiteY41" fmla="*/ 78776 h 89988"/>
                    <a:gd name="connsiteX42" fmla="*/ 69001 w 79214"/>
                    <a:gd name="connsiteY42" fmla="*/ 71765 h 89988"/>
                    <a:gd name="connsiteX43" fmla="*/ 69001 w 79214"/>
                    <a:gd name="connsiteY43" fmla="*/ 67248 h 89988"/>
                    <a:gd name="connsiteX44" fmla="*/ 66665 w 79214"/>
                    <a:gd name="connsiteY44" fmla="*/ 60526 h 89988"/>
                    <a:gd name="connsiteX45" fmla="*/ 60652 w 79214"/>
                    <a:gd name="connsiteY45" fmla="*/ 58005 h 89988"/>
                    <a:gd name="connsiteX46" fmla="*/ 54613 w 79214"/>
                    <a:gd name="connsiteY46" fmla="*/ 60526 h 89988"/>
                    <a:gd name="connsiteX47" fmla="*/ 52302 w 79214"/>
                    <a:gd name="connsiteY47" fmla="*/ 67511 h 89988"/>
                    <a:gd name="connsiteX48" fmla="*/ 52302 w 79214"/>
                    <a:gd name="connsiteY48" fmla="*/ 71949 h 89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214" h="89988">
                      <a:moveTo>
                        <a:pt x="0" y="18092"/>
                      </a:moveTo>
                      <a:cubicBezTo>
                        <a:pt x="0" y="12814"/>
                        <a:pt x="1707" y="8455"/>
                        <a:pt x="5120" y="5068"/>
                      </a:cubicBezTo>
                      <a:cubicBezTo>
                        <a:pt x="8533" y="1681"/>
                        <a:pt x="12997" y="0"/>
                        <a:pt x="18511" y="0"/>
                      </a:cubicBezTo>
                      <a:cubicBezTo>
                        <a:pt x="24025" y="0"/>
                        <a:pt x="28619" y="1681"/>
                        <a:pt x="32006" y="5068"/>
                      </a:cubicBezTo>
                      <a:cubicBezTo>
                        <a:pt x="35393" y="8455"/>
                        <a:pt x="37074" y="12893"/>
                        <a:pt x="37074" y="18381"/>
                      </a:cubicBezTo>
                      <a:lnTo>
                        <a:pt x="37074" y="22714"/>
                      </a:lnTo>
                      <a:cubicBezTo>
                        <a:pt x="37074" y="27965"/>
                        <a:pt x="35367" y="32272"/>
                        <a:pt x="32006" y="35633"/>
                      </a:cubicBezTo>
                      <a:cubicBezTo>
                        <a:pt x="28619" y="38994"/>
                        <a:pt x="24155" y="40675"/>
                        <a:pt x="18642" y="40675"/>
                      </a:cubicBezTo>
                      <a:cubicBezTo>
                        <a:pt x="13128" y="40675"/>
                        <a:pt x="8770" y="39020"/>
                        <a:pt x="5277" y="35712"/>
                      </a:cubicBezTo>
                      <a:cubicBezTo>
                        <a:pt x="1759" y="32403"/>
                        <a:pt x="26" y="27939"/>
                        <a:pt x="26" y="22346"/>
                      </a:cubicBezTo>
                      <a:lnTo>
                        <a:pt x="26" y="18092"/>
                      </a:lnTo>
                      <a:close/>
                      <a:moveTo>
                        <a:pt x="10240" y="22714"/>
                      </a:moveTo>
                      <a:cubicBezTo>
                        <a:pt x="10240" y="25497"/>
                        <a:pt x="11001" y="27729"/>
                        <a:pt x="12550" y="29436"/>
                      </a:cubicBezTo>
                      <a:cubicBezTo>
                        <a:pt x="14100" y="31143"/>
                        <a:pt x="16122" y="32009"/>
                        <a:pt x="18642" y="32009"/>
                      </a:cubicBezTo>
                      <a:cubicBezTo>
                        <a:pt x="21163" y="32009"/>
                        <a:pt x="23132" y="31143"/>
                        <a:pt x="24655" y="29436"/>
                      </a:cubicBezTo>
                      <a:cubicBezTo>
                        <a:pt x="26177" y="27729"/>
                        <a:pt x="26939" y="25418"/>
                        <a:pt x="26939" y="22477"/>
                      </a:cubicBezTo>
                      <a:lnTo>
                        <a:pt x="26939" y="18066"/>
                      </a:lnTo>
                      <a:cubicBezTo>
                        <a:pt x="26939" y="15283"/>
                        <a:pt x="26177" y="13050"/>
                        <a:pt x="24629" y="11317"/>
                      </a:cubicBezTo>
                      <a:cubicBezTo>
                        <a:pt x="23079" y="9584"/>
                        <a:pt x="21057" y="8718"/>
                        <a:pt x="18537" y="8718"/>
                      </a:cubicBezTo>
                      <a:cubicBezTo>
                        <a:pt x="16016" y="8718"/>
                        <a:pt x="13995" y="9584"/>
                        <a:pt x="12498" y="11344"/>
                      </a:cubicBezTo>
                      <a:cubicBezTo>
                        <a:pt x="11001" y="13103"/>
                        <a:pt x="10240" y="15388"/>
                        <a:pt x="10240" y="18250"/>
                      </a:cubicBezTo>
                      <a:lnTo>
                        <a:pt x="10240" y="22714"/>
                      </a:lnTo>
                      <a:close/>
                      <a:moveTo>
                        <a:pt x="21635" y="82242"/>
                      </a:moveTo>
                      <a:lnTo>
                        <a:pt x="14126" y="77909"/>
                      </a:lnTo>
                      <a:lnTo>
                        <a:pt x="56845" y="9506"/>
                      </a:lnTo>
                      <a:lnTo>
                        <a:pt x="64354" y="13838"/>
                      </a:lnTo>
                      <a:lnTo>
                        <a:pt x="21635" y="82242"/>
                      </a:lnTo>
                      <a:close/>
                      <a:moveTo>
                        <a:pt x="42089" y="67327"/>
                      </a:moveTo>
                      <a:cubicBezTo>
                        <a:pt x="42089" y="61970"/>
                        <a:pt x="43821" y="57612"/>
                        <a:pt x="47313" y="54277"/>
                      </a:cubicBezTo>
                      <a:cubicBezTo>
                        <a:pt x="50806" y="50942"/>
                        <a:pt x="55243" y="49288"/>
                        <a:pt x="60652" y="49288"/>
                      </a:cubicBezTo>
                      <a:cubicBezTo>
                        <a:pt x="66060" y="49288"/>
                        <a:pt x="70550" y="50942"/>
                        <a:pt x="74016" y="54277"/>
                      </a:cubicBezTo>
                      <a:cubicBezTo>
                        <a:pt x="77482" y="57612"/>
                        <a:pt x="79214" y="62102"/>
                        <a:pt x="79214" y="67747"/>
                      </a:cubicBezTo>
                      <a:lnTo>
                        <a:pt x="79214" y="72028"/>
                      </a:lnTo>
                      <a:cubicBezTo>
                        <a:pt x="79214" y="77227"/>
                        <a:pt x="77534" y="81533"/>
                        <a:pt x="74200" y="84920"/>
                      </a:cubicBezTo>
                      <a:cubicBezTo>
                        <a:pt x="70865" y="88308"/>
                        <a:pt x="66375" y="89988"/>
                        <a:pt x="60757" y="89988"/>
                      </a:cubicBezTo>
                      <a:cubicBezTo>
                        <a:pt x="55138" y="89988"/>
                        <a:pt x="50622" y="88308"/>
                        <a:pt x="47208" y="84973"/>
                      </a:cubicBezTo>
                      <a:cubicBezTo>
                        <a:pt x="43795" y="81638"/>
                        <a:pt x="42062" y="77200"/>
                        <a:pt x="42062" y="71712"/>
                      </a:cubicBezTo>
                      <a:lnTo>
                        <a:pt x="42062" y="67327"/>
                      </a:lnTo>
                      <a:close/>
                      <a:moveTo>
                        <a:pt x="52302" y="71949"/>
                      </a:moveTo>
                      <a:cubicBezTo>
                        <a:pt x="52302" y="74680"/>
                        <a:pt x="53090" y="76912"/>
                        <a:pt x="54665" y="78645"/>
                      </a:cubicBezTo>
                      <a:cubicBezTo>
                        <a:pt x="56240" y="80378"/>
                        <a:pt x="58288" y="81271"/>
                        <a:pt x="60757" y="81271"/>
                      </a:cubicBezTo>
                      <a:cubicBezTo>
                        <a:pt x="63225" y="81271"/>
                        <a:pt x="65325" y="80430"/>
                        <a:pt x="66795" y="78776"/>
                      </a:cubicBezTo>
                      <a:cubicBezTo>
                        <a:pt x="68266" y="77122"/>
                        <a:pt x="69001" y="74785"/>
                        <a:pt x="69001" y="71765"/>
                      </a:cubicBezTo>
                      <a:lnTo>
                        <a:pt x="69001" y="67248"/>
                      </a:lnTo>
                      <a:cubicBezTo>
                        <a:pt x="69001" y="64439"/>
                        <a:pt x="68213" y="62207"/>
                        <a:pt x="66665" y="60526"/>
                      </a:cubicBezTo>
                      <a:cubicBezTo>
                        <a:pt x="65115" y="58846"/>
                        <a:pt x="63093" y="58005"/>
                        <a:pt x="60652" y="58005"/>
                      </a:cubicBezTo>
                      <a:cubicBezTo>
                        <a:pt x="58209" y="58005"/>
                        <a:pt x="56162" y="58846"/>
                        <a:pt x="54613" y="60526"/>
                      </a:cubicBezTo>
                      <a:cubicBezTo>
                        <a:pt x="53063" y="62207"/>
                        <a:pt x="52302" y="64544"/>
                        <a:pt x="52302" y="67511"/>
                      </a:cubicBezTo>
                      <a:lnTo>
                        <a:pt x="52302" y="71949"/>
                      </a:lnTo>
                      <a:close/>
                    </a:path>
                  </a:pathLst>
                </a:custGeom>
                <a:solidFill>
                  <a:srgbClr val="000000"/>
                </a:solidFill>
                <a:ln w="0" cap="flat">
                  <a:noFill/>
                  <a:prstDash val="solid"/>
                  <a:miter/>
                </a:ln>
              </p:spPr>
              <p:txBody>
                <a:bodyPr rtlCol="0" anchor="ctr"/>
                <a:lstStyle/>
                <a:p>
                  <a:endParaRPr lang="en-US"/>
                </a:p>
              </p:txBody>
            </p:sp>
          </p:grpSp>
          <p:grpSp>
            <p:nvGrpSpPr>
              <p:cNvPr id="271" name="Graphic 630">
                <a:extLst>
                  <a:ext uri="{FF2B5EF4-FFF2-40B4-BE49-F238E27FC236}">
                    <a16:creationId xmlns:a16="http://schemas.microsoft.com/office/drawing/2014/main" id="{F62C0BAC-20BB-5290-CBB3-4B9561C50C2B}"/>
                  </a:ext>
                </a:extLst>
              </p:cNvPr>
              <p:cNvGrpSpPr/>
              <p:nvPr/>
            </p:nvGrpSpPr>
            <p:grpSpPr>
              <a:xfrm>
                <a:off x="9371969" y="2385196"/>
                <a:ext cx="220288" cy="89988"/>
                <a:chOff x="9371969" y="2385196"/>
                <a:chExt cx="220288" cy="89988"/>
              </a:xfrm>
              <a:solidFill>
                <a:srgbClr val="000000"/>
              </a:solidFill>
            </p:grpSpPr>
            <p:sp>
              <p:nvSpPr>
                <p:cNvPr id="280" name="Freeform 279">
                  <a:extLst>
                    <a:ext uri="{FF2B5EF4-FFF2-40B4-BE49-F238E27FC236}">
                      <a16:creationId xmlns:a16="http://schemas.microsoft.com/office/drawing/2014/main" id="{0BF646F6-72C1-A970-8997-197D2531B3D6}"/>
                    </a:ext>
                  </a:extLst>
                </p:cNvPr>
                <p:cNvSpPr/>
                <p:nvPr/>
              </p:nvSpPr>
              <p:spPr>
                <a:xfrm>
                  <a:off x="9371969" y="2385248"/>
                  <a:ext cx="58051" cy="89909"/>
                </a:xfrm>
                <a:custGeom>
                  <a:avLst/>
                  <a:gdLst>
                    <a:gd name="connsiteX0" fmla="*/ 18668 w 58051"/>
                    <a:gd name="connsiteY0" fmla="*/ 38311 h 89909"/>
                    <a:gd name="connsiteX1" fmla="*/ 27569 w 58051"/>
                    <a:gd name="connsiteY1" fmla="*/ 38311 h 89909"/>
                    <a:gd name="connsiteX2" fmla="*/ 38229 w 58051"/>
                    <a:gd name="connsiteY2" fmla="*/ 34819 h 89909"/>
                    <a:gd name="connsiteX3" fmla="*/ 42167 w 58051"/>
                    <a:gd name="connsiteY3" fmla="*/ 24893 h 89909"/>
                    <a:gd name="connsiteX4" fmla="*/ 38885 w 58051"/>
                    <a:gd name="connsiteY4" fmla="*/ 15177 h 89909"/>
                    <a:gd name="connsiteX5" fmla="*/ 28882 w 58051"/>
                    <a:gd name="connsiteY5" fmla="*/ 11711 h 89909"/>
                    <a:gd name="connsiteX6" fmla="*/ 19220 w 58051"/>
                    <a:gd name="connsiteY6" fmla="*/ 15099 h 89909"/>
                    <a:gd name="connsiteX7" fmla="*/ 15438 w 58051"/>
                    <a:gd name="connsiteY7" fmla="*/ 23974 h 89909"/>
                    <a:gd name="connsiteX8" fmla="*/ 840 w 58051"/>
                    <a:gd name="connsiteY8" fmla="*/ 23974 h 89909"/>
                    <a:gd name="connsiteX9" fmla="*/ 4411 w 58051"/>
                    <a:gd name="connsiteY9" fmla="*/ 11711 h 89909"/>
                    <a:gd name="connsiteX10" fmla="*/ 14388 w 58051"/>
                    <a:gd name="connsiteY10" fmla="*/ 3099 h 89909"/>
                    <a:gd name="connsiteX11" fmla="*/ 28724 w 58051"/>
                    <a:gd name="connsiteY11" fmla="*/ 0 h 89909"/>
                    <a:gd name="connsiteX12" fmla="*/ 49309 w 58051"/>
                    <a:gd name="connsiteY12" fmla="*/ 6591 h 89909"/>
                    <a:gd name="connsiteX13" fmla="*/ 56792 w 58051"/>
                    <a:gd name="connsiteY13" fmla="*/ 24893 h 89909"/>
                    <a:gd name="connsiteX14" fmla="*/ 53037 w 58051"/>
                    <a:gd name="connsiteY14" fmla="*/ 35974 h 89909"/>
                    <a:gd name="connsiteX15" fmla="*/ 43323 w 58051"/>
                    <a:gd name="connsiteY15" fmla="*/ 43826 h 89909"/>
                    <a:gd name="connsiteX16" fmla="*/ 54297 w 58051"/>
                    <a:gd name="connsiteY16" fmla="*/ 51572 h 89909"/>
                    <a:gd name="connsiteX17" fmla="*/ 58052 w 58051"/>
                    <a:gd name="connsiteY17" fmla="*/ 64202 h 89909"/>
                    <a:gd name="connsiteX18" fmla="*/ 49965 w 58051"/>
                    <a:gd name="connsiteY18" fmla="*/ 82951 h 89909"/>
                    <a:gd name="connsiteX19" fmla="*/ 28724 w 58051"/>
                    <a:gd name="connsiteY19" fmla="*/ 89910 h 89909"/>
                    <a:gd name="connsiteX20" fmla="*/ 8061 w 58051"/>
                    <a:gd name="connsiteY20" fmla="*/ 83187 h 89909"/>
                    <a:gd name="connsiteX21" fmla="*/ 0 w 58051"/>
                    <a:gd name="connsiteY21" fmla="*/ 65279 h 89909"/>
                    <a:gd name="connsiteX22" fmla="*/ 14599 w 58051"/>
                    <a:gd name="connsiteY22" fmla="*/ 65279 h 89909"/>
                    <a:gd name="connsiteX23" fmla="*/ 18484 w 58051"/>
                    <a:gd name="connsiteY23" fmla="*/ 74653 h 89909"/>
                    <a:gd name="connsiteX24" fmla="*/ 28908 w 58051"/>
                    <a:gd name="connsiteY24" fmla="*/ 78251 h 89909"/>
                    <a:gd name="connsiteX25" fmla="*/ 39594 w 58051"/>
                    <a:gd name="connsiteY25" fmla="*/ 74653 h 89909"/>
                    <a:gd name="connsiteX26" fmla="*/ 43506 w 58051"/>
                    <a:gd name="connsiteY26" fmla="*/ 64202 h 89909"/>
                    <a:gd name="connsiteX27" fmla="*/ 39410 w 58051"/>
                    <a:gd name="connsiteY27" fmla="*/ 53568 h 89909"/>
                    <a:gd name="connsiteX28" fmla="*/ 27280 w 58051"/>
                    <a:gd name="connsiteY28" fmla="*/ 49839 h 89909"/>
                    <a:gd name="connsiteX29" fmla="*/ 18694 w 58051"/>
                    <a:gd name="connsiteY29" fmla="*/ 49839 h 89909"/>
                    <a:gd name="connsiteX30" fmla="*/ 18694 w 58051"/>
                    <a:gd name="connsiteY30" fmla="*/ 38311 h 8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8051" h="89909">
                      <a:moveTo>
                        <a:pt x="18668" y="38311"/>
                      </a:moveTo>
                      <a:lnTo>
                        <a:pt x="27569" y="38311"/>
                      </a:lnTo>
                      <a:cubicBezTo>
                        <a:pt x="32059" y="38285"/>
                        <a:pt x="35603" y="37103"/>
                        <a:pt x="38229" y="34819"/>
                      </a:cubicBezTo>
                      <a:cubicBezTo>
                        <a:pt x="40855" y="32534"/>
                        <a:pt x="42167" y="29226"/>
                        <a:pt x="42167" y="24893"/>
                      </a:cubicBezTo>
                      <a:cubicBezTo>
                        <a:pt x="42167" y="20560"/>
                        <a:pt x="41064" y="17488"/>
                        <a:pt x="38885" y="15177"/>
                      </a:cubicBezTo>
                      <a:cubicBezTo>
                        <a:pt x="36706" y="12867"/>
                        <a:pt x="33371" y="11711"/>
                        <a:pt x="28882" y="11711"/>
                      </a:cubicBezTo>
                      <a:cubicBezTo>
                        <a:pt x="24943" y="11711"/>
                        <a:pt x="21740" y="12840"/>
                        <a:pt x="19220" y="15099"/>
                      </a:cubicBezTo>
                      <a:cubicBezTo>
                        <a:pt x="16698" y="17357"/>
                        <a:pt x="15438" y="20324"/>
                        <a:pt x="15438" y="23974"/>
                      </a:cubicBezTo>
                      <a:lnTo>
                        <a:pt x="840" y="23974"/>
                      </a:lnTo>
                      <a:cubicBezTo>
                        <a:pt x="840" y="19484"/>
                        <a:pt x="2022" y="15388"/>
                        <a:pt x="4411" y="11711"/>
                      </a:cubicBezTo>
                      <a:cubicBezTo>
                        <a:pt x="6801" y="8035"/>
                        <a:pt x="10109" y="5147"/>
                        <a:pt x="14388" y="3099"/>
                      </a:cubicBezTo>
                      <a:cubicBezTo>
                        <a:pt x="18668" y="1024"/>
                        <a:pt x="23420" y="0"/>
                        <a:pt x="28724" y="0"/>
                      </a:cubicBezTo>
                      <a:cubicBezTo>
                        <a:pt x="37467" y="0"/>
                        <a:pt x="44320" y="2206"/>
                        <a:pt x="49309" y="6591"/>
                      </a:cubicBezTo>
                      <a:cubicBezTo>
                        <a:pt x="54297" y="10976"/>
                        <a:pt x="56792" y="17068"/>
                        <a:pt x="56792" y="24893"/>
                      </a:cubicBezTo>
                      <a:cubicBezTo>
                        <a:pt x="56792" y="28832"/>
                        <a:pt x="55531" y="32508"/>
                        <a:pt x="53037" y="35974"/>
                      </a:cubicBezTo>
                      <a:cubicBezTo>
                        <a:pt x="50543" y="39440"/>
                        <a:pt x="47287" y="42066"/>
                        <a:pt x="43323" y="43826"/>
                      </a:cubicBezTo>
                      <a:cubicBezTo>
                        <a:pt x="48128" y="45480"/>
                        <a:pt x="51777" y="48053"/>
                        <a:pt x="54297" y="51572"/>
                      </a:cubicBezTo>
                      <a:cubicBezTo>
                        <a:pt x="56792" y="55091"/>
                        <a:pt x="58052" y="59318"/>
                        <a:pt x="58052" y="64202"/>
                      </a:cubicBezTo>
                      <a:cubicBezTo>
                        <a:pt x="58052" y="72054"/>
                        <a:pt x="55348" y="78303"/>
                        <a:pt x="49965" y="82951"/>
                      </a:cubicBezTo>
                      <a:cubicBezTo>
                        <a:pt x="44583" y="87599"/>
                        <a:pt x="37494" y="89910"/>
                        <a:pt x="28724" y="89910"/>
                      </a:cubicBezTo>
                      <a:cubicBezTo>
                        <a:pt x="19955" y="89910"/>
                        <a:pt x="13416" y="87678"/>
                        <a:pt x="8061" y="83187"/>
                      </a:cubicBezTo>
                      <a:cubicBezTo>
                        <a:pt x="2678" y="78697"/>
                        <a:pt x="0" y="72736"/>
                        <a:pt x="0" y="65279"/>
                      </a:cubicBezTo>
                      <a:lnTo>
                        <a:pt x="14599" y="65279"/>
                      </a:lnTo>
                      <a:cubicBezTo>
                        <a:pt x="14599" y="69113"/>
                        <a:pt x="15885" y="72237"/>
                        <a:pt x="18484" y="74653"/>
                      </a:cubicBezTo>
                      <a:cubicBezTo>
                        <a:pt x="21057" y="77069"/>
                        <a:pt x="24550" y="78251"/>
                        <a:pt x="28908" y="78251"/>
                      </a:cubicBezTo>
                      <a:cubicBezTo>
                        <a:pt x="33266" y="78251"/>
                        <a:pt x="36995" y="77043"/>
                        <a:pt x="39594" y="74653"/>
                      </a:cubicBezTo>
                      <a:cubicBezTo>
                        <a:pt x="42194" y="72237"/>
                        <a:pt x="43506" y="68771"/>
                        <a:pt x="43506" y="64202"/>
                      </a:cubicBezTo>
                      <a:cubicBezTo>
                        <a:pt x="43506" y="59633"/>
                        <a:pt x="42141" y="56062"/>
                        <a:pt x="39410" y="53568"/>
                      </a:cubicBezTo>
                      <a:cubicBezTo>
                        <a:pt x="36680" y="51073"/>
                        <a:pt x="32636" y="49839"/>
                        <a:pt x="27280" y="49839"/>
                      </a:cubicBezTo>
                      <a:lnTo>
                        <a:pt x="18694" y="49839"/>
                      </a:lnTo>
                      <a:lnTo>
                        <a:pt x="18694" y="38311"/>
                      </a:lnTo>
                      <a:close/>
                    </a:path>
                  </a:pathLst>
                </a:custGeom>
                <a:solidFill>
                  <a:srgbClr val="000000"/>
                </a:solidFill>
                <a:ln w="0" cap="flat">
                  <a:noFill/>
                  <a:prstDash val="solid"/>
                  <a:miter/>
                </a:ln>
              </p:spPr>
              <p:txBody>
                <a:bodyPr rtlCol="0" anchor="ctr"/>
                <a:lstStyle/>
                <a:p>
                  <a:endParaRPr lang="en-US"/>
                </a:p>
              </p:txBody>
            </p:sp>
            <p:sp>
              <p:nvSpPr>
                <p:cNvPr id="281" name="Freeform 280">
                  <a:extLst>
                    <a:ext uri="{FF2B5EF4-FFF2-40B4-BE49-F238E27FC236}">
                      <a16:creationId xmlns:a16="http://schemas.microsoft.com/office/drawing/2014/main" id="{B069F1A7-E95C-992F-5A9C-78B32085F79D}"/>
                    </a:ext>
                  </a:extLst>
                </p:cNvPr>
                <p:cNvSpPr/>
                <p:nvPr/>
              </p:nvSpPr>
              <p:spPr>
                <a:xfrm>
                  <a:off x="9443411" y="2385248"/>
                  <a:ext cx="57343" cy="89909"/>
                </a:xfrm>
                <a:custGeom>
                  <a:avLst/>
                  <a:gdLst>
                    <a:gd name="connsiteX0" fmla="*/ 55401 w 57343"/>
                    <a:gd name="connsiteY0" fmla="*/ 24289 h 89909"/>
                    <a:gd name="connsiteX1" fmla="*/ 52092 w 57343"/>
                    <a:gd name="connsiteY1" fmla="*/ 35738 h 89909"/>
                    <a:gd name="connsiteX2" fmla="*/ 43086 w 57343"/>
                    <a:gd name="connsiteY2" fmla="*/ 43642 h 89909"/>
                    <a:gd name="connsiteX3" fmla="*/ 53641 w 57343"/>
                    <a:gd name="connsiteY3" fmla="*/ 52360 h 89909"/>
                    <a:gd name="connsiteX4" fmla="*/ 57343 w 57343"/>
                    <a:gd name="connsiteY4" fmla="*/ 64859 h 89909"/>
                    <a:gd name="connsiteX5" fmla="*/ 49519 w 57343"/>
                    <a:gd name="connsiteY5" fmla="*/ 83161 h 89909"/>
                    <a:gd name="connsiteX6" fmla="*/ 28724 w 57343"/>
                    <a:gd name="connsiteY6" fmla="*/ 89910 h 89909"/>
                    <a:gd name="connsiteX7" fmla="*/ 7851 w 57343"/>
                    <a:gd name="connsiteY7" fmla="*/ 83109 h 89909"/>
                    <a:gd name="connsiteX8" fmla="*/ 0 w 57343"/>
                    <a:gd name="connsiteY8" fmla="*/ 64832 h 89909"/>
                    <a:gd name="connsiteX9" fmla="*/ 3728 w 57343"/>
                    <a:gd name="connsiteY9" fmla="*/ 52202 h 89909"/>
                    <a:gd name="connsiteX10" fmla="*/ 14178 w 57343"/>
                    <a:gd name="connsiteY10" fmla="*/ 43616 h 89909"/>
                    <a:gd name="connsiteX11" fmla="*/ 5251 w 57343"/>
                    <a:gd name="connsiteY11" fmla="*/ 35712 h 89909"/>
                    <a:gd name="connsiteX12" fmla="*/ 1969 w 57343"/>
                    <a:gd name="connsiteY12" fmla="*/ 24263 h 89909"/>
                    <a:gd name="connsiteX13" fmla="*/ 9190 w 57343"/>
                    <a:gd name="connsiteY13" fmla="*/ 6538 h 89909"/>
                    <a:gd name="connsiteX14" fmla="*/ 28671 w 57343"/>
                    <a:gd name="connsiteY14" fmla="*/ 0 h 89909"/>
                    <a:gd name="connsiteX15" fmla="*/ 48206 w 57343"/>
                    <a:gd name="connsiteY15" fmla="*/ 6538 h 89909"/>
                    <a:gd name="connsiteX16" fmla="*/ 55427 w 57343"/>
                    <a:gd name="connsiteY16" fmla="*/ 24263 h 89909"/>
                    <a:gd name="connsiteX17" fmla="*/ 42719 w 57343"/>
                    <a:gd name="connsiteY17" fmla="*/ 64150 h 89909"/>
                    <a:gd name="connsiteX18" fmla="*/ 38833 w 57343"/>
                    <a:gd name="connsiteY18" fmla="*/ 53673 h 89909"/>
                    <a:gd name="connsiteX19" fmla="*/ 28593 w 57343"/>
                    <a:gd name="connsiteY19" fmla="*/ 49681 h 89909"/>
                    <a:gd name="connsiteX20" fmla="*/ 18406 w 57343"/>
                    <a:gd name="connsiteY20" fmla="*/ 53646 h 89909"/>
                    <a:gd name="connsiteX21" fmla="*/ 14599 w 57343"/>
                    <a:gd name="connsiteY21" fmla="*/ 64176 h 89909"/>
                    <a:gd name="connsiteX22" fmla="*/ 18353 w 57343"/>
                    <a:gd name="connsiteY22" fmla="*/ 74443 h 89909"/>
                    <a:gd name="connsiteX23" fmla="*/ 28724 w 57343"/>
                    <a:gd name="connsiteY23" fmla="*/ 78277 h 89909"/>
                    <a:gd name="connsiteX24" fmla="*/ 39043 w 57343"/>
                    <a:gd name="connsiteY24" fmla="*/ 74548 h 89909"/>
                    <a:gd name="connsiteX25" fmla="*/ 42745 w 57343"/>
                    <a:gd name="connsiteY25" fmla="*/ 64150 h 89909"/>
                    <a:gd name="connsiteX26" fmla="*/ 40855 w 57343"/>
                    <a:gd name="connsiteY26" fmla="*/ 24841 h 89909"/>
                    <a:gd name="connsiteX27" fmla="*/ 37546 w 57343"/>
                    <a:gd name="connsiteY27" fmla="*/ 15440 h 89909"/>
                    <a:gd name="connsiteX28" fmla="*/ 28645 w 57343"/>
                    <a:gd name="connsiteY28" fmla="*/ 11738 h 89909"/>
                    <a:gd name="connsiteX29" fmla="*/ 19823 w 57343"/>
                    <a:gd name="connsiteY29" fmla="*/ 15256 h 89909"/>
                    <a:gd name="connsiteX30" fmla="*/ 16568 w 57343"/>
                    <a:gd name="connsiteY30" fmla="*/ 24841 h 89909"/>
                    <a:gd name="connsiteX31" fmla="*/ 19850 w 57343"/>
                    <a:gd name="connsiteY31" fmla="*/ 34399 h 89909"/>
                    <a:gd name="connsiteX32" fmla="*/ 28724 w 57343"/>
                    <a:gd name="connsiteY32" fmla="*/ 37944 h 89909"/>
                    <a:gd name="connsiteX33" fmla="*/ 37599 w 57343"/>
                    <a:gd name="connsiteY33" fmla="*/ 34399 h 89909"/>
                    <a:gd name="connsiteX34" fmla="*/ 40881 w 57343"/>
                    <a:gd name="connsiteY34" fmla="*/ 24841 h 8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7343" h="89909">
                      <a:moveTo>
                        <a:pt x="55401" y="24289"/>
                      </a:moveTo>
                      <a:cubicBezTo>
                        <a:pt x="55401" y="28569"/>
                        <a:pt x="54297" y="32403"/>
                        <a:pt x="52092" y="35738"/>
                      </a:cubicBezTo>
                      <a:cubicBezTo>
                        <a:pt x="49887" y="39073"/>
                        <a:pt x="46894" y="41725"/>
                        <a:pt x="43086" y="43642"/>
                      </a:cubicBezTo>
                      <a:cubicBezTo>
                        <a:pt x="47655" y="45769"/>
                        <a:pt x="51173" y="48684"/>
                        <a:pt x="53641" y="52360"/>
                      </a:cubicBezTo>
                      <a:cubicBezTo>
                        <a:pt x="56110" y="56036"/>
                        <a:pt x="57343" y="60211"/>
                        <a:pt x="57343" y="64859"/>
                      </a:cubicBezTo>
                      <a:cubicBezTo>
                        <a:pt x="57343" y="72553"/>
                        <a:pt x="54744" y="78645"/>
                        <a:pt x="49519" y="83161"/>
                      </a:cubicBezTo>
                      <a:cubicBezTo>
                        <a:pt x="44321" y="87678"/>
                        <a:pt x="37389" y="89910"/>
                        <a:pt x="28724" y="89910"/>
                      </a:cubicBezTo>
                      <a:cubicBezTo>
                        <a:pt x="20060" y="89910"/>
                        <a:pt x="13075" y="87651"/>
                        <a:pt x="7851" y="83109"/>
                      </a:cubicBezTo>
                      <a:cubicBezTo>
                        <a:pt x="2626" y="78592"/>
                        <a:pt x="0" y="72500"/>
                        <a:pt x="0" y="64832"/>
                      </a:cubicBezTo>
                      <a:cubicBezTo>
                        <a:pt x="0" y="60132"/>
                        <a:pt x="1234" y="55931"/>
                        <a:pt x="3728" y="52202"/>
                      </a:cubicBezTo>
                      <a:cubicBezTo>
                        <a:pt x="6223" y="48473"/>
                        <a:pt x="9688" y="45611"/>
                        <a:pt x="14178" y="43616"/>
                      </a:cubicBezTo>
                      <a:cubicBezTo>
                        <a:pt x="10424" y="41699"/>
                        <a:pt x="7431" y="39047"/>
                        <a:pt x="5251" y="35712"/>
                      </a:cubicBezTo>
                      <a:cubicBezTo>
                        <a:pt x="3072" y="32377"/>
                        <a:pt x="1969" y="28543"/>
                        <a:pt x="1969" y="24263"/>
                      </a:cubicBezTo>
                      <a:cubicBezTo>
                        <a:pt x="1969" y="16805"/>
                        <a:pt x="4385" y="10897"/>
                        <a:pt x="9190" y="6538"/>
                      </a:cubicBezTo>
                      <a:cubicBezTo>
                        <a:pt x="13995" y="2179"/>
                        <a:pt x="20480" y="0"/>
                        <a:pt x="28671" y="0"/>
                      </a:cubicBezTo>
                      <a:cubicBezTo>
                        <a:pt x="36864" y="0"/>
                        <a:pt x="43401" y="2179"/>
                        <a:pt x="48206" y="6538"/>
                      </a:cubicBezTo>
                      <a:cubicBezTo>
                        <a:pt x="53011" y="10897"/>
                        <a:pt x="55427" y="16805"/>
                        <a:pt x="55427" y="24263"/>
                      </a:cubicBezTo>
                      <a:close/>
                      <a:moveTo>
                        <a:pt x="42719" y="64150"/>
                      </a:moveTo>
                      <a:cubicBezTo>
                        <a:pt x="42719" y="59817"/>
                        <a:pt x="41432" y="56325"/>
                        <a:pt x="38833" y="53673"/>
                      </a:cubicBezTo>
                      <a:cubicBezTo>
                        <a:pt x="36260" y="51021"/>
                        <a:pt x="32820" y="49681"/>
                        <a:pt x="28593" y="49681"/>
                      </a:cubicBezTo>
                      <a:cubicBezTo>
                        <a:pt x="24366" y="49681"/>
                        <a:pt x="20952" y="50994"/>
                        <a:pt x="18406" y="53646"/>
                      </a:cubicBezTo>
                      <a:cubicBezTo>
                        <a:pt x="15859" y="56298"/>
                        <a:pt x="14599" y="59791"/>
                        <a:pt x="14599" y="64176"/>
                      </a:cubicBezTo>
                      <a:cubicBezTo>
                        <a:pt x="14599" y="68561"/>
                        <a:pt x="15859" y="71896"/>
                        <a:pt x="18353" y="74443"/>
                      </a:cubicBezTo>
                      <a:cubicBezTo>
                        <a:pt x="20847" y="77017"/>
                        <a:pt x="24313" y="78277"/>
                        <a:pt x="28724" y="78277"/>
                      </a:cubicBezTo>
                      <a:cubicBezTo>
                        <a:pt x="33135" y="78277"/>
                        <a:pt x="36575" y="77043"/>
                        <a:pt x="39043" y="74548"/>
                      </a:cubicBezTo>
                      <a:cubicBezTo>
                        <a:pt x="41511" y="72054"/>
                        <a:pt x="42745" y="68588"/>
                        <a:pt x="42745" y="64150"/>
                      </a:cubicBezTo>
                      <a:close/>
                      <a:moveTo>
                        <a:pt x="40855" y="24841"/>
                      </a:moveTo>
                      <a:cubicBezTo>
                        <a:pt x="40855" y="21033"/>
                        <a:pt x="39752" y="17908"/>
                        <a:pt x="37546" y="15440"/>
                      </a:cubicBezTo>
                      <a:cubicBezTo>
                        <a:pt x="35341" y="12972"/>
                        <a:pt x="32374" y="11738"/>
                        <a:pt x="28645" y="11738"/>
                      </a:cubicBezTo>
                      <a:cubicBezTo>
                        <a:pt x="24917" y="11738"/>
                        <a:pt x="21977" y="12919"/>
                        <a:pt x="19823" y="15256"/>
                      </a:cubicBezTo>
                      <a:cubicBezTo>
                        <a:pt x="17670" y="17593"/>
                        <a:pt x="16568" y="20797"/>
                        <a:pt x="16568" y="24841"/>
                      </a:cubicBezTo>
                      <a:cubicBezTo>
                        <a:pt x="16568" y="28885"/>
                        <a:pt x="17670" y="32035"/>
                        <a:pt x="19850" y="34399"/>
                      </a:cubicBezTo>
                      <a:cubicBezTo>
                        <a:pt x="22029" y="36762"/>
                        <a:pt x="24996" y="37944"/>
                        <a:pt x="28724" y="37944"/>
                      </a:cubicBezTo>
                      <a:cubicBezTo>
                        <a:pt x="32453" y="37944"/>
                        <a:pt x="35393" y="36762"/>
                        <a:pt x="37599" y="34399"/>
                      </a:cubicBezTo>
                      <a:cubicBezTo>
                        <a:pt x="39778" y="32035"/>
                        <a:pt x="40881" y="28858"/>
                        <a:pt x="40881" y="24841"/>
                      </a:cubicBezTo>
                      <a:close/>
                    </a:path>
                  </a:pathLst>
                </a:custGeom>
                <a:solidFill>
                  <a:srgbClr val="000000"/>
                </a:solidFill>
                <a:ln w="0" cap="flat">
                  <a:noFill/>
                  <a:prstDash val="solid"/>
                  <a:miter/>
                </a:ln>
              </p:spPr>
              <p:txBody>
                <a:bodyPr rtlCol="0" anchor="ctr"/>
                <a:lstStyle/>
                <a:p>
                  <a:endParaRPr lang="en-US"/>
                </a:p>
              </p:txBody>
            </p:sp>
            <p:sp>
              <p:nvSpPr>
                <p:cNvPr id="282" name="Freeform 281">
                  <a:extLst>
                    <a:ext uri="{FF2B5EF4-FFF2-40B4-BE49-F238E27FC236}">
                      <a16:creationId xmlns:a16="http://schemas.microsoft.com/office/drawing/2014/main" id="{E5EF3B8B-3D9D-29EC-19AF-F99DD5F5868E}"/>
                    </a:ext>
                  </a:extLst>
                </p:cNvPr>
                <p:cNvSpPr/>
                <p:nvPr/>
              </p:nvSpPr>
              <p:spPr>
                <a:xfrm>
                  <a:off x="9513069" y="2385196"/>
                  <a:ext cx="79188" cy="89988"/>
                </a:xfrm>
                <a:custGeom>
                  <a:avLst/>
                  <a:gdLst>
                    <a:gd name="connsiteX0" fmla="*/ 0 w 79188"/>
                    <a:gd name="connsiteY0" fmla="*/ 18092 h 89988"/>
                    <a:gd name="connsiteX1" fmla="*/ 5120 w 79188"/>
                    <a:gd name="connsiteY1" fmla="*/ 5068 h 89988"/>
                    <a:gd name="connsiteX2" fmla="*/ 18511 w 79188"/>
                    <a:gd name="connsiteY2" fmla="*/ 0 h 89988"/>
                    <a:gd name="connsiteX3" fmla="*/ 32006 w 79188"/>
                    <a:gd name="connsiteY3" fmla="*/ 5068 h 89988"/>
                    <a:gd name="connsiteX4" fmla="*/ 37073 w 79188"/>
                    <a:gd name="connsiteY4" fmla="*/ 18381 h 89988"/>
                    <a:gd name="connsiteX5" fmla="*/ 37073 w 79188"/>
                    <a:gd name="connsiteY5" fmla="*/ 22714 h 89988"/>
                    <a:gd name="connsiteX6" fmla="*/ 32006 w 79188"/>
                    <a:gd name="connsiteY6" fmla="*/ 35633 h 89988"/>
                    <a:gd name="connsiteX7" fmla="*/ 18642 w 79188"/>
                    <a:gd name="connsiteY7" fmla="*/ 40675 h 89988"/>
                    <a:gd name="connsiteX8" fmla="*/ 5277 w 79188"/>
                    <a:gd name="connsiteY8" fmla="*/ 35712 h 89988"/>
                    <a:gd name="connsiteX9" fmla="*/ 26 w 79188"/>
                    <a:gd name="connsiteY9" fmla="*/ 22346 h 89988"/>
                    <a:gd name="connsiteX10" fmla="*/ 26 w 79188"/>
                    <a:gd name="connsiteY10" fmla="*/ 18092 h 89988"/>
                    <a:gd name="connsiteX11" fmla="*/ 10213 w 79188"/>
                    <a:gd name="connsiteY11" fmla="*/ 22714 h 89988"/>
                    <a:gd name="connsiteX12" fmla="*/ 12524 w 79188"/>
                    <a:gd name="connsiteY12" fmla="*/ 29436 h 89988"/>
                    <a:gd name="connsiteX13" fmla="*/ 18616 w 79188"/>
                    <a:gd name="connsiteY13" fmla="*/ 32009 h 89988"/>
                    <a:gd name="connsiteX14" fmla="*/ 24628 w 79188"/>
                    <a:gd name="connsiteY14" fmla="*/ 29436 h 89988"/>
                    <a:gd name="connsiteX15" fmla="*/ 26912 w 79188"/>
                    <a:gd name="connsiteY15" fmla="*/ 22477 h 89988"/>
                    <a:gd name="connsiteX16" fmla="*/ 26912 w 79188"/>
                    <a:gd name="connsiteY16" fmla="*/ 18066 h 89988"/>
                    <a:gd name="connsiteX17" fmla="*/ 24602 w 79188"/>
                    <a:gd name="connsiteY17" fmla="*/ 11317 h 89988"/>
                    <a:gd name="connsiteX18" fmla="*/ 18511 w 79188"/>
                    <a:gd name="connsiteY18" fmla="*/ 8718 h 89988"/>
                    <a:gd name="connsiteX19" fmla="*/ 12472 w 79188"/>
                    <a:gd name="connsiteY19" fmla="*/ 11344 h 89988"/>
                    <a:gd name="connsiteX20" fmla="*/ 10213 w 79188"/>
                    <a:gd name="connsiteY20" fmla="*/ 18250 h 89988"/>
                    <a:gd name="connsiteX21" fmla="*/ 10213 w 79188"/>
                    <a:gd name="connsiteY21" fmla="*/ 22714 h 89988"/>
                    <a:gd name="connsiteX22" fmla="*/ 21635 w 79188"/>
                    <a:gd name="connsiteY22" fmla="*/ 82242 h 89988"/>
                    <a:gd name="connsiteX23" fmla="*/ 14125 w 79188"/>
                    <a:gd name="connsiteY23" fmla="*/ 77909 h 89988"/>
                    <a:gd name="connsiteX24" fmla="*/ 56844 w 79188"/>
                    <a:gd name="connsiteY24" fmla="*/ 9506 h 89988"/>
                    <a:gd name="connsiteX25" fmla="*/ 64354 w 79188"/>
                    <a:gd name="connsiteY25" fmla="*/ 13838 h 89988"/>
                    <a:gd name="connsiteX26" fmla="*/ 21635 w 79188"/>
                    <a:gd name="connsiteY26" fmla="*/ 82242 h 89988"/>
                    <a:gd name="connsiteX27" fmla="*/ 42062 w 79188"/>
                    <a:gd name="connsiteY27" fmla="*/ 67327 h 89988"/>
                    <a:gd name="connsiteX28" fmla="*/ 47287 w 79188"/>
                    <a:gd name="connsiteY28" fmla="*/ 54277 h 89988"/>
                    <a:gd name="connsiteX29" fmla="*/ 60625 w 79188"/>
                    <a:gd name="connsiteY29" fmla="*/ 49288 h 89988"/>
                    <a:gd name="connsiteX30" fmla="*/ 73989 w 79188"/>
                    <a:gd name="connsiteY30" fmla="*/ 54277 h 89988"/>
                    <a:gd name="connsiteX31" fmla="*/ 79188 w 79188"/>
                    <a:gd name="connsiteY31" fmla="*/ 67747 h 89988"/>
                    <a:gd name="connsiteX32" fmla="*/ 79188 w 79188"/>
                    <a:gd name="connsiteY32" fmla="*/ 72028 h 89988"/>
                    <a:gd name="connsiteX33" fmla="*/ 74173 w 79188"/>
                    <a:gd name="connsiteY33" fmla="*/ 84920 h 89988"/>
                    <a:gd name="connsiteX34" fmla="*/ 60730 w 79188"/>
                    <a:gd name="connsiteY34" fmla="*/ 89988 h 89988"/>
                    <a:gd name="connsiteX35" fmla="*/ 47182 w 79188"/>
                    <a:gd name="connsiteY35" fmla="*/ 84973 h 89988"/>
                    <a:gd name="connsiteX36" fmla="*/ 42036 w 79188"/>
                    <a:gd name="connsiteY36" fmla="*/ 71712 h 89988"/>
                    <a:gd name="connsiteX37" fmla="*/ 42036 w 79188"/>
                    <a:gd name="connsiteY37" fmla="*/ 67327 h 89988"/>
                    <a:gd name="connsiteX38" fmla="*/ 52276 w 79188"/>
                    <a:gd name="connsiteY38" fmla="*/ 71949 h 89988"/>
                    <a:gd name="connsiteX39" fmla="*/ 54639 w 79188"/>
                    <a:gd name="connsiteY39" fmla="*/ 78645 h 89988"/>
                    <a:gd name="connsiteX40" fmla="*/ 60730 w 79188"/>
                    <a:gd name="connsiteY40" fmla="*/ 81271 h 89988"/>
                    <a:gd name="connsiteX41" fmla="*/ 66769 w 79188"/>
                    <a:gd name="connsiteY41" fmla="*/ 78776 h 89988"/>
                    <a:gd name="connsiteX42" fmla="*/ 68975 w 79188"/>
                    <a:gd name="connsiteY42" fmla="*/ 71765 h 89988"/>
                    <a:gd name="connsiteX43" fmla="*/ 68975 w 79188"/>
                    <a:gd name="connsiteY43" fmla="*/ 67248 h 89988"/>
                    <a:gd name="connsiteX44" fmla="*/ 66638 w 79188"/>
                    <a:gd name="connsiteY44" fmla="*/ 60526 h 89988"/>
                    <a:gd name="connsiteX45" fmla="*/ 60625 w 79188"/>
                    <a:gd name="connsiteY45" fmla="*/ 58005 h 89988"/>
                    <a:gd name="connsiteX46" fmla="*/ 54586 w 79188"/>
                    <a:gd name="connsiteY46" fmla="*/ 60526 h 89988"/>
                    <a:gd name="connsiteX47" fmla="*/ 52276 w 79188"/>
                    <a:gd name="connsiteY47" fmla="*/ 67511 h 89988"/>
                    <a:gd name="connsiteX48" fmla="*/ 52276 w 79188"/>
                    <a:gd name="connsiteY48" fmla="*/ 71949 h 89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88">
                      <a:moveTo>
                        <a:pt x="0" y="18092"/>
                      </a:moveTo>
                      <a:cubicBezTo>
                        <a:pt x="0" y="12814"/>
                        <a:pt x="1706" y="8455"/>
                        <a:pt x="5120" y="5068"/>
                      </a:cubicBezTo>
                      <a:cubicBezTo>
                        <a:pt x="8533" y="1681"/>
                        <a:pt x="12997" y="0"/>
                        <a:pt x="18511" y="0"/>
                      </a:cubicBezTo>
                      <a:cubicBezTo>
                        <a:pt x="24024" y="0"/>
                        <a:pt x="28619" y="1681"/>
                        <a:pt x="32006" y="5068"/>
                      </a:cubicBezTo>
                      <a:cubicBezTo>
                        <a:pt x="35393" y="8455"/>
                        <a:pt x="37073" y="12893"/>
                        <a:pt x="37073" y="18381"/>
                      </a:cubicBezTo>
                      <a:lnTo>
                        <a:pt x="37073" y="22714"/>
                      </a:lnTo>
                      <a:cubicBezTo>
                        <a:pt x="37073" y="27965"/>
                        <a:pt x="35393" y="32272"/>
                        <a:pt x="32006" y="35633"/>
                      </a:cubicBezTo>
                      <a:cubicBezTo>
                        <a:pt x="28619" y="38994"/>
                        <a:pt x="24155" y="40675"/>
                        <a:pt x="18642" y="40675"/>
                      </a:cubicBezTo>
                      <a:cubicBezTo>
                        <a:pt x="13128" y="40675"/>
                        <a:pt x="8770" y="39020"/>
                        <a:pt x="5277" y="35712"/>
                      </a:cubicBezTo>
                      <a:cubicBezTo>
                        <a:pt x="1759" y="32403"/>
                        <a:pt x="26" y="27939"/>
                        <a:pt x="26" y="22346"/>
                      </a:cubicBezTo>
                      <a:lnTo>
                        <a:pt x="26" y="18092"/>
                      </a:lnTo>
                      <a:close/>
                      <a:moveTo>
                        <a:pt x="10213" y="22714"/>
                      </a:moveTo>
                      <a:cubicBezTo>
                        <a:pt x="10213" y="25497"/>
                        <a:pt x="10975" y="27729"/>
                        <a:pt x="12524" y="29436"/>
                      </a:cubicBezTo>
                      <a:cubicBezTo>
                        <a:pt x="14074" y="31143"/>
                        <a:pt x="16095" y="32009"/>
                        <a:pt x="18616" y="32009"/>
                      </a:cubicBezTo>
                      <a:cubicBezTo>
                        <a:pt x="21136" y="32009"/>
                        <a:pt x="23105" y="31143"/>
                        <a:pt x="24628" y="29436"/>
                      </a:cubicBezTo>
                      <a:cubicBezTo>
                        <a:pt x="26151" y="27729"/>
                        <a:pt x="26912" y="25418"/>
                        <a:pt x="26912" y="22477"/>
                      </a:cubicBezTo>
                      <a:lnTo>
                        <a:pt x="26912" y="18066"/>
                      </a:lnTo>
                      <a:cubicBezTo>
                        <a:pt x="26912" y="15283"/>
                        <a:pt x="26151" y="13050"/>
                        <a:pt x="24602" y="11317"/>
                      </a:cubicBezTo>
                      <a:cubicBezTo>
                        <a:pt x="23053" y="9584"/>
                        <a:pt x="21031" y="8718"/>
                        <a:pt x="18511" y="8718"/>
                      </a:cubicBezTo>
                      <a:cubicBezTo>
                        <a:pt x="15990" y="8718"/>
                        <a:pt x="13968" y="9584"/>
                        <a:pt x="12472" y="11344"/>
                      </a:cubicBezTo>
                      <a:cubicBezTo>
                        <a:pt x="10975" y="13103"/>
                        <a:pt x="10213" y="15388"/>
                        <a:pt x="10213" y="18250"/>
                      </a:cubicBezTo>
                      <a:lnTo>
                        <a:pt x="10213" y="22714"/>
                      </a:lnTo>
                      <a:close/>
                      <a:moveTo>
                        <a:pt x="21635" y="82242"/>
                      </a:moveTo>
                      <a:lnTo>
                        <a:pt x="14125" y="77909"/>
                      </a:lnTo>
                      <a:lnTo>
                        <a:pt x="56844" y="9506"/>
                      </a:lnTo>
                      <a:lnTo>
                        <a:pt x="64354" y="13838"/>
                      </a:lnTo>
                      <a:lnTo>
                        <a:pt x="21635" y="82242"/>
                      </a:lnTo>
                      <a:close/>
                      <a:moveTo>
                        <a:pt x="42062" y="67327"/>
                      </a:moveTo>
                      <a:cubicBezTo>
                        <a:pt x="42062" y="61970"/>
                        <a:pt x="43795" y="57612"/>
                        <a:pt x="47287" y="54277"/>
                      </a:cubicBezTo>
                      <a:cubicBezTo>
                        <a:pt x="50779" y="50942"/>
                        <a:pt x="55217" y="49288"/>
                        <a:pt x="60625" y="49288"/>
                      </a:cubicBezTo>
                      <a:cubicBezTo>
                        <a:pt x="66034" y="49288"/>
                        <a:pt x="70524" y="50942"/>
                        <a:pt x="73989" y="54277"/>
                      </a:cubicBezTo>
                      <a:cubicBezTo>
                        <a:pt x="77455" y="57612"/>
                        <a:pt x="79188" y="62102"/>
                        <a:pt x="79188" y="67747"/>
                      </a:cubicBezTo>
                      <a:lnTo>
                        <a:pt x="79188" y="72028"/>
                      </a:lnTo>
                      <a:cubicBezTo>
                        <a:pt x="79188" y="77227"/>
                        <a:pt x="77508" y="81533"/>
                        <a:pt x="74173" y="84920"/>
                      </a:cubicBezTo>
                      <a:cubicBezTo>
                        <a:pt x="70839" y="88308"/>
                        <a:pt x="66349" y="89988"/>
                        <a:pt x="60730" y="89988"/>
                      </a:cubicBezTo>
                      <a:cubicBezTo>
                        <a:pt x="55111" y="89988"/>
                        <a:pt x="50595" y="88308"/>
                        <a:pt x="47182" y="84973"/>
                      </a:cubicBezTo>
                      <a:cubicBezTo>
                        <a:pt x="43769" y="81638"/>
                        <a:pt x="42036" y="77200"/>
                        <a:pt x="42036" y="71712"/>
                      </a:cubicBezTo>
                      <a:lnTo>
                        <a:pt x="42036" y="67327"/>
                      </a:lnTo>
                      <a:close/>
                      <a:moveTo>
                        <a:pt x="52276" y="71949"/>
                      </a:moveTo>
                      <a:cubicBezTo>
                        <a:pt x="52276" y="74680"/>
                        <a:pt x="53063" y="76912"/>
                        <a:pt x="54639" y="78645"/>
                      </a:cubicBezTo>
                      <a:cubicBezTo>
                        <a:pt x="56214" y="80378"/>
                        <a:pt x="58262" y="81271"/>
                        <a:pt x="60730" y="81271"/>
                      </a:cubicBezTo>
                      <a:cubicBezTo>
                        <a:pt x="63199" y="81271"/>
                        <a:pt x="65299" y="80430"/>
                        <a:pt x="66769" y="78776"/>
                      </a:cubicBezTo>
                      <a:cubicBezTo>
                        <a:pt x="68239" y="77122"/>
                        <a:pt x="68975" y="74785"/>
                        <a:pt x="68975" y="71765"/>
                      </a:cubicBezTo>
                      <a:lnTo>
                        <a:pt x="68975" y="67248"/>
                      </a:lnTo>
                      <a:cubicBezTo>
                        <a:pt x="68975" y="64439"/>
                        <a:pt x="68187" y="62207"/>
                        <a:pt x="66638" y="60526"/>
                      </a:cubicBezTo>
                      <a:cubicBezTo>
                        <a:pt x="65089" y="58846"/>
                        <a:pt x="63067" y="58005"/>
                        <a:pt x="60625" y="58005"/>
                      </a:cubicBezTo>
                      <a:cubicBezTo>
                        <a:pt x="58183" y="58005"/>
                        <a:pt x="56135" y="58846"/>
                        <a:pt x="54586" y="60526"/>
                      </a:cubicBezTo>
                      <a:cubicBezTo>
                        <a:pt x="53037" y="62207"/>
                        <a:pt x="52276" y="64544"/>
                        <a:pt x="52276" y="67511"/>
                      </a:cubicBezTo>
                      <a:lnTo>
                        <a:pt x="52276" y="71949"/>
                      </a:lnTo>
                      <a:close/>
                    </a:path>
                  </a:pathLst>
                </a:custGeom>
                <a:solidFill>
                  <a:srgbClr val="000000"/>
                </a:solidFill>
                <a:ln w="0" cap="flat">
                  <a:noFill/>
                  <a:prstDash val="solid"/>
                  <a:miter/>
                </a:ln>
              </p:spPr>
              <p:txBody>
                <a:bodyPr rtlCol="0" anchor="ctr"/>
                <a:lstStyle/>
                <a:p>
                  <a:endParaRPr lang="en-US"/>
                </a:p>
              </p:txBody>
            </p:sp>
          </p:grpSp>
          <p:grpSp>
            <p:nvGrpSpPr>
              <p:cNvPr id="272" name="Graphic 630">
                <a:extLst>
                  <a:ext uri="{FF2B5EF4-FFF2-40B4-BE49-F238E27FC236}">
                    <a16:creationId xmlns:a16="http://schemas.microsoft.com/office/drawing/2014/main" id="{DB5C42C7-C4D3-213D-AB98-BB579251C173}"/>
                  </a:ext>
                </a:extLst>
              </p:cNvPr>
              <p:cNvGrpSpPr/>
              <p:nvPr/>
            </p:nvGrpSpPr>
            <p:grpSpPr>
              <a:xfrm>
                <a:off x="9968060" y="2385196"/>
                <a:ext cx="220288" cy="89988"/>
                <a:chOff x="9968060" y="2385196"/>
                <a:chExt cx="220288" cy="89988"/>
              </a:xfrm>
              <a:solidFill>
                <a:srgbClr val="000000"/>
              </a:solidFill>
            </p:grpSpPr>
            <p:sp>
              <p:nvSpPr>
                <p:cNvPr id="277" name="Freeform 276">
                  <a:extLst>
                    <a:ext uri="{FF2B5EF4-FFF2-40B4-BE49-F238E27FC236}">
                      <a16:creationId xmlns:a16="http://schemas.microsoft.com/office/drawing/2014/main" id="{4A4FB899-C05A-D29B-20E8-BA8DC1FEB96B}"/>
                    </a:ext>
                  </a:extLst>
                </p:cNvPr>
                <p:cNvSpPr/>
                <p:nvPr/>
              </p:nvSpPr>
              <p:spPr>
                <a:xfrm>
                  <a:off x="9968060" y="2385248"/>
                  <a:ext cx="58051" cy="89909"/>
                </a:xfrm>
                <a:custGeom>
                  <a:avLst/>
                  <a:gdLst>
                    <a:gd name="connsiteX0" fmla="*/ 18668 w 58051"/>
                    <a:gd name="connsiteY0" fmla="*/ 38311 h 89909"/>
                    <a:gd name="connsiteX1" fmla="*/ 27569 w 58051"/>
                    <a:gd name="connsiteY1" fmla="*/ 38311 h 89909"/>
                    <a:gd name="connsiteX2" fmla="*/ 38229 w 58051"/>
                    <a:gd name="connsiteY2" fmla="*/ 34819 h 89909"/>
                    <a:gd name="connsiteX3" fmla="*/ 42167 w 58051"/>
                    <a:gd name="connsiteY3" fmla="*/ 24893 h 89909"/>
                    <a:gd name="connsiteX4" fmla="*/ 38885 w 58051"/>
                    <a:gd name="connsiteY4" fmla="*/ 15177 h 89909"/>
                    <a:gd name="connsiteX5" fmla="*/ 28882 w 58051"/>
                    <a:gd name="connsiteY5" fmla="*/ 11711 h 89909"/>
                    <a:gd name="connsiteX6" fmla="*/ 19220 w 58051"/>
                    <a:gd name="connsiteY6" fmla="*/ 15099 h 89909"/>
                    <a:gd name="connsiteX7" fmla="*/ 15438 w 58051"/>
                    <a:gd name="connsiteY7" fmla="*/ 23974 h 89909"/>
                    <a:gd name="connsiteX8" fmla="*/ 840 w 58051"/>
                    <a:gd name="connsiteY8" fmla="*/ 23974 h 89909"/>
                    <a:gd name="connsiteX9" fmla="*/ 4411 w 58051"/>
                    <a:gd name="connsiteY9" fmla="*/ 11711 h 89909"/>
                    <a:gd name="connsiteX10" fmla="*/ 14388 w 58051"/>
                    <a:gd name="connsiteY10" fmla="*/ 3099 h 89909"/>
                    <a:gd name="connsiteX11" fmla="*/ 28724 w 58051"/>
                    <a:gd name="connsiteY11" fmla="*/ 0 h 89909"/>
                    <a:gd name="connsiteX12" fmla="*/ 49309 w 58051"/>
                    <a:gd name="connsiteY12" fmla="*/ 6591 h 89909"/>
                    <a:gd name="connsiteX13" fmla="*/ 56792 w 58051"/>
                    <a:gd name="connsiteY13" fmla="*/ 24893 h 89909"/>
                    <a:gd name="connsiteX14" fmla="*/ 53037 w 58051"/>
                    <a:gd name="connsiteY14" fmla="*/ 35974 h 89909"/>
                    <a:gd name="connsiteX15" fmla="*/ 43323 w 58051"/>
                    <a:gd name="connsiteY15" fmla="*/ 43826 h 89909"/>
                    <a:gd name="connsiteX16" fmla="*/ 54297 w 58051"/>
                    <a:gd name="connsiteY16" fmla="*/ 51572 h 89909"/>
                    <a:gd name="connsiteX17" fmla="*/ 58052 w 58051"/>
                    <a:gd name="connsiteY17" fmla="*/ 64202 h 89909"/>
                    <a:gd name="connsiteX18" fmla="*/ 49965 w 58051"/>
                    <a:gd name="connsiteY18" fmla="*/ 82951 h 89909"/>
                    <a:gd name="connsiteX19" fmla="*/ 28724 w 58051"/>
                    <a:gd name="connsiteY19" fmla="*/ 89910 h 89909"/>
                    <a:gd name="connsiteX20" fmla="*/ 8061 w 58051"/>
                    <a:gd name="connsiteY20" fmla="*/ 83187 h 89909"/>
                    <a:gd name="connsiteX21" fmla="*/ 0 w 58051"/>
                    <a:gd name="connsiteY21" fmla="*/ 65279 h 89909"/>
                    <a:gd name="connsiteX22" fmla="*/ 14599 w 58051"/>
                    <a:gd name="connsiteY22" fmla="*/ 65279 h 89909"/>
                    <a:gd name="connsiteX23" fmla="*/ 18484 w 58051"/>
                    <a:gd name="connsiteY23" fmla="*/ 74653 h 89909"/>
                    <a:gd name="connsiteX24" fmla="*/ 28908 w 58051"/>
                    <a:gd name="connsiteY24" fmla="*/ 78251 h 89909"/>
                    <a:gd name="connsiteX25" fmla="*/ 39594 w 58051"/>
                    <a:gd name="connsiteY25" fmla="*/ 74653 h 89909"/>
                    <a:gd name="connsiteX26" fmla="*/ 43506 w 58051"/>
                    <a:gd name="connsiteY26" fmla="*/ 64202 h 89909"/>
                    <a:gd name="connsiteX27" fmla="*/ 39410 w 58051"/>
                    <a:gd name="connsiteY27" fmla="*/ 53568 h 89909"/>
                    <a:gd name="connsiteX28" fmla="*/ 27280 w 58051"/>
                    <a:gd name="connsiteY28" fmla="*/ 49839 h 89909"/>
                    <a:gd name="connsiteX29" fmla="*/ 18694 w 58051"/>
                    <a:gd name="connsiteY29" fmla="*/ 49839 h 89909"/>
                    <a:gd name="connsiteX30" fmla="*/ 18694 w 58051"/>
                    <a:gd name="connsiteY30" fmla="*/ 38311 h 8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8051" h="89909">
                      <a:moveTo>
                        <a:pt x="18668" y="38311"/>
                      </a:moveTo>
                      <a:lnTo>
                        <a:pt x="27569" y="38311"/>
                      </a:lnTo>
                      <a:cubicBezTo>
                        <a:pt x="32059" y="38285"/>
                        <a:pt x="35603" y="37103"/>
                        <a:pt x="38229" y="34819"/>
                      </a:cubicBezTo>
                      <a:cubicBezTo>
                        <a:pt x="40855" y="32534"/>
                        <a:pt x="42167" y="29226"/>
                        <a:pt x="42167" y="24893"/>
                      </a:cubicBezTo>
                      <a:cubicBezTo>
                        <a:pt x="42167" y="20560"/>
                        <a:pt x="41064" y="17488"/>
                        <a:pt x="38885" y="15177"/>
                      </a:cubicBezTo>
                      <a:cubicBezTo>
                        <a:pt x="36706" y="12867"/>
                        <a:pt x="33371" y="11711"/>
                        <a:pt x="28882" y="11711"/>
                      </a:cubicBezTo>
                      <a:cubicBezTo>
                        <a:pt x="24943" y="11711"/>
                        <a:pt x="21740" y="12840"/>
                        <a:pt x="19220" y="15099"/>
                      </a:cubicBezTo>
                      <a:cubicBezTo>
                        <a:pt x="16698" y="17357"/>
                        <a:pt x="15438" y="20324"/>
                        <a:pt x="15438" y="23974"/>
                      </a:cubicBezTo>
                      <a:lnTo>
                        <a:pt x="840" y="23974"/>
                      </a:lnTo>
                      <a:cubicBezTo>
                        <a:pt x="840" y="19484"/>
                        <a:pt x="2022" y="15388"/>
                        <a:pt x="4411" y="11711"/>
                      </a:cubicBezTo>
                      <a:cubicBezTo>
                        <a:pt x="6800" y="8035"/>
                        <a:pt x="10108" y="5147"/>
                        <a:pt x="14388" y="3099"/>
                      </a:cubicBezTo>
                      <a:cubicBezTo>
                        <a:pt x="18668" y="1024"/>
                        <a:pt x="23420" y="0"/>
                        <a:pt x="28724" y="0"/>
                      </a:cubicBezTo>
                      <a:cubicBezTo>
                        <a:pt x="37467" y="0"/>
                        <a:pt x="44320" y="2206"/>
                        <a:pt x="49309" y="6591"/>
                      </a:cubicBezTo>
                      <a:cubicBezTo>
                        <a:pt x="54297" y="10976"/>
                        <a:pt x="56792" y="17068"/>
                        <a:pt x="56792" y="24893"/>
                      </a:cubicBezTo>
                      <a:cubicBezTo>
                        <a:pt x="56792" y="28832"/>
                        <a:pt x="55531" y="32508"/>
                        <a:pt x="53037" y="35974"/>
                      </a:cubicBezTo>
                      <a:cubicBezTo>
                        <a:pt x="50543" y="39440"/>
                        <a:pt x="47287" y="42066"/>
                        <a:pt x="43323" y="43826"/>
                      </a:cubicBezTo>
                      <a:cubicBezTo>
                        <a:pt x="48127" y="45480"/>
                        <a:pt x="51777" y="48053"/>
                        <a:pt x="54297" y="51572"/>
                      </a:cubicBezTo>
                      <a:cubicBezTo>
                        <a:pt x="56792" y="55091"/>
                        <a:pt x="58052" y="59318"/>
                        <a:pt x="58052" y="64202"/>
                      </a:cubicBezTo>
                      <a:cubicBezTo>
                        <a:pt x="58052" y="72054"/>
                        <a:pt x="55347" y="78303"/>
                        <a:pt x="49965" y="82951"/>
                      </a:cubicBezTo>
                      <a:cubicBezTo>
                        <a:pt x="44583" y="87599"/>
                        <a:pt x="37494" y="89910"/>
                        <a:pt x="28724" y="89910"/>
                      </a:cubicBezTo>
                      <a:cubicBezTo>
                        <a:pt x="19954" y="89910"/>
                        <a:pt x="13416" y="87678"/>
                        <a:pt x="8061" y="83187"/>
                      </a:cubicBezTo>
                      <a:cubicBezTo>
                        <a:pt x="2678" y="78697"/>
                        <a:pt x="0" y="72736"/>
                        <a:pt x="0" y="65279"/>
                      </a:cubicBezTo>
                      <a:lnTo>
                        <a:pt x="14599" y="65279"/>
                      </a:lnTo>
                      <a:cubicBezTo>
                        <a:pt x="14599" y="69113"/>
                        <a:pt x="15885" y="72237"/>
                        <a:pt x="18484" y="74653"/>
                      </a:cubicBezTo>
                      <a:cubicBezTo>
                        <a:pt x="21057" y="77069"/>
                        <a:pt x="24549" y="78251"/>
                        <a:pt x="28908" y="78251"/>
                      </a:cubicBezTo>
                      <a:cubicBezTo>
                        <a:pt x="33266" y="78251"/>
                        <a:pt x="36994" y="77043"/>
                        <a:pt x="39594" y="74653"/>
                      </a:cubicBezTo>
                      <a:cubicBezTo>
                        <a:pt x="42194" y="72237"/>
                        <a:pt x="43506" y="68771"/>
                        <a:pt x="43506" y="64202"/>
                      </a:cubicBezTo>
                      <a:cubicBezTo>
                        <a:pt x="43506" y="59633"/>
                        <a:pt x="42141" y="56062"/>
                        <a:pt x="39410" y="53568"/>
                      </a:cubicBezTo>
                      <a:cubicBezTo>
                        <a:pt x="36680" y="51073"/>
                        <a:pt x="32636" y="49839"/>
                        <a:pt x="27280" y="49839"/>
                      </a:cubicBezTo>
                      <a:lnTo>
                        <a:pt x="18694" y="49839"/>
                      </a:lnTo>
                      <a:lnTo>
                        <a:pt x="18694" y="38311"/>
                      </a:lnTo>
                      <a:close/>
                    </a:path>
                  </a:pathLst>
                </a:custGeom>
                <a:solidFill>
                  <a:srgbClr val="000000"/>
                </a:solidFill>
                <a:ln w="0" cap="flat">
                  <a:noFill/>
                  <a:prstDash val="solid"/>
                  <a:miter/>
                </a:ln>
              </p:spPr>
              <p:txBody>
                <a:bodyPr rtlCol="0" anchor="ctr"/>
                <a:lstStyle/>
                <a:p>
                  <a:endParaRPr lang="en-US"/>
                </a:p>
              </p:txBody>
            </p:sp>
            <p:sp>
              <p:nvSpPr>
                <p:cNvPr id="278" name="Freeform 277">
                  <a:extLst>
                    <a:ext uri="{FF2B5EF4-FFF2-40B4-BE49-F238E27FC236}">
                      <a16:creationId xmlns:a16="http://schemas.microsoft.com/office/drawing/2014/main" id="{90ADCC88-D3A9-18FE-DD71-59566977C0E7}"/>
                    </a:ext>
                  </a:extLst>
                </p:cNvPr>
                <p:cNvSpPr/>
                <p:nvPr/>
              </p:nvSpPr>
              <p:spPr>
                <a:xfrm>
                  <a:off x="10038847" y="2385248"/>
                  <a:ext cx="57054" cy="89095"/>
                </a:xfrm>
                <a:custGeom>
                  <a:avLst/>
                  <a:gdLst>
                    <a:gd name="connsiteX0" fmla="*/ 42351 w 57054"/>
                    <a:gd name="connsiteY0" fmla="*/ 52123 h 89095"/>
                    <a:gd name="connsiteX1" fmla="*/ 25232 w 57054"/>
                    <a:gd name="connsiteY1" fmla="*/ 59870 h 89095"/>
                    <a:gd name="connsiteX2" fmla="*/ 6853 w 57054"/>
                    <a:gd name="connsiteY2" fmla="*/ 51782 h 89095"/>
                    <a:gd name="connsiteX3" fmla="*/ 0 w 57054"/>
                    <a:gd name="connsiteY3" fmla="*/ 30539 h 89095"/>
                    <a:gd name="connsiteX4" fmla="*/ 3492 w 57054"/>
                    <a:gd name="connsiteY4" fmla="*/ 14862 h 89095"/>
                    <a:gd name="connsiteX5" fmla="*/ 13417 w 57054"/>
                    <a:gd name="connsiteY5" fmla="*/ 3913 h 89095"/>
                    <a:gd name="connsiteX6" fmla="*/ 28330 w 57054"/>
                    <a:gd name="connsiteY6" fmla="*/ 0 h 89095"/>
                    <a:gd name="connsiteX7" fmla="*/ 49309 w 57054"/>
                    <a:gd name="connsiteY7" fmla="*/ 9847 h 89095"/>
                    <a:gd name="connsiteX8" fmla="*/ 57054 w 57054"/>
                    <a:gd name="connsiteY8" fmla="*/ 36237 h 89095"/>
                    <a:gd name="connsiteX9" fmla="*/ 57054 w 57054"/>
                    <a:gd name="connsiteY9" fmla="*/ 40333 h 89095"/>
                    <a:gd name="connsiteX10" fmla="*/ 46368 w 57054"/>
                    <a:gd name="connsiteY10" fmla="*/ 76465 h 89095"/>
                    <a:gd name="connsiteX11" fmla="*/ 14467 w 57054"/>
                    <a:gd name="connsiteY11" fmla="*/ 89096 h 89095"/>
                    <a:gd name="connsiteX12" fmla="*/ 12734 w 57054"/>
                    <a:gd name="connsiteY12" fmla="*/ 89096 h 89095"/>
                    <a:gd name="connsiteX13" fmla="*/ 12734 w 57054"/>
                    <a:gd name="connsiteY13" fmla="*/ 77017 h 89095"/>
                    <a:gd name="connsiteX14" fmla="*/ 14834 w 57054"/>
                    <a:gd name="connsiteY14" fmla="*/ 77017 h 89095"/>
                    <a:gd name="connsiteX15" fmla="*/ 34658 w 57054"/>
                    <a:gd name="connsiteY15" fmla="*/ 70793 h 89095"/>
                    <a:gd name="connsiteX16" fmla="*/ 42403 w 57054"/>
                    <a:gd name="connsiteY16" fmla="*/ 52123 h 89095"/>
                    <a:gd name="connsiteX17" fmla="*/ 28304 w 57054"/>
                    <a:gd name="connsiteY17" fmla="*/ 48473 h 89095"/>
                    <a:gd name="connsiteX18" fmla="*/ 36548 w 57054"/>
                    <a:gd name="connsiteY18" fmla="*/ 45953 h 89095"/>
                    <a:gd name="connsiteX19" fmla="*/ 42508 w 57054"/>
                    <a:gd name="connsiteY19" fmla="*/ 38968 h 89095"/>
                    <a:gd name="connsiteX20" fmla="*/ 42508 w 57054"/>
                    <a:gd name="connsiteY20" fmla="*/ 33270 h 89095"/>
                    <a:gd name="connsiteX21" fmla="*/ 38544 w 57054"/>
                    <a:gd name="connsiteY21" fmla="*/ 17698 h 89095"/>
                    <a:gd name="connsiteX22" fmla="*/ 28278 w 57054"/>
                    <a:gd name="connsiteY22" fmla="*/ 11816 h 89095"/>
                    <a:gd name="connsiteX23" fmla="*/ 18222 w 57054"/>
                    <a:gd name="connsiteY23" fmla="*/ 17016 h 89095"/>
                    <a:gd name="connsiteX24" fmla="*/ 14467 w 57054"/>
                    <a:gd name="connsiteY24" fmla="*/ 30145 h 89095"/>
                    <a:gd name="connsiteX25" fmla="*/ 18248 w 57054"/>
                    <a:gd name="connsiteY25" fmla="*/ 43432 h 89095"/>
                    <a:gd name="connsiteX26" fmla="*/ 28357 w 57054"/>
                    <a:gd name="connsiteY26" fmla="*/ 48473 h 89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7054" h="89095">
                      <a:moveTo>
                        <a:pt x="42351" y="52123"/>
                      </a:moveTo>
                      <a:cubicBezTo>
                        <a:pt x="37467" y="57296"/>
                        <a:pt x="31744" y="59870"/>
                        <a:pt x="25232" y="59870"/>
                      </a:cubicBezTo>
                      <a:cubicBezTo>
                        <a:pt x="17539" y="59870"/>
                        <a:pt x="11422" y="57165"/>
                        <a:pt x="6853" y="51782"/>
                      </a:cubicBezTo>
                      <a:cubicBezTo>
                        <a:pt x="2284" y="46399"/>
                        <a:pt x="0" y="39309"/>
                        <a:pt x="0" y="30539"/>
                      </a:cubicBezTo>
                      <a:cubicBezTo>
                        <a:pt x="0" y="24762"/>
                        <a:pt x="1155" y="19536"/>
                        <a:pt x="3492" y="14862"/>
                      </a:cubicBezTo>
                      <a:cubicBezTo>
                        <a:pt x="5802" y="10162"/>
                        <a:pt x="9111" y="6538"/>
                        <a:pt x="13417" y="3913"/>
                      </a:cubicBezTo>
                      <a:cubicBezTo>
                        <a:pt x="17697" y="1313"/>
                        <a:pt x="22659" y="0"/>
                        <a:pt x="28330" y="0"/>
                      </a:cubicBezTo>
                      <a:cubicBezTo>
                        <a:pt x="37152" y="0"/>
                        <a:pt x="44137" y="3282"/>
                        <a:pt x="49309" y="9847"/>
                      </a:cubicBezTo>
                      <a:cubicBezTo>
                        <a:pt x="54481" y="16412"/>
                        <a:pt x="57054" y="25208"/>
                        <a:pt x="57054" y="36237"/>
                      </a:cubicBezTo>
                      <a:lnTo>
                        <a:pt x="57054" y="40333"/>
                      </a:lnTo>
                      <a:cubicBezTo>
                        <a:pt x="57054" y="56115"/>
                        <a:pt x="53483" y="68167"/>
                        <a:pt x="46368" y="76465"/>
                      </a:cubicBezTo>
                      <a:cubicBezTo>
                        <a:pt x="39226" y="84763"/>
                        <a:pt x="28593" y="88964"/>
                        <a:pt x="14467" y="89096"/>
                      </a:cubicBezTo>
                      <a:lnTo>
                        <a:pt x="12734" y="89096"/>
                      </a:lnTo>
                      <a:lnTo>
                        <a:pt x="12734" y="77017"/>
                      </a:lnTo>
                      <a:lnTo>
                        <a:pt x="14834" y="77017"/>
                      </a:lnTo>
                      <a:cubicBezTo>
                        <a:pt x="23446" y="76885"/>
                        <a:pt x="30063" y="74811"/>
                        <a:pt x="34658" y="70793"/>
                      </a:cubicBezTo>
                      <a:cubicBezTo>
                        <a:pt x="39253" y="66776"/>
                        <a:pt x="41852" y="60552"/>
                        <a:pt x="42403" y="52123"/>
                      </a:cubicBezTo>
                      <a:close/>
                      <a:moveTo>
                        <a:pt x="28304" y="48473"/>
                      </a:moveTo>
                      <a:cubicBezTo>
                        <a:pt x="31218" y="48473"/>
                        <a:pt x="33975" y="47633"/>
                        <a:pt x="36548" y="45953"/>
                      </a:cubicBezTo>
                      <a:cubicBezTo>
                        <a:pt x="39121" y="44272"/>
                        <a:pt x="41090" y="41935"/>
                        <a:pt x="42508" y="38968"/>
                      </a:cubicBezTo>
                      <a:lnTo>
                        <a:pt x="42508" y="33270"/>
                      </a:lnTo>
                      <a:cubicBezTo>
                        <a:pt x="42508" y="26810"/>
                        <a:pt x="41196" y="21637"/>
                        <a:pt x="38544" y="17698"/>
                      </a:cubicBezTo>
                      <a:cubicBezTo>
                        <a:pt x="35892" y="13760"/>
                        <a:pt x="32478" y="11816"/>
                        <a:pt x="28278" y="11816"/>
                      </a:cubicBezTo>
                      <a:cubicBezTo>
                        <a:pt x="24077" y="11816"/>
                        <a:pt x="20716" y="13549"/>
                        <a:pt x="18222" y="17016"/>
                      </a:cubicBezTo>
                      <a:cubicBezTo>
                        <a:pt x="15727" y="20482"/>
                        <a:pt x="14467" y="24867"/>
                        <a:pt x="14467" y="30145"/>
                      </a:cubicBezTo>
                      <a:cubicBezTo>
                        <a:pt x="14467" y="35423"/>
                        <a:pt x="15727" y="40071"/>
                        <a:pt x="18248" y="43432"/>
                      </a:cubicBezTo>
                      <a:cubicBezTo>
                        <a:pt x="20768" y="46793"/>
                        <a:pt x="24129" y="48473"/>
                        <a:pt x="28357" y="48473"/>
                      </a:cubicBezTo>
                      <a:close/>
                    </a:path>
                  </a:pathLst>
                </a:custGeom>
                <a:solidFill>
                  <a:srgbClr val="000000"/>
                </a:solidFill>
                <a:ln w="0" cap="flat">
                  <a:noFill/>
                  <a:prstDash val="solid"/>
                  <a:miter/>
                </a:ln>
              </p:spPr>
              <p:txBody>
                <a:bodyPr rtlCol="0" anchor="ctr"/>
                <a:lstStyle/>
                <a:p>
                  <a:endParaRPr lang="en-US"/>
                </a:p>
              </p:txBody>
            </p:sp>
            <p:sp>
              <p:nvSpPr>
                <p:cNvPr id="279" name="Freeform 278">
                  <a:extLst>
                    <a:ext uri="{FF2B5EF4-FFF2-40B4-BE49-F238E27FC236}">
                      <a16:creationId xmlns:a16="http://schemas.microsoft.com/office/drawing/2014/main" id="{CF92FE38-92D1-861C-1D4C-2396DC899A69}"/>
                    </a:ext>
                  </a:extLst>
                </p:cNvPr>
                <p:cNvSpPr/>
                <p:nvPr/>
              </p:nvSpPr>
              <p:spPr>
                <a:xfrm>
                  <a:off x="10109134" y="2385196"/>
                  <a:ext cx="79214" cy="89988"/>
                </a:xfrm>
                <a:custGeom>
                  <a:avLst/>
                  <a:gdLst>
                    <a:gd name="connsiteX0" fmla="*/ 0 w 79214"/>
                    <a:gd name="connsiteY0" fmla="*/ 18092 h 89988"/>
                    <a:gd name="connsiteX1" fmla="*/ 5120 w 79214"/>
                    <a:gd name="connsiteY1" fmla="*/ 5068 h 89988"/>
                    <a:gd name="connsiteX2" fmla="*/ 18511 w 79214"/>
                    <a:gd name="connsiteY2" fmla="*/ 0 h 89988"/>
                    <a:gd name="connsiteX3" fmla="*/ 32006 w 79214"/>
                    <a:gd name="connsiteY3" fmla="*/ 5068 h 89988"/>
                    <a:gd name="connsiteX4" fmla="*/ 37073 w 79214"/>
                    <a:gd name="connsiteY4" fmla="*/ 18381 h 89988"/>
                    <a:gd name="connsiteX5" fmla="*/ 37073 w 79214"/>
                    <a:gd name="connsiteY5" fmla="*/ 22714 h 89988"/>
                    <a:gd name="connsiteX6" fmla="*/ 32006 w 79214"/>
                    <a:gd name="connsiteY6" fmla="*/ 35633 h 89988"/>
                    <a:gd name="connsiteX7" fmla="*/ 18641 w 79214"/>
                    <a:gd name="connsiteY7" fmla="*/ 40675 h 89988"/>
                    <a:gd name="connsiteX8" fmla="*/ 5277 w 79214"/>
                    <a:gd name="connsiteY8" fmla="*/ 35712 h 89988"/>
                    <a:gd name="connsiteX9" fmla="*/ 26 w 79214"/>
                    <a:gd name="connsiteY9" fmla="*/ 22346 h 89988"/>
                    <a:gd name="connsiteX10" fmla="*/ 26 w 79214"/>
                    <a:gd name="connsiteY10" fmla="*/ 18092 h 89988"/>
                    <a:gd name="connsiteX11" fmla="*/ 10213 w 79214"/>
                    <a:gd name="connsiteY11" fmla="*/ 22714 h 89988"/>
                    <a:gd name="connsiteX12" fmla="*/ 12524 w 79214"/>
                    <a:gd name="connsiteY12" fmla="*/ 29436 h 89988"/>
                    <a:gd name="connsiteX13" fmla="*/ 18616 w 79214"/>
                    <a:gd name="connsiteY13" fmla="*/ 32009 h 89988"/>
                    <a:gd name="connsiteX14" fmla="*/ 24628 w 79214"/>
                    <a:gd name="connsiteY14" fmla="*/ 29436 h 89988"/>
                    <a:gd name="connsiteX15" fmla="*/ 26912 w 79214"/>
                    <a:gd name="connsiteY15" fmla="*/ 22477 h 89988"/>
                    <a:gd name="connsiteX16" fmla="*/ 26912 w 79214"/>
                    <a:gd name="connsiteY16" fmla="*/ 18066 h 89988"/>
                    <a:gd name="connsiteX17" fmla="*/ 24602 w 79214"/>
                    <a:gd name="connsiteY17" fmla="*/ 11317 h 89988"/>
                    <a:gd name="connsiteX18" fmla="*/ 18511 w 79214"/>
                    <a:gd name="connsiteY18" fmla="*/ 8718 h 89988"/>
                    <a:gd name="connsiteX19" fmla="*/ 12472 w 79214"/>
                    <a:gd name="connsiteY19" fmla="*/ 11344 h 89988"/>
                    <a:gd name="connsiteX20" fmla="*/ 10213 w 79214"/>
                    <a:gd name="connsiteY20" fmla="*/ 18250 h 89988"/>
                    <a:gd name="connsiteX21" fmla="*/ 10213 w 79214"/>
                    <a:gd name="connsiteY21" fmla="*/ 22714 h 89988"/>
                    <a:gd name="connsiteX22" fmla="*/ 21635 w 79214"/>
                    <a:gd name="connsiteY22" fmla="*/ 82242 h 89988"/>
                    <a:gd name="connsiteX23" fmla="*/ 14125 w 79214"/>
                    <a:gd name="connsiteY23" fmla="*/ 77909 h 89988"/>
                    <a:gd name="connsiteX24" fmla="*/ 56844 w 79214"/>
                    <a:gd name="connsiteY24" fmla="*/ 9506 h 89988"/>
                    <a:gd name="connsiteX25" fmla="*/ 64354 w 79214"/>
                    <a:gd name="connsiteY25" fmla="*/ 13838 h 89988"/>
                    <a:gd name="connsiteX26" fmla="*/ 21635 w 79214"/>
                    <a:gd name="connsiteY26" fmla="*/ 82242 h 89988"/>
                    <a:gd name="connsiteX27" fmla="*/ 42089 w 79214"/>
                    <a:gd name="connsiteY27" fmla="*/ 67327 h 89988"/>
                    <a:gd name="connsiteX28" fmla="*/ 47313 w 79214"/>
                    <a:gd name="connsiteY28" fmla="*/ 54277 h 89988"/>
                    <a:gd name="connsiteX29" fmla="*/ 60651 w 79214"/>
                    <a:gd name="connsiteY29" fmla="*/ 49288 h 89988"/>
                    <a:gd name="connsiteX30" fmla="*/ 74016 w 79214"/>
                    <a:gd name="connsiteY30" fmla="*/ 54277 h 89988"/>
                    <a:gd name="connsiteX31" fmla="*/ 79214 w 79214"/>
                    <a:gd name="connsiteY31" fmla="*/ 67747 h 89988"/>
                    <a:gd name="connsiteX32" fmla="*/ 79214 w 79214"/>
                    <a:gd name="connsiteY32" fmla="*/ 72028 h 89988"/>
                    <a:gd name="connsiteX33" fmla="*/ 74200 w 79214"/>
                    <a:gd name="connsiteY33" fmla="*/ 84920 h 89988"/>
                    <a:gd name="connsiteX34" fmla="*/ 60756 w 79214"/>
                    <a:gd name="connsiteY34" fmla="*/ 89988 h 89988"/>
                    <a:gd name="connsiteX35" fmla="*/ 47208 w 79214"/>
                    <a:gd name="connsiteY35" fmla="*/ 84973 h 89988"/>
                    <a:gd name="connsiteX36" fmla="*/ 42062 w 79214"/>
                    <a:gd name="connsiteY36" fmla="*/ 71712 h 89988"/>
                    <a:gd name="connsiteX37" fmla="*/ 42062 w 79214"/>
                    <a:gd name="connsiteY37" fmla="*/ 67327 h 89988"/>
                    <a:gd name="connsiteX38" fmla="*/ 52302 w 79214"/>
                    <a:gd name="connsiteY38" fmla="*/ 71949 h 89988"/>
                    <a:gd name="connsiteX39" fmla="*/ 54665 w 79214"/>
                    <a:gd name="connsiteY39" fmla="*/ 78645 h 89988"/>
                    <a:gd name="connsiteX40" fmla="*/ 60756 w 79214"/>
                    <a:gd name="connsiteY40" fmla="*/ 81271 h 89988"/>
                    <a:gd name="connsiteX41" fmla="*/ 66795 w 79214"/>
                    <a:gd name="connsiteY41" fmla="*/ 78776 h 89988"/>
                    <a:gd name="connsiteX42" fmla="*/ 69001 w 79214"/>
                    <a:gd name="connsiteY42" fmla="*/ 71765 h 89988"/>
                    <a:gd name="connsiteX43" fmla="*/ 69001 w 79214"/>
                    <a:gd name="connsiteY43" fmla="*/ 67248 h 89988"/>
                    <a:gd name="connsiteX44" fmla="*/ 66664 w 79214"/>
                    <a:gd name="connsiteY44" fmla="*/ 60526 h 89988"/>
                    <a:gd name="connsiteX45" fmla="*/ 60651 w 79214"/>
                    <a:gd name="connsiteY45" fmla="*/ 58005 h 89988"/>
                    <a:gd name="connsiteX46" fmla="*/ 54613 w 79214"/>
                    <a:gd name="connsiteY46" fmla="*/ 60526 h 89988"/>
                    <a:gd name="connsiteX47" fmla="*/ 52302 w 79214"/>
                    <a:gd name="connsiteY47" fmla="*/ 67511 h 89988"/>
                    <a:gd name="connsiteX48" fmla="*/ 52302 w 79214"/>
                    <a:gd name="connsiteY48" fmla="*/ 71949 h 89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214" h="89988">
                      <a:moveTo>
                        <a:pt x="0" y="18092"/>
                      </a:moveTo>
                      <a:cubicBezTo>
                        <a:pt x="0" y="12814"/>
                        <a:pt x="1706" y="8455"/>
                        <a:pt x="5120" y="5068"/>
                      </a:cubicBezTo>
                      <a:cubicBezTo>
                        <a:pt x="8533" y="1681"/>
                        <a:pt x="12997" y="0"/>
                        <a:pt x="18511" y="0"/>
                      </a:cubicBezTo>
                      <a:cubicBezTo>
                        <a:pt x="24024" y="0"/>
                        <a:pt x="28619" y="1681"/>
                        <a:pt x="32006" y="5068"/>
                      </a:cubicBezTo>
                      <a:cubicBezTo>
                        <a:pt x="35393" y="8455"/>
                        <a:pt x="37073" y="12893"/>
                        <a:pt x="37073" y="18381"/>
                      </a:cubicBezTo>
                      <a:lnTo>
                        <a:pt x="37073" y="22714"/>
                      </a:lnTo>
                      <a:cubicBezTo>
                        <a:pt x="37073" y="27965"/>
                        <a:pt x="35367" y="32272"/>
                        <a:pt x="32006" y="35633"/>
                      </a:cubicBezTo>
                      <a:cubicBezTo>
                        <a:pt x="28619" y="38994"/>
                        <a:pt x="24155" y="40675"/>
                        <a:pt x="18641" y="40675"/>
                      </a:cubicBezTo>
                      <a:cubicBezTo>
                        <a:pt x="13128" y="40675"/>
                        <a:pt x="8770" y="39020"/>
                        <a:pt x="5277" y="35712"/>
                      </a:cubicBezTo>
                      <a:cubicBezTo>
                        <a:pt x="1759" y="32403"/>
                        <a:pt x="26" y="27939"/>
                        <a:pt x="26" y="22346"/>
                      </a:cubicBezTo>
                      <a:lnTo>
                        <a:pt x="26" y="18092"/>
                      </a:lnTo>
                      <a:close/>
                      <a:moveTo>
                        <a:pt x="10213" y="22714"/>
                      </a:moveTo>
                      <a:cubicBezTo>
                        <a:pt x="10213" y="25497"/>
                        <a:pt x="10975" y="27729"/>
                        <a:pt x="12524" y="29436"/>
                      </a:cubicBezTo>
                      <a:cubicBezTo>
                        <a:pt x="14073" y="31143"/>
                        <a:pt x="16095" y="32009"/>
                        <a:pt x="18616" y="32009"/>
                      </a:cubicBezTo>
                      <a:cubicBezTo>
                        <a:pt x="21136" y="32009"/>
                        <a:pt x="23105" y="31143"/>
                        <a:pt x="24628" y="29436"/>
                      </a:cubicBezTo>
                      <a:cubicBezTo>
                        <a:pt x="26151" y="27729"/>
                        <a:pt x="26912" y="25418"/>
                        <a:pt x="26912" y="22477"/>
                      </a:cubicBezTo>
                      <a:lnTo>
                        <a:pt x="26912" y="18066"/>
                      </a:lnTo>
                      <a:cubicBezTo>
                        <a:pt x="26912" y="15283"/>
                        <a:pt x="26151" y="13050"/>
                        <a:pt x="24602" y="11317"/>
                      </a:cubicBezTo>
                      <a:cubicBezTo>
                        <a:pt x="23053" y="9584"/>
                        <a:pt x="21031" y="8718"/>
                        <a:pt x="18511" y="8718"/>
                      </a:cubicBezTo>
                      <a:cubicBezTo>
                        <a:pt x="15990" y="8718"/>
                        <a:pt x="13968" y="9584"/>
                        <a:pt x="12472" y="11344"/>
                      </a:cubicBezTo>
                      <a:cubicBezTo>
                        <a:pt x="10975" y="13103"/>
                        <a:pt x="10213" y="15388"/>
                        <a:pt x="10213" y="18250"/>
                      </a:cubicBezTo>
                      <a:lnTo>
                        <a:pt x="10213" y="22714"/>
                      </a:lnTo>
                      <a:close/>
                      <a:moveTo>
                        <a:pt x="21635" y="82242"/>
                      </a:moveTo>
                      <a:lnTo>
                        <a:pt x="14125" y="77909"/>
                      </a:lnTo>
                      <a:lnTo>
                        <a:pt x="56844" y="9506"/>
                      </a:lnTo>
                      <a:lnTo>
                        <a:pt x="64354" y="13838"/>
                      </a:lnTo>
                      <a:lnTo>
                        <a:pt x="21635" y="82242"/>
                      </a:lnTo>
                      <a:close/>
                      <a:moveTo>
                        <a:pt x="42089" y="67327"/>
                      </a:moveTo>
                      <a:cubicBezTo>
                        <a:pt x="42089" y="61970"/>
                        <a:pt x="43821" y="57612"/>
                        <a:pt x="47313" y="54277"/>
                      </a:cubicBezTo>
                      <a:cubicBezTo>
                        <a:pt x="50805" y="50942"/>
                        <a:pt x="55243" y="49288"/>
                        <a:pt x="60651" y="49288"/>
                      </a:cubicBezTo>
                      <a:cubicBezTo>
                        <a:pt x="66060" y="49288"/>
                        <a:pt x="70550" y="50942"/>
                        <a:pt x="74016" y="54277"/>
                      </a:cubicBezTo>
                      <a:cubicBezTo>
                        <a:pt x="77482" y="57612"/>
                        <a:pt x="79214" y="62102"/>
                        <a:pt x="79214" y="67747"/>
                      </a:cubicBezTo>
                      <a:lnTo>
                        <a:pt x="79214" y="72028"/>
                      </a:lnTo>
                      <a:cubicBezTo>
                        <a:pt x="79214" y="77227"/>
                        <a:pt x="77534" y="81533"/>
                        <a:pt x="74200" y="84920"/>
                      </a:cubicBezTo>
                      <a:cubicBezTo>
                        <a:pt x="70865" y="88308"/>
                        <a:pt x="66375" y="89988"/>
                        <a:pt x="60756" y="89988"/>
                      </a:cubicBezTo>
                      <a:cubicBezTo>
                        <a:pt x="55138" y="89988"/>
                        <a:pt x="50622" y="88308"/>
                        <a:pt x="47208" y="84973"/>
                      </a:cubicBezTo>
                      <a:cubicBezTo>
                        <a:pt x="43795" y="81638"/>
                        <a:pt x="42062" y="77200"/>
                        <a:pt x="42062" y="71712"/>
                      </a:cubicBezTo>
                      <a:lnTo>
                        <a:pt x="42062" y="67327"/>
                      </a:lnTo>
                      <a:close/>
                      <a:moveTo>
                        <a:pt x="52302" y="71949"/>
                      </a:moveTo>
                      <a:cubicBezTo>
                        <a:pt x="52302" y="74680"/>
                        <a:pt x="53090" y="76912"/>
                        <a:pt x="54665" y="78645"/>
                      </a:cubicBezTo>
                      <a:cubicBezTo>
                        <a:pt x="56240" y="80378"/>
                        <a:pt x="58288" y="81271"/>
                        <a:pt x="60756" y="81271"/>
                      </a:cubicBezTo>
                      <a:cubicBezTo>
                        <a:pt x="63225" y="81271"/>
                        <a:pt x="65325" y="80430"/>
                        <a:pt x="66795" y="78776"/>
                      </a:cubicBezTo>
                      <a:cubicBezTo>
                        <a:pt x="68266" y="77122"/>
                        <a:pt x="69001" y="74785"/>
                        <a:pt x="69001" y="71765"/>
                      </a:cubicBezTo>
                      <a:lnTo>
                        <a:pt x="69001" y="67248"/>
                      </a:lnTo>
                      <a:cubicBezTo>
                        <a:pt x="69001" y="64439"/>
                        <a:pt x="68213" y="62207"/>
                        <a:pt x="66664" y="60526"/>
                      </a:cubicBezTo>
                      <a:cubicBezTo>
                        <a:pt x="65115" y="58846"/>
                        <a:pt x="63093" y="58005"/>
                        <a:pt x="60651" y="58005"/>
                      </a:cubicBezTo>
                      <a:cubicBezTo>
                        <a:pt x="58209" y="58005"/>
                        <a:pt x="56161" y="58846"/>
                        <a:pt x="54613" y="60526"/>
                      </a:cubicBezTo>
                      <a:cubicBezTo>
                        <a:pt x="53063" y="62207"/>
                        <a:pt x="52302" y="64544"/>
                        <a:pt x="52302" y="67511"/>
                      </a:cubicBezTo>
                      <a:lnTo>
                        <a:pt x="52302" y="71949"/>
                      </a:lnTo>
                      <a:close/>
                    </a:path>
                  </a:pathLst>
                </a:custGeom>
                <a:solidFill>
                  <a:srgbClr val="000000"/>
                </a:solidFill>
                <a:ln w="0" cap="flat">
                  <a:noFill/>
                  <a:prstDash val="solid"/>
                  <a:miter/>
                </a:ln>
              </p:spPr>
              <p:txBody>
                <a:bodyPr rtlCol="0" anchor="ctr"/>
                <a:lstStyle/>
                <a:p>
                  <a:endParaRPr lang="en-US"/>
                </a:p>
              </p:txBody>
            </p:sp>
          </p:grpSp>
          <p:grpSp>
            <p:nvGrpSpPr>
              <p:cNvPr id="273" name="Graphic 630">
                <a:extLst>
                  <a:ext uri="{FF2B5EF4-FFF2-40B4-BE49-F238E27FC236}">
                    <a16:creationId xmlns:a16="http://schemas.microsoft.com/office/drawing/2014/main" id="{F9F0813E-4D44-6212-2184-5EB2759BEA2A}"/>
                  </a:ext>
                </a:extLst>
              </p:cNvPr>
              <p:cNvGrpSpPr/>
              <p:nvPr/>
            </p:nvGrpSpPr>
            <p:grpSpPr>
              <a:xfrm>
                <a:off x="10562524" y="2385196"/>
                <a:ext cx="221916" cy="89988"/>
                <a:chOff x="10562524" y="2385196"/>
                <a:chExt cx="221916" cy="89988"/>
              </a:xfrm>
              <a:solidFill>
                <a:srgbClr val="000000"/>
              </a:solidFill>
            </p:grpSpPr>
            <p:sp>
              <p:nvSpPr>
                <p:cNvPr id="274" name="Freeform 273">
                  <a:extLst>
                    <a:ext uri="{FF2B5EF4-FFF2-40B4-BE49-F238E27FC236}">
                      <a16:creationId xmlns:a16="http://schemas.microsoft.com/office/drawing/2014/main" id="{96E7FE79-9804-1CDA-5DD1-D0002F12BF16}"/>
                    </a:ext>
                  </a:extLst>
                </p:cNvPr>
                <p:cNvSpPr/>
                <p:nvPr/>
              </p:nvSpPr>
              <p:spPr>
                <a:xfrm>
                  <a:off x="10562524" y="2386456"/>
                  <a:ext cx="63697" cy="87520"/>
                </a:xfrm>
                <a:custGeom>
                  <a:avLst/>
                  <a:gdLst>
                    <a:gd name="connsiteX0" fmla="*/ 52828 w 63697"/>
                    <a:gd name="connsiteY0" fmla="*/ 56325 h 87520"/>
                    <a:gd name="connsiteX1" fmla="*/ 63697 w 63697"/>
                    <a:gd name="connsiteY1" fmla="*/ 56325 h 87520"/>
                    <a:gd name="connsiteX2" fmla="*/ 63697 w 63697"/>
                    <a:gd name="connsiteY2" fmla="*/ 68036 h 87520"/>
                    <a:gd name="connsiteX3" fmla="*/ 52828 w 63697"/>
                    <a:gd name="connsiteY3" fmla="*/ 68036 h 87520"/>
                    <a:gd name="connsiteX4" fmla="*/ 52828 w 63697"/>
                    <a:gd name="connsiteY4" fmla="*/ 87520 h 87520"/>
                    <a:gd name="connsiteX5" fmla="*/ 38229 w 63697"/>
                    <a:gd name="connsiteY5" fmla="*/ 87520 h 87520"/>
                    <a:gd name="connsiteX6" fmla="*/ 38229 w 63697"/>
                    <a:gd name="connsiteY6" fmla="*/ 68036 h 87520"/>
                    <a:gd name="connsiteX7" fmla="*/ 421 w 63697"/>
                    <a:gd name="connsiteY7" fmla="*/ 68036 h 87520"/>
                    <a:gd name="connsiteX8" fmla="*/ 0 w 63697"/>
                    <a:gd name="connsiteY8" fmla="*/ 59135 h 87520"/>
                    <a:gd name="connsiteX9" fmla="*/ 37730 w 63697"/>
                    <a:gd name="connsiteY9" fmla="*/ 0 h 87520"/>
                    <a:gd name="connsiteX10" fmla="*/ 52801 w 63697"/>
                    <a:gd name="connsiteY10" fmla="*/ 0 h 87520"/>
                    <a:gd name="connsiteX11" fmla="*/ 52801 w 63697"/>
                    <a:gd name="connsiteY11" fmla="*/ 56325 h 87520"/>
                    <a:gd name="connsiteX12" fmla="*/ 15334 w 63697"/>
                    <a:gd name="connsiteY12" fmla="*/ 56325 h 87520"/>
                    <a:gd name="connsiteX13" fmla="*/ 38229 w 63697"/>
                    <a:gd name="connsiteY13" fmla="*/ 56325 h 87520"/>
                    <a:gd name="connsiteX14" fmla="*/ 38229 w 63697"/>
                    <a:gd name="connsiteY14" fmla="*/ 19773 h 87520"/>
                    <a:gd name="connsiteX15" fmla="*/ 37153 w 63697"/>
                    <a:gd name="connsiteY15" fmla="*/ 21690 h 87520"/>
                    <a:gd name="connsiteX16" fmla="*/ 15334 w 63697"/>
                    <a:gd name="connsiteY16" fmla="*/ 56299 h 8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3697" h="87520">
                      <a:moveTo>
                        <a:pt x="52828" y="56325"/>
                      </a:moveTo>
                      <a:lnTo>
                        <a:pt x="63697" y="56325"/>
                      </a:lnTo>
                      <a:lnTo>
                        <a:pt x="63697" y="68036"/>
                      </a:lnTo>
                      <a:lnTo>
                        <a:pt x="52828" y="68036"/>
                      </a:lnTo>
                      <a:lnTo>
                        <a:pt x="52828" y="87520"/>
                      </a:lnTo>
                      <a:lnTo>
                        <a:pt x="38229" y="87520"/>
                      </a:lnTo>
                      <a:lnTo>
                        <a:pt x="38229" y="68036"/>
                      </a:lnTo>
                      <a:lnTo>
                        <a:pt x="421" y="68036"/>
                      </a:lnTo>
                      <a:lnTo>
                        <a:pt x="0" y="59135"/>
                      </a:lnTo>
                      <a:lnTo>
                        <a:pt x="37730" y="0"/>
                      </a:lnTo>
                      <a:lnTo>
                        <a:pt x="52801" y="0"/>
                      </a:lnTo>
                      <a:lnTo>
                        <a:pt x="52801" y="56325"/>
                      </a:lnTo>
                      <a:close/>
                      <a:moveTo>
                        <a:pt x="15334" y="56325"/>
                      </a:moveTo>
                      <a:lnTo>
                        <a:pt x="38229" y="56325"/>
                      </a:lnTo>
                      <a:lnTo>
                        <a:pt x="38229" y="19773"/>
                      </a:lnTo>
                      <a:lnTo>
                        <a:pt x="37153" y="21690"/>
                      </a:lnTo>
                      <a:lnTo>
                        <a:pt x="15334" y="56299"/>
                      </a:lnTo>
                      <a:close/>
                    </a:path>
                  </a:pathLst>
                </a:custGeom>
                <a:solidFill>
                  <a:srgbClr val="000000"/>
                </a:solidFill>
                <a:ln w="0" cap="flat">
                  <a:noFill/>
                  <a:prstDash val="solid"/>
                  <a:miter/>
                </a:ln>
              </p:spPr>
              <p:txBody>
                <a:bodyPr rtlCol="0" anchor="ctr"/>
                <a:lstStyle/>
                <a:p>
                  <a:endParaRPr lang="en-US"/>
                </a:p>
              </p:txBody>
            </p:sp>
            <p:sp>
              <p:nvSpPr>
                <p:cNvPr id="275" name="Freeform 274">
                  <a:extLst>
                    <a:ext uri="{FF2B5EF4-FFF2-40B4-BE49-F238E27FC236}">
                      <a16:creationId xmlns:a16="http://schemas.microsoft.com/office/drawing/2014/main" id="{D24CB6D2-1443-1EA7-C8A9-DAE2D11A9F4C}"/>
                    </a:ext>
                  </a:extLst>
                </p:cNvPr>
                <p:cNvSpPr/>
                <p:nvPr/>
              </p:nvSpPr>
              <p:spPr>
                <a:xfrm>
                  <a:off x="10635673" y="2385274"/>
                  <a:ext cx="57290" cy="89909"/>
                </a:xfrm>
                <a:custGeom>
                  <a:avLst/>
                  <a:gdLst>
                    <a:gd name="connsiteX0" fmla="*/ 57264 w 57290"/>
                    <a:gd name="connsiteY0" fmla="*/ 51861 h 89909"/>
                    <a:gd name="connsiteX1" fmla="*/ 50201 w 57290"/>
                    <a:gd name="connsiteY1" fmla="*/ 80325 h 89909"/>
                    <a:gd name="connsiteX2" fmla="*/ 28724 w 57290"/>
                    <a:gd name="connsiteY2" fmla="*/ 89910 h 89909"/>
                    <a:gd name="connsiteX3" fmla="*/ 7352 w 57290"/>
                    <a:gd name="connsiteY3" fmla="*/ 80562 h 89909"/>
                    <a:gd name="connsiteX4" fmla="*/ 0 w 57290"/>
                    <a:gd name="connsiteY4" fmla="*/ 52885 h 89909"/>
                    <a:gd name="connsiteX5" fmla="*/ 0 w 57290"/>
                    <a:gd name="connsiteY5" fmla="*/ 37734 h 89909"/>
                    <a:gd name="connsiteX6" fmla="*/ 7063 w 57290"/>
                    <a:gd name="connsiteY6" fmla="*/ 9427 h 89909"/>
                    <a:gd name="connsiteX7" fmla="*/ 28619 w 57290"/>
                    <a:gd name="connsiteY7" fmla="*/ 0 h 89909"/>
                    <a:gd name="connsiteX8" fmla="*/ 50044 w 57290"/>
                    <a:gd name="connsiteY8" fmla="*/ 9191 h 89909"/>
                    <a:gd name="connsiteX9" fmla="*/ 57290 w 57290"/>
                    <a:gd name="connsiteY9" fmla="*/ 36710 h 89909"/>
                    <a:gd name="connsiteX10" fmla="*/ 57290 w 57290"/>
                    <a:gd name="connsiteY10" fmla="*/ 51861 h 89909"/>
                    <a:gd name="connsiteX11" fmla="*/ 42666 w 57290"/>
                    <a:gd name="connsiteY11" fmla="*/ 35502 h 89909"/>
                    <a:gd name="connsiteX12" fmla="*/ 39305 w 57290"/>
                    <a:gd name="connsiteY12" fmla="*/ 17436 h 89909"/>
                    <a:gd name="connsiteX13" fmla="*/ 28619 w 57290"/>
                    <a:gd name="connsiteY13" fmla="*/ 11685 h 89909"/>
                    <a:gd name="connsiteX14" fmla="*/ 18090 w 57290"/>
                    <a:gd name="connsiteY14" fmla="*/ 17121 h 89909"/>
                    <a:gd name="connsiteX15" fmla="*/ 14546 w 57290"/>
                    <a:gd name="connsiteY15" fmla="*/ 34110 h 89909"/>
                    <a:gd name="connsiteX16" fmla="*/ 14546 w 57290"/>
                    <a:gd name="connsiteY16" fmla="*/ 53935 h 89909"/>
                    <a:gd name="connsiteX17" fmla="*/ 17959 w 57290"/>
                    <a:gd name="connsiteY17" fmla="*/ 72211 h 89909"/>
                    <a:gd name="connsiteX18" fmla="*/ 28724 w 57290"/>
                    <a:gd name="connsiteY18" fmla="*/ 78225 h 89909"/>
                    <a:gd name="connsiteX19" fmla="*/ 39121 w 57290"/>
                    <a:gd name="connsiteY19" fmla="*/ 72658 h 89909"/>
                    <a:gd name="connsiteX20" fmla="*/ 42666 w 57290"/>
                    <a:gd name="connsiteY20" fmla="*/ 55248 h 89909"/>
                    <a:gd name="connsiteX21" fmla="*/ 42666 w 57290"/>
                    <a:gd name="connsiteY21" fmla="*/ 35475 h 8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7290" h="89909">
                      <a:moveTo>
                        <a:pt x="57264" y="51861"/>
                      </a:moveTo>
                      <a:cubicBezTo>
                        <a:pt x="57264" y="64439"/>
                        <a:pt x="54901" y="73918"/>
                        <a:pt x="50201" y="80325"/>
                      </a:cubicBezTo>
                      <a:cubicBezTo>
                        <a:pt x="45501" y="86706"/>
                        <a:pt x="38333" y="89910"/>
                        <a:pt x="28724" y="89910"/>
                      </a:cubicBezTo>
                      <a:cubicBezTo>
                        <a:pt x="19114" y="89910"/>
                        <a:pt x="12156" y="86785"/>
                        <a:pt x="7352" y="80562"/>
                      </a:cubicBezTo>
                      <a:cubicBezTo>
                        <a:pt x="2573" y="74338"/>
                        <a:pt x="105" y="65095"/>
                        <a:pt x="0" y="52885"/>
                      </a:cubicBezTo>
                      <a:lnTo>
                        <a:pt x="0" y="37734"/>
                      </a:lnTo>
                      <a:cubicBezTo>
                        <a:pt x="0" y="25156"/>
                        <a:pt x="2363" y="15729"/>
                        <a:pt x="7063" y="9427"/>
                      </a:cubicBezTo>
                      <a:cubicBezTo>
                        <a:pt x="11763" y="3125"/>
                        <a:pt x="18957" y="0"/>
                        <a:pt x="28619" y="0"/>
                      </a:cubicBezTo>
                      <a:cubicBezTo>
                        <a:pt x="38281" y="0"/>
                        <a:pt x="45344" y="3072"/>
                        <a:pt x="50044" y="9191"/>
                      </a:cubicBezTo>
                      <a:cubicBezTo>
                        <a:pt x="54744" y="15309"/>
                        <a:pt x="57160" y="24499"/>
                        <a:pt x="57290" y="36710"/>
                      </a:cubicBezTo>
                      <a:lnTo>
                        <a:pt x="57290" y="51861"/>
                      </a:lnTo>
                      <a:close/>
                      <a:moveTo>
                        <a:pt x="42666" y="35502"/>
                      </a:moveTo>
                      <a:cubicBezTo>
                        <a:pt x="42666" y="27283"/>
                        <a:pt x="41537" y="21270"/>
                        <a:pt x="39305" y="17436"/>
                      </a:cubicBezTo>
                      <a:cubicBezTo>
                        <a:pt x="37073" y="13602"/>
                        <a:pt x="33503" y="11685"/>
                        <a:pt x="28619" y="11685"/>
                      </a:cubicBezTo>
                      <a:cubicBezTo>
                        <a:pt x="23736" y="11685"/>
                        <a:pt x="20348" y="13497"/>
                        <a:pt x="18090" y="17121"/>
                      </a:cubicBezTo>
                      <a:cubicBezTo>
                        <a:pt x="15859" y="20744"/>
                        <a:pt x="14677" y="26416"/>
                        <a:pt x="14546" y="34110"/>
                      </a:cubicBezTo>
                      <a:lnTo>
                        <a:pt x="14546" y="53935"/>
                      </a:lnTo>
                      <a:cubicBezTo>
                        <a:pt x="14546" y="62102"/>
                        <a:pt x="15675" y="68194"/>
                        <a:pt x="17959" y="72211"/>
                      </a:cubicBezTo>
                      <a:cubicBezTo>
                        <a:pt x="20243" y="76229"/>
                        <a:pt x="23840" y="78225"/>
                        <a:pt x="28724" y="78225"/>
                      </a:cubicBezTo>
                      <a:cubicBezTo>
                        <a:pt x="33608" y="78225"/>
                        <a:pt x="36864" y="76360"/>
                        <a:pt x="39121" y="72658"/>
                      </a:cubicBezTo>
                      <a:cubicBezTo>
                        <a:pt x="41353" y="68955"/>
                        <a:pt x="42535" y="63152"/>
                        <a:pt x="42666" y="55248"/>
                      </a:cubicBezTo>
                      <a:lnTo>
                        <a:pt x="42666" y="35475"/>
                      </a:lnTo>
                      <a:close/>
                    </a:path>
                  </a:pathLst>
                </a:custGeom>
                <a:solidFill>
                  <a:srgbClr val="000000"/>
                </a:solidFill>
                <a:ln w="0" cap="flat">
                  <a:noFill/>
                  <a:prstDash val="solid"/>
                  <a:miter/>
                </a:ln>
              </p:spPr>
              <p:txBody>
                <a:bodyPr rtlCol="0" anchor="ctr"/>
                <a:lstStyle/>
                <a:p>
                  <a:endParaRPr lang="en-US"/>
                </a:p>
              </p:txBody>
            </p:sp>
            <p:sp>
              <p:nvSpPr>
                <p:cNvPr id="276" name="Freeform 275">
                  <a:extLst>
                    <a:ext uri="{FF2B5EF4-FFF2-40B4-BE49-F238E27FC236}">
                      <a16:creationId xmlns:a16="http://schemas.microsoft.com/office/drawing/2014/main" id="{049E9BA1-BC23-2579-6FE3-B54F8E25B65B}"/>
                    </a:ext>
                  </a:extLst>
                </p:cNvPr>
                <p:cNvSpPr/>
                <p:nvPr/>
              </p:nvSpPr>
              <p:spPr>
                <a:xfrm>
                  <a:off x="10705252" y="2385196"/>
                  <a:ext cx="79188" cy="89988"/>
                </a:xfrm>
                <a:custGeom>
                  <a:avLst/>
                  <a:gdLst>
                    <a:gd name="connsiteX0" fmla="*/ 0 w 79188"/>
                    <a:gd name="connsiteY0" fmla="*/ 18092 h 89988"/>
                    <a:gd name="connsiteX1" fmla="*/ 5120 w 79188"/>
                    <a:gd name="connsiteY1" fmla="*/ 5068 h 89988"/>
                    <a:gd name="connsiteX2" fmla="*/ 18511 w 79188"/>
                    <a:gd name="connsiteY2" fmla="*/ 0 h 89988"/>
                    <a:gd name="connsiteX3" fmla="*/ 32006 w 79188"/>
                    <a:gd name="connsiteY3" fmla="*/ 5068 h 89988"/>
                    <a:gd name="connsiteX4" fmla="*/ 37073 w 79188"/>
                    <a:gd name="connsiteY4" fmla="*/ 18381 h 89988"/>
                    <a:gd name="connsiteX5" fmla="*/ 37073 w 79188"/>
                    <a:gd name="connsiteY5" fmla="*/ 22714 h 89988"/>
                    <a:gd name="connsiteX6" fmla="*/ 32006 w 79188"/>
                    <a:gd name="connsiteY6" fmla="*/ 35633 h 89988"/>
                    <a:gd name="connsiteX7" fmla="*/ 18641 w 79188"/>
                    <a:gd name="connsiteY7" fmla="*/ 40675 h 89988"/>
                    <a:gd name="connsiteX8" fmla="*/ 5277 w 79188"/>
                    <a:gd name="connsiteY8" fmla="*/ 35712 h 89988"/>
                    <a:gd name="connsiteX9" fmla="*/ 26 w 79188"/>
                    <a:gd name="connsiteY9" fmla="*/ 22346 h 89988"/>
                    <a:gd name="connsiteX10" fmla="*/ 26 w 79188"/>
                    <a:gd name="connsiteY10" fmla="*/ 18092 h 89988"/>
                    <a:gd name="connsiteX11" fmla="*/ 10213 w 79188"/>
                    <a:gd name="connsiteY11" fmla="*/ 22714 h 89988"/>
                    <a:gd name="connsiteX12" fmla="*/ 12524 w 79188"/>
                    <a:gd name="connsiteY12" fmla="*/ 29436 h 89988"/>
                    <a:gd name="connsiteX13" fmla="*/ 18615 w 79188"/>
                    <a:gd name="connsiteY13" fmla="*/ 32009 h 89988"/>
                    <a:gd name="connsiteX14" fmla="*/ 24628 w 79188"/>
                    <a:gd name="connsiteY14" fmla="*/ 29436 h 89988"/>
                    <a:gd name="connsiteX15" fmla="*/ 26912 w 79188"/>
                    <a:gd name="connsiteY15" fmla="*/ 22477 h 89988"/>
                    <a:gd name="connsiteX16" fmla="*/ 26912 w 79188"/>
                    <a:gd name="connsiteY16" fmla="*/ 18066 h 89988"/>
                    <a:gd name="connsiteX17" fmla="*/ 24602 w 79188"/>
                    <a:gd name="connsiteY17" fmla="*/ 11317 h 89988"/>
                    <a:gd name="connsiteX18" fmla="*/ 18511 w 79188"/>
                    <a:gd name="connsiteY18" fmla="*/ 8718 h 89988"/>
                    <a:gd name="connsiteX19" fmla="*/ 12472 w 79188"/>
                    <a:gd name="connsiteY19" fmla="*/ 11344 h 89988"/>
                    <a:gd name="connsiteX20" fmla="*/ 10213 w 79188"/>
                    <a:gd name="connsiteY20" fmla="*/ 18250 h 89988"/>
                    <a:gd name="connsiteX21" fmla="*/ 10213 w 79188"/>
                    <a:gd name="connsiteY21" fmla="*/ 22714 h 89988"/>
                    <a:gd name="connsiteX22" fmla="*/ 21635 w 79188"/>
                    <a:gd name="connsiteY22" fmla="*/ 82242 h 89988"/>
                    <a:gd name="connsiteX23" fmla="*/ 14125 w 79188"/>
                    <a:gd name="connsiteY23" fmla="*/ 77909 h 89988"/>
                    <a:gd name="connsiteX24" fmla="*/ 56844 w 79188"/>
                    <a:gd name="connsiteY24" fmla="*/ 9506 h 89988"/>
                    <a:gd name="connsiteX25" fmla="*/ 64354 w 79188"/>
                    <a:gd name="connsiteY25" fmla="*/ 13838 h 89988"/>
                    <a:gd name="connsiteX26" fmla="*/ 21635 w 79188"/>
                    <a:gd name="connsiteY26" fmla="*/ 82242 h 89988"/>
                    <a:gd name="connsiteX27" fmla="*/ 42062 w 79188"/>
                    <a:gd name="connsiteY27" fmla="*/ 67327 h 89988"/>
                    <a:gd name="connsiteX28" fmla="*/ 47287 w 79188"/>
                    <a:gd name="connsiteY28" fmla="*/ 54277 h 89988"/>
                    <a:gd name="connsiteX29" fmla="*/ 60625 w 79188"/>
                    <a:gd name="connsiteY29" fmla="*/ 49288 h 89988"/>
                    <a:gd name="connsiteX30" fmla="*/ 73989 w 79188"/>
                    <a:gd name="connsiteY30" fmla="*/ 54277 h 89988"/>
                    <a:gd name="connsiteX31" fmla="*/ 79188 w 79188"/>
                    <a:gd name="connsiteY31" fmla="*/ 67747 h 89988"/>
                    <a:gd name="connsiteX32" fmla="*/ 79188 w 79188"/>
                    <a:gd name="connsiteY32" fmla="*/ 72028 h 89988"/>
                    <a:gd name="connsiteX33" fmla="*/ 74173 w 79188"/>
                    <a:gd name="connsiteY33" fmla="*/ 84920 h 89988"/>
                    <a:gd name="connsiteX34" fmla="*/ 60730 w 79188"/>
                    <a:gd name="connsiteY34" fmla="*/ 89988 h 89988"/>
                    <a:gd name="connsiteX35" fmla="*/ 47182 w 79188"/>
                    <a:gd name="connsiteY35" fmla="*/ 84973 h 89988"/>
                    <a:gd name="connsiteX36" fmla="*/ 42036 w 79188"/>
                    <a:gd name="connsiteY36" fmla="*/ 71712 h 89988"/>
                    <a:gd name="connsiteX37" fmla="*/ 42036 w 79188"/>
                    <a:gd name="connsiteY37" fmla="*/ 67327 h 89988"/>
                    <a:gd name="connsiteX38" fmla="*/ 52276 w 79188"/>
                    <a:gd name="connsiteY38" fmla="*/ 71949 h 89988"/>
                    <a:gd name="connsiteX39" fmla="*/ 54638 w 79188"/>
                    <a:gd name="connsiteY39" fmla="*/ 78645 h 89988"/>
                    <a:gd name="connsiteX40" fmla="*/ 60730 w 79188"/>
                    <a:gd name="connsiteY40" fmla="*/ 81271 h 89988"/>
                    <a:gd name="connsiteX41" fmla="*/ 66769 w 79188"/>
                    <a:gd name="connsiteY41" fmla="*/ 78776 h 89988"/>
                    <a:gd name="connsiteX42" fmla="*/ 68975 w 79188"/>
                    <a:gd name="connsiteY42" fmla="*/ 71765 h 89988"/>
                    <a:gd name="connsiteX43" fmla="*/ 68975 w 79188"/>
                    <a:gd name="connsiteY43" fmla="*/ 67248 h 89988"/>
                    <a:gd name="connsiteX44" fmla="*/ 66638 w 79188"/>
                    <a:gd name="connsiteY44" fmla="*/ 60526 h 89988"/>
                    <a:gd name="connsiteX45" fmla="*/ 60625 w 79188"/>
                    <a:gd name="connsiteY45" fmla="*/ 58005 h 89988"/>
                    <a:gd name="connsiteX46" fmla="*/ 54586 w 79188"/>
                    <a:gd name="connsiteY46" fmla="*/ 60526 h 89988"/>
                    <a:gd name="connsiteX47" fmla="*/ 52276 w 79188"/>
                    <a:gd name="connsiteY47" fmla="*/ 67511 h 89988"/>
                    <a:gd name="connsiteX48" fmla="*/ 52276 w 79188"/>
                    <a:gd name="connsiteY48" fmla="*/ 71949 h 89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88">
                      <a:moveTo>
                        <a:pt x="0" y="18092"/>
                      </a:moveTo>
                      <a:cubicBezTo>
                        <a:pt x="0" y="12814"/>
                        <a:pt x="1706" y="8455"/>
                        <a:pt x="5120" y="5068"/>
                      </a:cubicBezTo>
                      <a:cubicBezTo>
                        <a:pt x="8533" y="1681"/>
                        <a:pt x="12997" y="0"/>
                        <a:pt x="18511" y="0"/>
                      </a:cubicBezTo>
                      <a:cubicBezTo>
                        <a:pt x="24024" y="0"/>
                        <a:pt x="28619" y="1681"/>
                        <a:pt x="32006" y="5068"/>
                      </a:cubicBezTo>
                      <a:cubicBezTo>
                        <a:pt x="35393" y="8455"/>
                        <a:pt x="37073" y="12893"/>
                        <a:pt x="37073" y="18381"/>
                      </a:cubicBezTo>
                      <a:lnTo>
                        <a:pt x="37073" y="22714"/>
                      </a:lnTo>
                      <a:cubicBezTo>
                        <a:pt x="37073" y="27965"/>
                        <a:pt x="35393" y="32272"/>
                        <a:pt x="32006" y="35633"/>
                      </a:cubicBezTo>
                      <a:cubicBezTo>
                        <a:pt x="28619" y="38994"/>
                        <a:pt x="24155" y="40675"/>
                        <a:pt x="18641" y="40675"/>
                      </a:cubicBezTo>
                      <a:cubicBezTo>
                        <a:pt x="13128" y="40675"/>
                        <a:pt x="8769" y="39020"/>
                        <a:pt x="5277" y="35712"/>
                      </a:cubicBezTo>
                      <a:cubicBezTo>
                        <a:pt x="1759" y="32403"/>
                        <a:pt x="26" y="27939"/>
                        <a:pt x="26" y="22346"/>
                      </a:cubicBezTo>
                      <a:lnTo>
                        <a:pt x="26" y="18092"/>
                      </a:lnTo>
                      <a:close/>
                      <a:moveTo>
                        <a:pt x="10213" y="22714"/>
                      </a:moveTo>
                      <a:cubicBezTo>
                        <a:pt x="10213" y="25497"/>
                        <a:pt x="10975" y="27729"/>
                        <a:pt x="12524" y="29436"/>
                      </a:cubicBezTo>
                      <a:cubicBezTo>
                        <a:pt x="14073" y="31143"/>
                        <a:pt x="16095" y="32009"/>
                        <a:pt x="18615" y="32009"/>
                      </a:cubicBezTo>
                      <a:cubicBezTo>
                        <a:pt x="21136" y="32009"/>
                        <a:pt x="23105" y="31143"/>
                        <a:pt x="24628" y="29436"/>
                      </a:cubicBezTo>
                      <a:cubicBezTo>
                        <a:pt x="26151" y="27729"/>
                        <a:pt x="26912" y="25418"/>
                        <a:pt x="26912" y="22477"/>
                      </a:cubicBezTo>
                      <a:lnTo>
                        <a:pt x="26912" y="18066"/>
                      </a:lnTo>
                      <a:cubicBezTo>
                        <a:pt x="26912" y="15283"/>
                        <a:pt x="26151" y="13050"/>
                        <a:pt x="24602" y="11317"/>
                      </a:cubicBezTo>
                      <a:cubicBezTo>
                        <a:pt x="23053" y="9584"/>
                        <a:pt x="21031" y="8718"/>
                        <a:pt x="18511" y="8718"/>
                      </a:cubicBezTo>
                      <a:cubicBezTo>
                        <a:pt x="15990" y="8718"/>
                        <a:pt x="13968" y="9584"/>
                        <a:pt x="12472" y="11344"/>
                      </a:cubicBezTo>
                      <a:cubicBezTo>
                        <a:pt x="10975" y="13103"/>
                        <a:pt x="10213" y="15388"/>
                        <a:pt x="10213" y="18250"/>
                      </a:cubicBezTo>
                      <a:lnTo>
                        <a:pt x="10213" y="22714"/>
                      </a:lnTo>
                      <a:close/>
                      <a:moveTo>
                        <a:pt x="21635" y="82242"/>
                      </a:moveTo>
                      <a:lnTo>
                        <a:pt x="14125" y="77909"/>
                      </a:lnTo>
                      <a:lnTo>
                        <a:pt x="56844" y="9506"/>
                      </a:lnTo>
                      <a:lnTo>
                        <a:pt x="64354" y="13838"/>
                      </a:lnTo>
                      <a:lnTo>
                        <a:pt x="21635" y="82242"/>
                      </a:lnTo>
                      <a:close/>
                      <a:moveTo>
                        <a:pt x="42062" y="67327"/>
                      </a:moveTo>
                      <a:cubicBezTo>
                        <a:pt x="42062" y="61970"/>
                        <a:pt x="43795" y="57612"/>
                        <a:pt x="47287" y="54277"/>
                      </a:cubicBezTo>
                      <a:cubicBezTo>
                        <a:pt x="50779" y="50942"/>
                        <a:pt x="55217" y="49288"/>
                        <a:pt x="60625" y="49288"/>
                      </a:cubicBezTo>
                      <a:cubicBezTo>
                        <a:pt x="66034" y="49288"/>
                        <a:pt x="70523" y="50942"/>
                        <a:pt x="73989" y="54277"/>
                      </a:cubicBezTo>
                      <a:cubicBezTo>
                        <a:pt x="77455" y="57612"/>
                        <a:pt x="79188" y="62102"/>
                        <a:pt x="79188" y="67747"/>
                      </a:cubicBezTo>
                      <a:lnTo>
                        <a:pt x="79188" y="72028"/>
                      </a:lnTo>
                      <a:cubicBezTo>
                        <a:pt x="79188" y="77227"/>
                        <a:pt x="77508" y="81533"/>
                        <a:pt x="74173" y="84920"/>
                      </a:cubicBezTo>
                      <a:cubicBezTo>
                        <a:pt x="70839" y="88308"/>
                        <a:pt x="66349" y="89988"/>
                        <a:pt x="60730" y="89988"/>
                      </a:cubicBezTo>
                      <a:cubicBezTo>
                        <a:pt x="55111" y="89988"/>
                        <a:pt x="50595" y="88308"/>
                        <a:pt x="47182" y="84973"/>
                      </a:cubicBezTo>
                      <a:cubicBezTo>
                        <a:pt x="43769" y="81638"/>
                        <a:pt x="42036" y="77200"/>
                        <a:pt x="42036" y="71712"/>
                      </a:cubicBezTo>
                      <a:lnTo>
                        <a:pt x="42036" y="67327"/>
                      </a:lnTo>
                      <a:close/>
                      <a:moveTo>
                        <a:pt x="52276" y="71949"/>
                      </a:moveTo>
                      <a:cubicBezTo>
                        <a:pt x="52276" y="74680"/>
                        <a:pt x="53063" y="76912"/>
                        <a:pt x="54638" y="78645"/>
                      </a:cubicBezTo>
                      <a:cubicBezTo>
                        <a:pt x="56214" y="80378"/>
                        <a:pt x="58262" y="81271"/>
                        <a:pt x="60730" y="81271"/>
                      </a:cubicBezTo>
                      <a:cubicBezTo>
                        <a:pt x="63198" y="81271"/>
                        <a:pt x="65299" y="80430"/>
                        <a:pt x="66769" y="78776"/>
                      </a:cubicBezTo>
                      <a:cubicBezTo>
                        <a:pt x="68239" y="77122"/>
                        <a:pt x="68975" y="74785"/>
                        <a:pt x="68975" y="71765"/>
                      </a:cubicBezTo>
                      <a:lnTo>
                        <a:pt x="68975" y="67248"/>
                      </a:lnTo>
                      <a:cubicBezTo>
                        <a:pt x="68975" y="64439"/>
                        <a:pt x="68187" y="62207"/>
                        <a:pt x="66638" y="60526"/>
                      </a:cubicBezTo>
                      <a:cubicBezTo>
                        <a:pt x="65089" y="58846"/>
                        <a:pt x="63067" y="58005"/>
                        <a:pt x="60625" y="58005"/>
                      </a:cubicBezTo>
                      <a:cubicBezTo>
                        <a:pt x="58183" y="58005"/>
                        <a:pt x="56135" y="58846"/>
                        <a:pt x="54586" y="60526"/>
                      </a:cubicBezTo>
                      <a:cubicBezTo>
                        <a:pt x="53037" y="62207"/>
                        <a:pt x="52276" y="64544"/>
                        <a:pt x="52276" y="67511"/>
                      </a:cubicBezTo>
                      <a:lnTo>
                        <a:pt x="52276" y="71949"/>
                      </a:lnTo>
                      <a:close/>
                    </a:path>
                  </a:pathLst>
                </a:custGeom>
                <a:solidFill>
                  <a:srgbClr val="000000"/>
                </a:solidFill>
                <a:ln w="0" cap="flat">
                  <a:noFill/>
                  <a:prstDash val="solid"/>
                  <a:miter/>
                </a:ln>
              </p:spPr>
              <p:txBody>
                <a:bodyPr rtlCol="0" anchor="ctr"/>
                <a:lstStyle/>
                <a:p>
                  <a:endParaRPr lang="en-US"/>
                </a:p>
              </p:txBody>
            </p:sp>
          </p:grpSp>
        </p:grpSp>
        <p:grpSp>
          <p:nvGrpSpPr>
            <p:cNvPr id="10" name="Graphic 630">
              <a:extLst>
                <a:ext uri="{FF2B5EF4-FFF2-40B4-BE49-F238E27FC236}">
                  <a16:creationId xmlns:a16="http://schemas.microsoft.com/office/drawing/2014/main" id="{8CC309F8-4854-C268-DDDC-718BF4855211}"/>
                </a:ext>
              </a:extLst>
            </p:cNvPr>
            <p:cNvGrpSpPr/>
            <p:nvPr/>
          </p:nvGrpSpPr>
          <p:grpSpPr>
            <a:xfrm>
              <a:off x="5197648" y="2981740"/>
              <a:ext cx="5586791" cy="89988"/>
              <a:chOff x="5197648" y="2981740"/>
              <a:chExt cx="5586791" cy="89988"/>
            </a:xfrm>
            <a:solidFill>
              <a:srgbClr val="000000"/>
            </a:solidFill>
          </p:grpSpPr>
          <p:grpSp>
            <p:nvGrpSpPr>
              <p:cNvPr id="224" name="Graphic 630">
                <a:extLst>
                  <a:ext uri="{FF2B5EF4-FFF2-40B4-BE49-F238E27FC236}">
                    <a16:creationId xmlns:a16="http://schemas.microsoft.com/office/drawing/2014/main" id="{1A003D46-FDCE-D7E1-16ED-EC076B464195}"/>
                  </a:ext>
                </a:extLst>
              </p:cNvPr>
              <p:cNvGrpSpPr/>
              <p:nvPr/>
            </p:nvGrpSpPr>
            <p:grpSpPr>
              <a:xfrm>
                <a:off x="5197648" y="2981740"/>
                <a:ext cx="221915" cy="89962"/>
                <a:chOff x="5197648" y="2981740"/>
                <a:chExt cx="221915" cy="89962"/>
              </a:xfrm>
              <a:solidFill>
                <a:srgbClr val="000000"/>
              </a:solidFill>
            </p:grpSpPr>
            <p:sp>
              <p:nvSpPr>
                <p:cNvPr id="261" name="Freeform 260">
                  <a:extLst>
                    <a:ext uri="{FF2B5EF4-FFF2-40B4-BE49-F238E27FC236}">
                      <a16:creationId xmlns:a16="http://schemas.microsoft.com/office/drawing/2014/main" id="{7D9177C9-F18A-383A-0400-5AE43FB37455}"/>
                    </a:ext>
                  </a:extLst>
                </p:cNvPr>
                <p:cNvSpPr/>
                <p:nvPr/>
              </p:nvSpPr>
              <p:spPr>
                <a:xfrm>
                  <a:off x="5197648" y="2983000"/>
                  <a:ext cx="63697" cy="87520"/>
                </a:xfrm>
                <a:custGeom>
                  <a:avLst/>
                  <a:gdLst>
                    <a:gd name="connsiteX0" fmla="*/ 52827 w 63697"/>
                    <a:gd name="connsiteY0" fmla="*/ 56325 h 87520"/>
                    <a:gd name="connsiteX1" fmla="*/ 63697 w 63697"/>
                    <a:gd name="connsiteY1" fmla="*/ 56325 h 87520"/>
                    <a:gd name="connsiteX2" fmla="*/ 63697 w 63697"/>
                    <a:gd name="connsiteY2" fmla="*/ 68036 h 87520"/>
                    <a:gd name="connsiteX3" fmla="*/ 52827 w 63697"/>
                    <a:gd name="connsiteY3" fmla="*/ 68036 h 87520"/>
                    <a:gd name="connsiteX4" fmla="*/ 52827 w 63697"/>
                    <a:gd name="connsiteY4" fmla="*/ 87520 h 87520"/>
                    <a:gd name="connsiteX5" fmla="*/ 38229 w 63697"/>
                    <a:gd name="connsiteY5" fmla="*/ 87520 h 87520"/>
                    <a:gd name="connsiteX6" fmla="*/ 38229 w 63697"/>
                    <a:gd name="connsiteY6" fmla="*/ 68036 h 87520"/>
                    <a:gd name="connsiteX7" fmla="*/ 420 w 63697"/>
                    <a:gd name="connsiteY7" fmla="*/ 68036 h 87520"/>
                    <a:gd name="connsiteX8" fmla="*/ 0 w 63697"/>
                    <a:gd name="connsiteY8" fmla="*/ 59135 h 87520"/>
                    <a:gd name="connsiteX9" fmla="*/ 37730 w 63697"/>
                    <a:gd name="connsiteY9" fmla="*/ 0 h 87520"/>
                    <a:gd name="connsiteX10" fmla="*/ 52801 w 63697"/>
                    <a:gd name="connsiteY10" fmla="*/ 0 h 87520"/>
                    <a:gd name="connsiteX11" fmla="*/ 52801 w 63697"/>
                    <a:gd name="connsiteY11" fmla="*/ 56325 h 87520"/>
                    <a:gd name="connsiteX12" fmla="*/ 15307 w 63697"/>
                    <a:gd name="connsiteY12" fmla="*/ 56325 h 87520"/>
                    <a:gd name="connsiteX13" fmla="*/ 38202 w 63697"/>
                    <a:gd name="connsiteY13" fmla="*/ 56325 h 87520"/>
                    <a:gd name="connsiteX14" fmla="*/ 38202 w 63697"/>
                    <a:gd name="connsiteY14" fmla="*/ 19773 h 87520"/>
                    <a:gd name="connsiteX15" fmla="*/ 37126 w 63697"/>
                    <a:gd name="connsiteY15" fmla="*/ 21690 h 87520"/>
                    <a:gd name="connsiteX16" fmla="*/ 15307 w 63697"/>
                    <a:gd name="connsiteY16" fmla="*/ 56299 h 8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3697" h="87520">
                      <a:moveTo>
                        <a:pt x="52827" y="56325"/>
                      </a:moveTo>
                      <a:lnTo>
                        <a:pt x="63697" y="56325"/>
                      </a:lnTo>
                      <a:lnTo>
                        <a:pt x="63697" y="68036"/>
                      </a:lnTo>
                      <a:lnTo>
                        <a:pt x="52827" y="68036"/>
                      </a:lnTo>
                      <a:lnTo>
                        <a:pt x="52827" y="87520"/>
                      </a:lnTo>
                      <a:lnTo>
                        <a:pt x="38229" y="87520"/>
                      </a:lnTo>
                      <a:lnTo>
                        <a:pt x="38229" y="68036"/>
                      </a:lnTo>
                      <a:lnTo>
                        <a:pt x="420" y="68036"/>
                      </a:lnTo>
                      <a:lnTo>
                        <a:pt x="0" y="59135"/>
                      </a:lnTo>
                      <a:lnTo>
                        <a:pt x="37730" y="0"/>
                      </a:lnTo>
                      <a:lnTo>
                        <a:pt x="52801" y="0"/>
                      </a:lnTo>
                      <a:lnTo>
                        <a:pt x="52801" y="56325"/>
                      </a:lnTo>
                      <a:close/>
                      <a:moveTo>
                        <a:pt x="15307" y="56325"/>
                      </a:moveTo>
                      <a:lnTo>
                        <a:pt x="38202" y="56325"/>
                      </a:lnTo>
                      <a:lnTo>
                        <a:pt x="38202" y="19773"/>
                      </a:lnTo>
                      <a:lnTo>
                        <a:pt x="37126" y="21690"/>
                      </a:lnTo>
                      <a:lnTo>
                        <a:pt x="15307" y="56299"/>
                      </a:lnTo>
                      <a:close/>
                    </a:path>
                  </a:pathLst>
                </a:custGeom>
                <a:solidFill>
                  <a:srgbClr val="000000"/>
                </a:solidFill>
                <a:ln w="0" cap="flat">
                  <a:noFill/>
                  <a:prstDash val="solid"/>
                  <a:miter/>
                </a:ln>
              </p:spPr>
              <p:txBody>
                <a:bodyPr rtlCol="0" anchor="ctr"/>
                <a:lstStyle/>
                <a:p>
                  <a:endParaRPr lang="en-US"/>
                </a:p>
              </p:txBody>
            </p:sp>
            <p:sp>
              <p:nvSpPr>
                <p:cNvPr id="262" name="Freeform 261">
                  <a:extLst>
                    <a:ext uri="{FF2B5EF4-FFF2-40B4-BE49-F238E27FC236}">
                      <a16:creationId xmlns:a16="http://schemas.microsoft.com/office/drawing/2014/main" id="{2298EED0-ADBF-DC8B-716A-FB79A1CB9193}"/>
                    </a:ext>
                  </a:extLst>
                </p:cNvPr>
                <p:cNvSpPr/>
                <p:nvPr/>
              </p:nvSpPr>
              <p:spPr>
                <a:xfrm>
                  <a:off x="5274552" y="2982738"/>
                  <a:ext cx="35997" cy="87808"/>
                </a:xfrm>
                <a:custGeom>
                  <a:avLst/>
                  <a:gdLst>
                    <a:gd name="connsiteX0" fmla="*/ 35997 w 35997"/>
                    <a:gd name="connsiteY0" fmla="*/ 87783 h 87808"/>
                    <a:gd name="connsiteX1" fmla="*/ 21451 w 35997"/>
                    <a:gd name="connsiteY1" fmla="*/ 87783 h 87808"/>
                    <a:gd name="connsiteX2" fmla="*/ 21451 w 35997"/>
                    <a:gd name="connsiteY2" fmla="*/ 17488 h 87808"/>
                    <a:gd name="connsiteX3" fmla="*/ 0 w 35997"/>
                    <a:gd name="connsiteY3" fmla="*/ 24814 h 87808"/>
                    <a:gd name="connsiteX4" fmla="*/ 0 w 35997"/>
                    <a:gd name="connsiteY4" fmla="*/ 12552 h 87808"/>
                    <a:gd name="connsiteX5" fmla="*/ 34133 w 35997"/>
                    <a:gd name="connsiteY5" fmla="*/ 0 h 87808"/>
                    <a:gd name="connsiteX6" fmla="*/ 35997 w 35997"/>
                    <a:gd name="connsiteY6" fmla="*/ 0 h 87808"/>
                    <a:gd name="connsiteX7" fmla="*/ 35997 w 35997"/>
                    <a:gd name="connsiteY7" fmla="*/ 87809 h 87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997" h="87808">
                      <a:moveTo>
                        <a:pt x="35997" y="87783"/>
                      </a:moveTo>
                      <a:lnTo>
                        <a:pt x="21451" y="87783"/>
                      </a:lnTo>
                      <a:lnTo>
                        <a:pt x="21451" y="17488"/>
                      </a:lnTo>
                      <a:lnTo>
                        <a:pt x="0" y="24814"/>
                      </a:lnTo>
                      <a:lnTo>
                        <a:pt x="0" y="12552"/>
                      </a:lnTo>
                      <a:lnTo>
                        <a:pt x="34133" y="0"/>
                      </a:lnTo>
                      <a:lnTo>
                        <a:pt x="35997" y="0"/>
                      </a:lnTo>
                      <a:lnTo>
                        <a:pt x="35997" y="87809"/>
                      </a:lnTo>
                      <a:close/>
                    </a:path>
                  </a:pathLst>
                </a:custGeom>
                <a:solidFill>
                  <a:srgbClr val="000000"/>
                </a:solidFill>
                <a:ln w="0" cap="flat">
                  <a:noFill/>
                  <a:prstDash val="solid"/>
                  <a:miter/>
                </a:ln>
              </p:spPr>
              <p:txBody>
                <a:bodyPr rtlCol="0" anchor="ctr"/>
                <a:lstStyle/>
                <a:p>
                  <a:endParaRPr lang="en-US"/>
                </a:p>
              </p:txBody>
            </p:sp>
            <p:sp>
              <p:nvSpPr>
                <p:cNvPr id="263" name="Freeform 262">
                  <a:extLst>
                    <a:ext uri="{FF2B5EF4-FFF2-40B4-BE49-F238E27FC236}">
                      <a16:creationId xmlns:a16="http://schemas.microsoft.com/office/drawing/2014/main" id="{FB8223BE-69D6-0745-285C-B52E052DFD42}"/>
                    </a:ext>
                  </a:extLst>
                </p:cNvPr>
                <p:cNvSpPr/>
                <p:nvPr/>
              </p:nvSpPr>
              <p:spPr>
                <a:xfrm>
                  <a:off x="5340376" y="2981740"/>
                  <a:ext cx="79188" cy="89962"/>
                </a:xfrm>
                <a:custGeom>
                  <a:avLst/>
                  <a:gdLst>
                    <a:gd name="connsiteX0" fmla="*/ 0 w 79188"/>
                    <a:gd name="connsiteY0" fmla="*/ 18092 h 89962"/>
                    <a:gd name="connsiteX1" fmla="*/ 5120 w 79188"/>
                    <a:gd name="connsiteY1" fmla="*/ 5068 h 89962"/>
                    <a:gd name="connsiteX2" fmla="*/ 18510 w 79188"/>
                    <a:gd name="connsiteY2" fmla="*/ 0 h 89962"/>
                    <a:gd name="connsiteX3" fmla="*/ 32006 w 79188"/>
                    <a:gd name="connsiteY3" fmla="*/ 5068 h 89962"/>
                    <a:gd name="connsiteX4" fmla="*/ 37074 w 79188"/>
                    <a:gd name="connsiteY4" fmla="*/ 18381 h 89962"/>
                    <a:gd name="connsiteX5" fmla="*/ 37074 w 79188"/>
                    <a:gd name="connsiteY5" fmla="*/ 22714 h 89962"/>
                    <a:gd name="connsiteX6" fmla="*/ 32006 w 79188"/>
                    <a:gd name="connsiteY6" fmla="*/ 35633 h 89962"/>
                    <a:gd name="connsiteX7" fmla="*/ 18642 w 79188"/>
                    <a:gd name="connsiteY7" fmla="*/ 40675 h 89962"/>
                    <a:gd name="connsiteX8" fmla="*/ 5277 w 79188"/>
                    <a:gd name="connsiteY8" fmla="*/ 35712 h 89962"/>
                    <a:gd name="connsiteX9" fmla="*/ 26 w 79188"/>
                    <a:gd name="connsiteY9" fmla="*/ 22346 h 89962"/>
                    <a:gd name="connsiteX10" fmla="*/ 26 w 79188"/>
                    <a:gd name="connsiteY10" fmla="*/ 18066 h 89962"/>
                    <a:gd name="connsiteX11" fmla="*/ 10214 w 79188"/>
                    <a:gd name="connsiteY11" fmla="*/ 22688 h 89962"/>
                    <a:gd name="connsiteX12" fmla="*/ 12524 w 79188"/>
                    <a:gd name="connsiteY12" fmla="*/ 29410 h 89962"/>
                    <a:gd name="connsiteX13" fmla="*/ 18615 w 79188"/>
                    <a:gd name="connsiteY13" fmla="*/ 31983 h 89962"/>
                    <a:gd name="connsiteX14" fmla="*/ 24628 w 79188"/>
                    <a:gd name="connsiteY14" fmla="*/ 29410 h 89962"/>
                    <a:gd name="connsiteX15" fmla="*/ 26912 w 79188"/>
                    <a:gd name="connsiteY15" fmla="*/ 22451 h 89962"/>
                    <a:gd name="connsiteX16" fmla="*/ 26912 w 79188"/>
                    <a:gd name="connsiteY16" fmla="*/ 18040 h 89962"/>
                    <a:gd name="connsiteX17" fmla="*/ 24602 w 79188"/>
                    <a:gd name="connsiteY17" fmla="*/ 11291 h 89962"/>
                    <a:gd name="connsiteX18" fmla="*/ 18510 w 79188"/>
                    <a:gd name="connsiteY18" fmla="*/ 8692 h 89962"/>
                    <a:gd name="connsiteX19" fmla="*/ 12472 w 79188"/>
                    <a:gd name="connsiteY19" fmla="*/ 11317 h 89962"/>
                    <a:gd name="connsiteX20" fmla="*/ 10214 w 79188"/>
                    <a:gd name="connsiteY20" fmla="*/ 18224 h 89962"/>
                    <a:gd name="connsiteX21" fmla="*/ 10214 w 79188"/>
                    <a:gd name="connsiteY21" fmla="*/ 22688 h 89962"/>
                    <a:gd name="connsiteX22" fmla="*/ 21635 w 79188"/>
                    <a:gd name="connsiteY22" fmla="*/ 82216 h 89962"/>
                    <a:gd name="connsiteX23" fmla="*/ 14126 w 79188"/>
                    <a:gd name="connsiteY23" fmla="*/ 77883 h 89962"/>
                    <a:gd name="connsiteX24" fmla="*/ 56844 w 79188"/>
                    <a:gd name="connsiteY24" fmla="*/ 9479 h 89962"/>
                    <a:gd name="connsiteX25" fmla="*/ 64354 w 79188"/>
                    <a:gd name="connsiteY25" fmla="*/ 13812 h 89962"/>
                    <a:gd name="connsiteX26" fmla="*/ 21635 w 79188"/>
                    <a:gd name="connsiteY26" fmla="*/ 82216 h 89962"/>
                    <a:gd name="connsiteX27" fmla="*/ 42062 w 79188"/>
                    <a:gd name="connsiteY27" fmla="*/ 67327 h 89962"/>
                    <a:gd name="connsiteX28" fmla="*/ 47287 w 79188"/>
                    <a:gd name="connsiteY28" fmla="*/ 54277 h 89962"/>
                    <a:gd name="connsiteX29" fmla="*/ 60625 w 79188"/>
                    <a:gd name="connsiteY29" fmla="*/ 49288 h 89962"/>
                    <a:gd name="connsiteX30" fmla="*/ 73989 w 79188"/>
                    <a:gd name="connsiteY30" fmla="*/ 54277 h 89962"/>
                    <a:gd name="connsiteX31" fmla="*/ 79188 w 79188"/>
                    <a:gd name="connsiteY31" fmla="*/ 67747 h 89962"/>
                    <a:gd name="connsiteX32" fmla="*/ 79188 w 79188"/>
                    <a:gd name="connsiteY32" fmla="*/ 72001 h 89962"/>
                    <a:gd name="connsiteX33" fmla="*/ 74173 w 79188"/>
                    <a:gd name="connsiteY33" fmla="*/ 84894 h 89962"/>
                    <a:gd name="connsiteX34" fmla="*/ 60730 w 79188"/>
                    <a:gd name="connsiteY34" fmla="*/ 89962 h 89962"/>
                    <a:gd name="connsiteX35" fmla="*/ 47182 w 79188"/>
                    <a:gd name="connsiteY35" fmla="*/ 84947 h 89962"/>
                    <a:gd name="connsiteX36" fmla="*/ 42036 w 79188"/>
                    <a:gd name="connsiteY36" fmla="*/ 71686 h 89962"/>
                    <a:gd name="connsiteX37" fmla="*/ 42036 w 79188"/>
                    <a:gd name="connsiteY37" fmla="*/ 67301 h 89962"/>
                    <a:gd name="connsiteX38" fmla="*/ 52276 w 79188"/>
                    <a:gd name="connsiteY38" fmla="*/ 71949 h 89962"/>
                    <a:gd name="connsiteX39" fmla="*/ 54639 w 79188"/>
                    <a:gd name="connsiteY39" fmla="*/ 78645 h 89962"/>
                    <a:gd name="connsiteX40" fmla="*/ 60730 w 79188"/>
                    <a:gd name="connsiteY40" fmla="*/ 81271 h 89962"/>
                    <a:gd name="connsiteX41" fmla="*/ 66769 w 79188"/>
                    <a:gd name="connsiteY41" fmla="*/ 78776 h 89962"/>
                    <a:gd name="connsiteX42" fmla="*/ 68975 w 79188"/>
                    <a:gd name="connsiteY42" fmla="*/ 71765 h 89962"/>
                    <a:gd name="connsiteX43" fmla="*/ 68975 w 79188"/>
                    <a:gd name="connsiteY43" fmla="*/ 67248 h 89962"/>
                    <a:gd name="connsiteX44" fmla="*/ 66638 w 79188"/>
                    <a:gd name="connsiteY44" fmla="*/ 60526 h 89962"/>
                    <a:gd name="connsiteX45" fmla="*/ 60625 w 79188"/>
                    <a:gd name="connsiteY45" fmla="*/ 58005 h 89962"/>
                    <a:gd name="connsiteX46" fmla="*/ 54586 w 79188"/>
                    <a:gd name="connsiteY46" fmla="*/ 60526 h 89962"/>
                    <a:gd name="connsiteX47" fmla="*/ 52276 w 79188"/>
                    <a:gd name="connsiteY47" fmla="*/ 67485 h 89962"/>
                    <a:gd name="connsiteX48" fmla="*/ 52276 w 79188"/>
                    <a:gd name="connsiteY48" fmla="*/ 71923 h 8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62">
                      <a:moveTo>
                        <a:pt x="0" y="18092"/>
                      </a:moveTo>
                      <a:cubicBezTo>
                        <a:pt x="0" y="12814"/>
                        <a:pt x="1707" y="8455"/>
                        <a:pt x="5120" y="5068"/>
                      </a:cubicBezTo>
                      <a:cubicBezTo>
                        <a:pt x="8533" y="1681"/>
                        <a:pt x="12997" y="0"/>
                        <a:pt x="18510" y="0"/>
                      </a:cubicBezTo>
                      <a:cubicBezTo>
                        <a:pt x="24024" y="0"/>
                        <a:pt x="28619" y="1681"/>
                        <a:pt x="32006" y="5068"/>
                      </a:cubicBezTo>
                      <a:cubicBezTo>
                        <a:pt x="35393" y="8455"/>
                        <a:pt x="37074" y="12893"/>
                        <a:pt x="37074" y="18381"/>
                      </a:cubicBezTo>
                      <a:lnTo>
                        <a:pt x="37074" y="22714"/>
                      </a:lnTo>
                      <a:cubicBezTo>
                        <a:pt x="37074" y="27966"/>
                        <a:pt x="35393" y="32272"/>
                        <a:pt x="32006" y="35633"/>
                      </a:cubicBezTo>
                      <a:cubicBezTo>
                        <a:pt x="28619" y="38994"/>
                        <a:pt x="24155" y="40675"/>
                        <a:pt x="18642" y="40675"/>
                      </a:cubicBezTo>
                      <a:cubicBezTo>
                        <a:pt x="13128" y="40675"/>
                        <a:pt x="8769" y="39020"/>
                        <a:pt x="5277" y="35712"/>
                      </a:cubicBezTo>
                      <a:cubicBezTo>
                        <a:pt x="1759" y="32403"/>
                        <a:pt x="26" y="27939"/>
                        <a:pt x="26" y="22346"/>
                      </a:cubicBezTo>
                      <a:lnTo>
                        <a:pt x="26" y="18066"/>
                      </a:lnTo>
                      <a:close/>
                      <a:moveTo>
                        <a:pt x="10214" y="22688"/>
                      </a:moveTo>
                      <a:cubicBezTo>
                        <a:pt x="10214" y="25471"/>
                        <a:pt x="10975" y="27703"/>
                        <a:pt x="12524" y="29410"/>
                      </a:cubicBezTo>
                      <a:cubicBezTo>
                        <a:pt x="14073" y="31116"/>
                        <a:pt x="16095" y="31983"/>
                        <a:pt x="18615" y="31983"/>
                      </a:cubicBezTo>
                      <a:cubicBezTo>
                        <a:pt x="21136" y="31983"/>
                        <a:pt x="23105" y="31116"/>
                        <a:pt x="24628" y="29410"/>
                      </a:cubicBezTo>
                      <a:cubicBezTo>
                        <a:pt x="26151" y="27703"/>
                        <a:pt x="26912" y="25392"/>
                        <a:pt x="26912" y="22451"/>
                      </a:cubicBezTo>
                      <a:lnTo>
                        <a:pt x="26912" y="18040"/>
                      </a:lnTo>
                      <a:cubicBezTo>
                        <a:pt x="26912" y="15256"/>
                        <a:pt x="26151" y="13024"/>
                        <a:pt x="24602" y="11291"/>
                      </a:cubicBezTo>
                      <a:cubicBezTo>
                        <a:pt x="23053" y="9558"/>
                        <a:pt x="21031" y="8692"/>
                        <a:pt x="18510" y="8692"/>
                      </a:cubicBezTo>
                      <a:cubicBezTo>
                        <a:pt x="15990" y="8692"/>
                        <a:pt x="13968" y="9558"/>
                        <a:pt x="12472" y="11317"/>
                      </a:cubicBezTo>
                      <a:cubicBezTo>
                        <a:pt x="10975" y="13077"/>
                        <a:pt x="10214" y="15361"/>
                        <a:pt x="10214" y="18224"/>
                      </a:cubicBezTo>
                      <a:lnTo>
                        <a:pt x="10214" y="22688"/>
                      </a:lnTo>
                      <a:close/>
                      <a:moveTo>
                        <a:pt x="21635" y="82216"/>
                      </a:moveTo>
                      <a:lnTo>
                        <a:pt x="14126" y="77883"/>
                      </a:lnTo>
                      <a:lnTo>
                        <a:pt x="56844" y="9479"/>
                      </a:lnTo>
                      <a:lnTo>
                        <a:pt x="64354" y="13812"/>
                      </a:lnTo>
                      <a:lnTo>
                        <a:pt x="21635" y="82216"/>
                      </a:lnTo>
                      <a:close/>
                      <a:moveTo>
                        <a:pt x="42062" y="67327"/>
                      </a:moveTo>
                      <a:cubicBezTo>
                        <a:pt x="42062" y="61970"/>
                        <a:pt x="43795" y="57612"/>
                        <a:pt x="47287" y="54277"/>
                      </a:cubicBezTo>
                      <a:cubicBezTo>
                        <a:pt x="50779" y="50942"/>
                        <a:pt x="55217" y="49288"/>
                        <a:pt x="60625" y="49288"/>
                      </a:cubicBezTo>
                      <a:cubicBezTo>
                        <a:pt x="66034" y="49288"/>
                        <a:pt x="70524" y="50942"/>
                        <a:pt x="73989" y="54277"/>
                      </a:cubicBezTo>
                      <a:cubicBezTo>
                        <a:pt x="77455" y="57612"/>
                        <a:pt x="79188" y="62102"/>
                        <a:pt x="79188" y="67747"/>
                      </a:cubicBezTo>
                      <a:lnTo>
                        <a:pt x="79188" y="72001"/>
                      </a:lnTo>
                      <a:cubicBezTo>
                        <a:pt x="79188" y="77201"/>
                        <a:pt x="77508" y="81507"/>
                        <a:pt x="74173" y="84894"/>
                      </a:cubicBezTo>
                      <a:cubicBezTo>
                        <a:pt x="70839" y="88282"/>
                        <a:pt x="66349" y="89962"/>
                        <a:pt x="60730" y="89962"/>
                      </a:cubicBezTo>
                      <a:cubicBezTo>
                        <a:pt x="55111" y="89962"/>
                        <a:pt x="50595" y="88282"/>
                        <a:pt x="47182" y="84947"/>
                      </a:cubicBezTo>
                      <a:cubicBezTo>
                        <a:pt x="43769" y="81612"/>
                        <a:pt x="42036" y="77174"/>
                        <a:pt x="42036" y="71686"/>
                      </a:cubicBezTo>
                      <a:lnTo>
                        <a:pt x="42036" y="67301"/>
                      </a:lnTo>
                      <a:close/>
                      <a:moveTo>
                        <a:pt x="52276" y="71949"/>
                      </a:moveTo>
                      <a:cubicBezTo>
                        <a:pt x="52276" y="74680"/>
                        <a:pt x="53063" y="76912"/>
                        <a:pt x="54639" y="78645"/>
                      </a:cubicBezTo>
                      <a:cubicBezTo>
                        <a:pt x="56214" y="80378"/>
                        <a:pt x="58262" y="81271"/>
                        <a:pt x="60730" y="81271"/>
                      </a:cubicBezTo>
                      <a:cubicBezTo>
                        <a:pt x="63198" y="81271"/>
                        <a:pt x="65299" y="80430"/>
                        <a:pt x="66769" y="78776"/>
                      </a:cubicBezTo>
                      <a:cubicBezTo>
                        <a:pt x="68239" y="77122"/>
                        <a:pt x="68975" y="74785"/>
                        <a:pt x="68975" y="71765"/>
                      </a:cubicBezTo>
                      <a:lnTo>
                        <a:pt x="68975" y="67248"/>
                      </a:lnTo>
                      <a:cubicBezTo>
                        <a:pt x="68975" y="64439"/>
                        <a:pt x="68187" y="62207"/>
                        <a:pt x="66638" y="60526"/>
                      </a:cubicBezTo>
                      <a:cubicBezTo>
                        <a:pt x="65089" y="58846"/>
                        <a:pt x="63067" y="58005"/>
                        <a:pt x="60625" y="58005"/>
                      </a:cubicBezTo>
                      <a:cubicBezTo>
                        <a:pt x="58183" y="58005"/>
                        <a:pt x="56135" y="58846"/>
                        <a:pt x="54586" y="60526"/>
                      </a:cubicBezTo>
                      <a:cubicBezTo>
                        <a:pt x="53037" y="62207"/>
                        <a:pt x="52276" y="64544"/>
                        <a:pt x="52276" y="67485"/>
                      </a:cubicBezTo>
                      <a:lnTo>
                        <a:pt x="52276" y="71923"/>
                      </a:lnTo>
                      <a:close/>
                    </a:path>
                  </a:pathLst>
                </a:custGeom>
                <a:solidFill>
                  <a:srgbClr val="000000"/>
                </a:solidFill>
                <a:ln w="0" cap="flat">
                  <a:noFill/>
                  <a:prstDash val="solid"/>
                  <a:miter/>
                </a:ln>
              </p:spPr>
              <p:txBody>
                <a:bodyPr rtlCol="0" anchor="ctr"/>
                <a:lstStyle/>
                <a:p>
                  <a:endParaRPr lang="en-US"/>
                </a:p>
              </p:txBody>
            </p:sp>
          </p:grpSp>
          <p:grpSp>
            <p:nvGrpSpPr>
              <p:cNvPr id="225" name="Graphic 630">
                <a:extLst>
                  <a:ext uri="{FF2B5EF4-FFF2-40B4-BE49-F238E27FC236}">
                    <a16:creationId xmlns:a16="http://schemas.microsoft.com/office/drawing/2014/main" id="{E3D08B5A-641E-6A93-1A03-7B9B279D2EA3}"/>
                  </a:ext>
                </a:extLst>
              </p:cNvPr>
              <p:cNvGrpSpPr/>
              <p:nvPr/>
            </p:nvGrpSpPr>
            <p:grpSpPr>
              <a:xfrm>
                <a:off x="5793740" y="2981740"/>
                <a:ext cx="221916" cy="89962"/>
                <a:chOff x="5793740" y="2981740"/>
                <a:chExt cx="221916" cy="89962"/>
              </a:xfrm>
              <a:solidFill>
                <a:srgbClr val="000000"/>
              </a:solidFill>
            </p:grpSpPr>
            <p:sp>
              <p:nvSpPr>
                <p:cNvPr id="258" name="Freeform 257">
                  <a:extLst>
                    <a:ext uri="{FF2B5EF4-FFF2-40B4-BE49-F238E27FC236}">
                      <a16:creationId xmlns:a16="http://schemas.microsoft.com/office/drawing/2014/main" id="{18B3DACC-F99A-C8AB-A864-5B9E79C16C3D}"/>
                    </a:ext>
                  </a:extLst>
                </p:cNvPr>
                <p:cNvSpPr/>
                <p:nvPr/>
              </p:nvSpPr>
              <p:spPr>
                <a:xfrm>
                  <a:off x="5793740" y="2983000"/>
                  <a:ext cx="63697" cy="87520"/>
                </a:xfrm>
                <a:custGeom>
                  <a:avLst/>
                  <a:gdLst>
                    <a:gd name="connsiteX0" fmla="*/ 52828 w 63697"/>
                    <a:gd name="connsiteY0" fmla="*/ 56325 h 87520"/>
                    <a:gd name="connsiteX1" fmla="*/ 63697 w 63697"/>
                    <a:gd name="connsiteY1" fmla="*/ 56325 h 87520"/>
                    <a:gd name="connsiteX2" fmla="*/ 63697 w 63697"/>
                    <a:gd name="connsiteY2" fmla="*/ 68036 h 87520"/>
                    <a:gd name="connsiteX3" fmla="*/ 52828 w 63697"/>
                    <a:gd name="connsiteY3" fmla="*/ 68036 h 87520"/>
                    <a:gd name="connsiteX4" fmla="*/ 52828 w 63697"/>
                    <a:gd name="connsiteY4" fmla="*/ 87520 h 87520"/>
                    <a:gd name="connsiteX5" fmla="*/ 38229 w 63697"/>
                    <a:gd name="connsiteY5" fmla="*/ 87520 h 87520"/>
                    <a:gd name="connsiteX6" fmla="*/ 38229 w 63697"/>
                    <a:gd name="connsiteY6" fmla="*/ 68036 h 87520"/>
                    <a:gd name="connsiteX7" fmla="*/ 421 w 63697"/>
                    <a:gd name="connsiteY7" fmla="*/ 68036 h 87520"/>
                    <a:gd name="connsiteX8" fmla="*/ 0 w 63697"/>
                    <a:gd name="connsiteY8" fmla="*/ 59135 h 87520"/>
                    <a:gd name="connsiteX9" fmla="*/ 37730 w 63697"/>
                    <a:gd name="connsiteY9" fmla="*/ 0 h 87520"/>
                    <a:gd name="connsiteX10" fmla="*/ 52801 w 63697"/>
                    <a:gd name="connsiteY10" fmla="*/ 0 h 87520"/>
                    <a:gd name="connsiteX11" fmla="*/ 52801 w 63697"/>
                    <a:gd name="connsiteY11" fmla="*/ 56325 h 87520"/>
                    <a:gd name="connsiteX12" fmla="*/ 15334 w 63697"/>
                    <a:gd name="connsiteY12" fmla="*/ 56325 h 87520"/>
                    <a:gd name="connsiteX13" fmla="*/ 38229 w 63697"/>
                    <a:gd name="connsiteY13" fmla="*/ 56325 h 87520"/>
                    <a:gd name="connsiteX14" fmla="*/ 38229 w 63697"/>
                    <a:gd name="connsiteY14" fmla="*/ 19773 h 87520"/>
                    <a:gd name="connsiteX15" fmla="*/ 37153 w 63697"/>
                    <a:gd name="connsiteY15" fmla="*/ 21690 h 87520"/>
                    <a:gd name="connsiteX16" fmla="*/ 15334 w 63697"/>
                    <a:gd name="connsiteY16" fmla="*/ 56299 h 8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3697" h="87520">
                      <a:moveTo>
                        <a:pt x="52828" y="56325"/>
                      </a:moveTo>
                      <a:lnTo>
                        <a:pt x="63697" y="56325"/>
                      </a:lnTo>
                      <a:lnTo>
                        <a:pt x="63697" y="68036"/>
                      </a:lnTo>
                      <a:lnTo>
                        <a:pt x="52828" y="68036"/>
                      </a:lnTo>
                      <a:lnTo>
                        <a:pt x="52828" y="87520"/>
                      </a:lnTo>
                      <a:lnTo>
                        <a:pt x="38229" y="87520"/>
                      </a:lnTo>
                      <a:lnTo>
                        <a:pt x="38229" y="68036"/>
                      </a:lnTo>
                      <a:lnTo>
                        <a:pt x="421" y="68036"/>
                      </a:lnTo>
                      <a:lnTo>
                        <a:pt x="0" y="59135"/>
                      </a:lnTo>
                      <a:lnTo>
                        <a:pt x="37730" y="0"/>
                      </a:lnTo>
                      <a:lnTo>
                        <a:pt x="52801" y="0"/>
                      </a:lnTo>
                      <a:lnTo>
                        <a:pt x="52801" y="56325"/>
                      </a:lnTo>
                      <a:close/>
                      <a:moveTo>
                        <a:pt x="15334" y="56325"/>
                      </a:moveTo>
                      <a:lnTo>
                        <a:pt x="38229" y="56325"/>
                      </a:lnTo>
                      <a:lnTo>
                        <a:pt x="38229" y="19773"/>
                      </a:lnTo>
                      <a:lnTo>
                        <a:pt x="37153" y="21690"/>
                      </a:lnTo>
                      <a:lnTo>
                        <a:pt x="15334" y="56299"/>
                      </a:lnTo>
                      <a:close/>
                    </a:path>
                  </a:pathLst>
                </a:custGeom>
                <a:solidFill>
                  <a:srgbClr val="000000"/>
                </a:solidFill>
                <a:ln w="0" cap="flat">
                  <a:noFill/>
                  <a:prstDash val="solid"/>
                  <a:miter/>
                </a:ln>
              </p:spPr>
              <p:txBody>
                <a:bodyPr rtlCol="0" anchor="ctr"/>
                <a:lstStyle/>
                <a:p>
                  <a:endParaRPr lang="en-US"/>
                </a:p>
              </p:txBody>
            </p:sp>
            <p:sp>
              <p:nvSpPr>
                <p:cNvPr id="259" name="Freeform 258">
                  <a:extLst>
                    <a:ext uri="{FF2B5EF4-FFF2-40B4-BE49-F238E27FC236}">
                      <a16:creationId xmlns:a16="http://schemas.microsoft.com/office/drawing/2014/main" id="{07EC226D-2777-4D01-A3BA-9F0C53531551}"/>
                    </a:ext>
                  </a:extLst>
                </p:cNvPr>
                <p:cNvSpPr/>
                <p:nvPr/>
              </p:nvSpPr>
              <p:spPr>
                <a:xfrm>
                  <a:off x="5865419" y="2981845"/>
                  <a:ext cx="60520" cy="88701"/>
                </a:xfrm>
                <a:custGeom>
                  <a:avLst/>
                  <a:gdLst>
                    <a:gd name="connsiteX0" fmla="*/ 60520 w 60520"/>
                    <a:gd name="connsiteY0" fmla="*/ 88676 h 88701"/>
                    <a:gd name="connsiteX1" fmla="*/ 1680 w 60520"/>
                    <a:gd name="connsiteY1" fmla="*/ 88676 h 88701"/>
                    <a:gd name="connsiteX2" fmla="*/ 1680 w 60520"/>
                    <a:gd name="connsiteY2" fmla="*/ 78645 h 88701"/>
                    <a:gd name="connsiteX3" fmla="*/ 30825 w 60520"/>
                    <a:gd name="connsiteY3" fmla="*/ 46846 h 88701"/>
                    <a:gd name="connsiteX4" fmla="*/ 39804 w 60520"/>
                    <a:gd name="connsiteY4" fmla="*/ 35108 h 88701"/>
                    <a:gd name="connsiteX5" fmla="*/ 42482 w 60520"/>
                    <a:gd name="connsiteY5" fmla="*/ 25655 h 88701"/>
                    <a:gd name="connsiteX6" fmla="*/ 38964 w 60520"/>
                    <a:gd name="connsiteY6" fmla="*/ 15545 h 88701"/>
                    <a:gd name="connsiteX7" fmla="*/ 29512 w 60520"/>
                    <a:gd name="connsiteY7" fmla="*/ 11711 h 88701"/>
                    <a:gd name="connsiteX8" fmla="*/ 18511 w 60520"/>
                    <a:gd name="connsiteY8" fmla="*/ 16044 h 88701"/>
                    <a:gd name="connsiteX9" fmla="*/ 14599 w 60520"/>
                    <a:gd name="connsiteY9" fmla="*/ 27887 h 88701"/>
                    <a:gd name="connsiteX10" fmla="*/ 0 w 60520"/>
                    <a:gd name="connsiteY10" fmla="*/ 27887 h 88701"/>
                    <a:gd name="connsiteX11" fmla="*/ 3623 w 60520"/>
                    <a:gd name="connsiteY11" fmla="*/ 13497 h 88701"/>
                    <a:gd name="connsiteX12" fmla="*/ 14021 w 60520"/>
                    <a:gd name="connsiteY12" fmla="*/ 3545 h 88701"/>
                    <a:gd name="connsiteX13" fmla="*/ 29617 w 60520"/>
                    <a:gd name="connsiteY13" fmla="*/ 0 h 88701"/>
                    <a:gd name="connsiteX14" fmla="*/ 49729 w 60520"/>
                    <a:gd name="connsiteY14" fmla="*/ 6407 h 88701"/>
                    <a:gd name="connsiteX15" fmla="*/ 57081 w 60520"/>
                    <a:gd name="connsiteY15" fmla="*/ 24105 h 88701"/>
                    <a:gd name="connsiteX16" fmla="*/ 53379 w 60520"/>
                    <a:gd name="connsiteY16" fmla="*/ 37839 h 88701"/>
                    <a:gd name="connsiteX17" fmla="*/ 41274 w 60520"/>
                    <a:gd name="connsiteY17" fmla="*/ 54145 h 88701"/>
                    <a:gd name="connsiteX18" fmla="*/ 19876 w 60520"/>
                    <a:gd name="connsiteY18" fmla="*/ 77043 h 88701"/>
                    <a:gd name="connsiteX19" fmla="*/ 60494 w 60520"/>
                    <a:gd name="connsiteY19" fmla="*/ 77043 h 88701"/>
                    <a:gd name="connsiteX20" fmla="*/ 60494 w 60520"/>
                    <a:gd name="connsiteY20" fmla="*/ 88702 h 88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520" h="88701">
                      <a:moveTo>
                        <a:pt x="60520" y="88676"/>
                      </a:moveTo>
                      <a:lnTo>
                        <a:pt x="1680" y="88676"/>
                      </a:lnTo>
                      <a:lnTo>
                        <a:pt x="1680" y="78645"/>
                      </a:lnTo>
                      <a:lnTo>
                        <a:pt x="30825" y="46846"/>
                      </a:lnTo>
                      <a:cubicBezTo>
                        <a:pt x="35026" y="42145"/>
                        <a:pt x="38019" y="38233"/>
                        <a:pt x="39804" y="35108"/>
                      </a:cubicBezTo>
                      <a:cubicBezTo>
                        <a:pt x="41590" y="31957"/>
                        <a:pt x="42482" y="28806"/>
                        <a:pt x="42482" y="25655"/>
                      </a:cubicBezTo>
                      <a:cubicBezTo>
                        <a:pt x="42482" y="21480"/>
                        <a:pt x="41301" y="18119"/>
                        <a:pt x="38964" y="15545"/>
                      </a:cubicBezTo>
                      <a:cubicBezTo>
                        <a:pt x="36627" y="12972"/>
                        <a:pt x="33476" y="11711"/>
                        <a:pt x="29512" y="11711"/>
                      </a:cubicBezTo>
                      <a:cubicBezTo>
                        <a:pt x="24786" y="11711"/>
                        <a:pt x="21110" y="13156"/>
                        <a:pt x="18511" y="16044"/>
                      </a:cubicBezTo>
                      <a:cubicBezTo>
                        <a:pt x="15911" y="18933"/>
                        <a:pt x="14599" y="22871"/>
                        <a:pt x="14599" y="27887"/>
                      </a:cubicBezTo>
                      <a:lnTo>
                        <a:pt x="0" y="27887"/>
                      </a:lnTo>
                      <a:cubicBezTo>
                        <a:pt x="0" y="22556"/>
                        <a:pt x="1208" y="17751"/>
                        <a:pt x="3623" y="13497"/>
                      </a:cubicBezTo>
                      <a:cubicBezTo>
                        <a:pt x="6039" y="9217"/>
                        <a:pt x="9505" y="5908"/>
                        <a:pt x="14021" y="3545"/>
                      </a:cubicBezTo>
                      <a:cubicBezTo>
                        <a:pt x="18537" y="1182"/>
                        <a:pt x="23736" y="0"/>
                        <a:pt x="29617" y="0"/>
                      </a:cubicBezTo>
                      <a:cubicBezTo>
                        <a:pt x="38098" y="0"/>
                        <a:pt x="44819" y="2127"/>
                        <a:pt x="49729" y="6407"/>
                      </a:cubicBezTo>
                      <a:cubicBezTo>
                        <a:pt x="54639" y="10661"/>
                        <a:pt x="57081" y="16569"/>
                        <a:pt x="57081" y="24105"/>
                      </a:cubicBezTo>
                      <a:cubicBezTo>
                        <a:pt x="57081" y="28464"/>
                        <a:pt x="55847" y="33060"/>
                        <a:pt x="53379" y="37839"/>
                      </a:cubicBezTo>
                      <a:cubicBezTo>
                        <a:pt x="50910" y="42618"/>
                        <a:pt x="46867" y="48080"/>
                        <a:pt x="41274" y="54145"/>
                      </a:cubicBezTo>
                      <a:lnTo>
                        <a:pt x="19876" y="77043"/>
                      </a:lnTo>
                      <a:lnTo>
                        <a:pt x="60494" y="77043"/>
                      </a:lnTo>
                      <a:lnTo>
                        <a:pt x="60494" y="88702"/>
                      </a:lnTo>
                      <a:close/>
                    </a:path>
                  </a:pathLst>
                </a:custGeom>
                <a:solidFill>
                  <a:srgbClr val="000000"/>
                </a:solidFill>
                <a:ln w="0" cap="flat">
                  <a:noFill/>
                  <a:prstDash val="solid"/>
                  <a:miter/>
                </a:ln>
              </p:spPr>
              <p:txBody>
                <a:bodyPr rtlCol="0" anchor="ctr"/>
                <a:lstStyle/>
                <a:p>
                  <a:endParaRPr lang="en-US"/>
                </a:p>
              </p:txBody>
            </p:sp>
            <p:sp>
              <p:nvSpPr>
                <p:cNvPr id="260" name="Freeform 259">
                  <a:extLst>
                    <a:ext uri="{FF2B5EF4-FFF2-40B4-BE49-F238E27FC236}">
                      <a16:creationId xmlns:a16="http://schemas.microsoft.com/office/drawing/2014/main" id="{E9E57A92-27CE-303C-06E0-8BDBA764AEA0}"/>
                    </a:ext>
                  </a:extLst>
                </p:cNvPr>
                <p:cNvSpPr/>
                <p:nvPr/>
              </p:nvSpPr>
              <p:spPr>
                <a:xfrm>
                  <a:off x="5936468" y="2981740"/>
                  <a:ext cx="79188" cy="89962"/>
                </a:xfrm>
                <a:custGeom>
                  <a:avLst/>
                  <a:gdLst>
                    <a:gd name="connsiteX0" fmla="*/ 0 w 79188"/>
                    <a:gd name="connsiteY0" fmla="*/ 18092 h 89962"/>
                    <a:gd name="connsiteX1" fmla="*/ 5120 w 79188"/>
                    <a:gd name="connsiteY1" fmla="*/ 5068 h 89962"/>
                    <a:gd name="connsiteX2" fmla="*/ 18511 w 79188"/>
                    <a:gd name="connsiteY2" fmla="*/ 0 h 89962"/>
                    <a:gd name="connsiteX3" fmla="*/ 32006 w 79188"/>
                    <a:gd name="connsiteY3" fmla="*/ 5068 h 89962"/>
                    <a:gd name="connsiteX4" fmla="*/ 37073 w 79188"/>
                    <a:gd name="connsiteY4" fmla="*/ 18381 h 89962"/>
                    <a:gd name="connsiteX5" fmla="*/ 37073 w 79188"/>
                    <a:gd name="connsiteY5" fmla="*/ 22714 h 89962"/>
                    <a:gd name="connsiteX6" fmla="*/ 32006 w 79188"/>
                    <a:gd name="connsiteY6" fmla="*/ 35633 h 89962"/>
                    <a:gd name="connsiteX7" fmla="*/ 18641 w 79188"/>
                    <a:gd name="connsiteY7" fmla="*/ 40675 h 89962"/>
                    <a:gd name="connsiteX8" fmla="*/ 5277 w 79188"/>
                    <a:gd name="connsiteY8" fmla="*/ 35712 h 89962"/>
                    <a:gd name="connsiteX9" fmla="*/ 26 w 79188"/>
                    <a:gd name="connsiteY9" fmla="*/ 22346 h 89962"/>
                    <a:gd name="connsiteX10" fmla="*/ 26 w 79188"/>
                    <a:gd name="connsiteY10" fmla="*/ 18066 h 89962"/>
                    <a:gd name="connsiteX11" fmla="*/ 10213 w 79188"/>
                    <a:gd name="connsiteY11" fmla="*/ 22688 h 89962"/>
                    <a:gd name="connsiteX12" fmla="*/ 12524 w 79188"/>
                    <a:gd name="connsiteY12" fmla="*/ 29410 h 89962"/>
                    <a:gd name="connsiteX13" fmla="*/ 18615 w 79188"/>
                    <a:gd name="connsiteY13" fmla="*/ 31983 h 89962"/>
                    <a:gd name="connsiteX14" fmla="*/ 24628 w 79188"/>
                    <a:gd name="connsiteY14" fmla="*/ 29410 h 89962"/>
                    <a:gd name="connsiteX15" fmla="*/ 26912 w 79188"/>
                    <a:gd name="connsiteY15" fmla="*/ 22451 h 89962"/>
                    <a:gd name="connsiteX16" fmla="*/ 26912 w 79188"/>
                    <a:gd name="connsiteY16" fmla="*/ 18040 h 89962"/>
                    <a:gd name="connsiteX17" fmla="*/ 24602 w 79188"/>
                    <a:gd name="connsiteY17" fmla="*/ 11291 h 89962"/>
                    <a:gd name="connsiteX18" fmla="*/ 18511 w 79188"/>
                    <a:gd name="connsiteY18" fmla="*/ 8692 h 89962"/>
                    <a:gd name="connsiteX19" fmla="*/ 12472 w 79188"/>
                    <a:gd name="connsiteY19" fmla="*/ 11317 h 89962"/>
                    <a:gd name="connsiteX20" fmla="*/ 10213 w 79188"/>
                    <a:gd name="connsiteY20" fmla="*/ 18224 h 89962"/>
                    <a:gd name="connsiteX21" fmla="*/ 10213 w 79188"/>
                    <a:gd name="connsiteY21" fmla="*/ 22688 h 89962"/>
                    <a:gd name="connsiteX22" fmla="*/ 21635 w 79188"/>
                    <a:gd name="connsiteY22" fmla="*/ 82216 h 89962"/>
                    <a:gd name="connsiteX23" fmla="*/ 14125 w 79188"/>
                    <a:gd name="connsiteY23" fmla="*/ 77883 h 89962"/>
                    <a:gd name="connsiteX24" fmla="*/ 56844 w 79188"/>
                    <a:gd name="connsiteY24" fmla="*/ 9479 h 89962"/>
                    <a:gd name="connsiteX25" fmla="*/ 64354 w 79188"/>
                    <a:gd name="connsiteY25" fmla="*/ 13812 h 89962"/>
                    <a:gd name="connsiteX26" fmla="*/ 21635 w 79188"/>
                    <a:gd name="connsiteY26" fmla="*/ 82216 h 89962"/>
                    <a:gd name="connsiteX27" fmla="*/ 42062 w 79188"/>
                    <a:gd name="connsiteY27" fmla="*/ 67327 h 89962"/>
                    <a:gd name="connsiteX28" fmla="*/ 47287 w 79188"/>
                    <a:gd name="connsiteY28" fmla="*/ 54277 h 89962"/>
                    <a:gd name="connsiteX29" fmla="*/ 60625 w 79188"/>
                    <a:gd name="connsiteY29" fmla="*/ 49288 h 89962"/>
                    <a:gd name="connsiteX30" fmla="*/ 73989 w 79188"/>
                    <a:gd name="connsiteY30" fmla="*/ 54277 h 89962"/>
                    <a:gd name="connsiteX31" fmla="*/ 79188 w 79188"/>
                    <a:gd name="connsiteY31" fmla="*/ 67747 h 89962"/>
                    <a:gd name="connsiteX32" fmla="*/ 79188 w 79188"/>
                    <a:gd name="connsiteY32" fmla="*/ 72001 h 89962"/>
                    <a:gd name="connsiteX33" fmla="*/ 74173 w 79188"/>
                    <a:gd name="connsiteY33" fmla="*/ 84894 h 89962"/>
                    <a:gd name="connsiteX34" fmla="*/ 60730 w 79188"/>
                    <a:gd name="connsiteY34" fmla="*/ 89962 h 89962"/>
                    <a:gd name="connsiteX35" fmla="*/ 47182 w 79188"/>
                    <a:gd name="connsiteY35" fmla="*/ 84947 h 89962"/>
                    <a:gd name="connsiteX36" fmla="*/ 42036 w 79188"/>
                    <a:gd name="connsiteY36" fmla="*/ 71686 h 89962"/>
                    <a:gd name="connsiteX37" fmla="*/ 42036 w 79188"/>
                    <a:gd name="connsiteY37" fmla="*/ 67301 h 89962"/>
                    <a:gd name="connsiteX38" fmla="*/ 52276 w 79188"/>
                    <a:gd name="connsiteY38" fmla="*/ 71949 h 89962"/>
                    <a:gd name="connsiteX39" fmla="*/ 54639 w 79188"/>
                    <a:gd name="connsiteY39" fmla="*/ 78645 h 89962"/>
                    <a:gd name="connsiteX40" fmla="*/ 60730 w 79188"/>
                    <a:gd name="connsiteY40" fmla="*/ 81271 h 89962"/>
                    <a:gd name="connsiteX41" fmla="*/ 66769 w 79188"/>
                    <a:gd name="connsiteY41" fmla="*/ 78776 h 89962"/>
                    <a:gd name="connsiteX42" fmla="*/ 68975 w 79188"/>
                    <a:gd name="connsiteY42" fmla="*/ 71765 h 89962"/>
                    <a:gd name="connsiteX43" fmla="*/ 68975 w 79188"/>
                    <a:gd name="connsiteY43" fmla="*/ 67248 h 89962"/>
                    <a:gd name="connsiteX44" fmla="*/ 66638 w 79188"/>
                    <a:gd name="connsiteY44" fmla="*/ 60526 h 89962"/>
                    <a:gd name="connsiteX45" fmla="*/ 60625 w 79188"/>
                    <a:gd name="connsiteY45" fmla="*/ 58005 h 89962"/>
                    <a:gd name="connsiteX46" fmla="*/ 54586 w 79188"/>
                    <a:gd name="connsiteY46" fmla="*/ 60526 h 89962"/>
                    <a:gd name="connsiteX47" fmla="*/ 52276 w 79188"/>
                    <a:gd name="connsiteY47" fmla="*/ 67485 h 89962"/>
                    <a:gd name="connsiteX48" fmla="*/ 52276 w 79188"/>
                    <a:gd name="connsiteY48" fmla="*/ 71923 h 8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62">
                      <a:moveTo>
                        <a:pt x="0" y="18092"/>
                      </a:moveTo>
                      <a:cubicBezTo>
                        <a:pt x="0" y="12814"/>
                        <a:pt x="1706" y="8455"/>
                        <a:pt x="5120" y="5068"/>
                      </a:cubicBezTo>
                      <a:cubicBezTo>
                        <a:pt x="8533" y="1681"/>
                        <a:pt x="12997" y="0"/>
                        <a:pt x="18511" y="0"/>
                      </a:cubicBezTo>
                      <a:cubicBezTo>
                        <a:pt x="24024" y="0"/>
                        <a:pt x="28619" y="1681"/>
                        <a:pt x="32006" y="5068"/>
                      </a:cubicBezTo>
                      <a:cubicBezTo>
                        <a:pt x="35393" y="8455"/>
                        <a:pt x="37073" y="12893"/>
                        <a:pt x="37073" y="18381"/>
                      </a:cubicBezTo>
                      <a:lnTo>
                        <a:pt x="37073" y="22714"/>
                      </a:lnTo>
                      <a:cubicBezTo>
                        <a:pt x="37073" y="27966"/>
                        <a:pt x="35367" y="32272"/>
                        <a:pt x="32006" y="35633"/>
                      </a:cubicBezTo>
                      <a:cubicBezTo>
                        <a:pt x="28619" y="38994"/>
                        <a:pt x="24155" y="40675"/>
                        <a:pt x="18641" y="40675"/>
                      </a:cubicBezTo>
                      <a:cubicBezTo>
                        <a:pt x="13128" y="40675"/>
                        <a:pt x="8769" y="39020"/>
                        <a:pt x="5277" y="35712"/>
                      </a:cubicBezTo>
                      <a:cubicBezTo>
                        <a:pt x="1759" y="32403"/>
                        <a:pt x="26" y="27939"/>
                        <a:pt x="26" y="22346"/>
                      </a:cubicBezTo>
                      <a:lnTo>
                        <a:pt x="26" y="18066"/>
                      </a:lnTo>
                      <a:close/>
                      <a:moveTo>
                        <a:pt x="10213" y="22688"/>
                      </a:moveTo>
                      <a:cubicBezTo>
                        <a:pt x="10213" y="25471"/>
                        <a:pt x="10975" y="27703"/>
                        <a:pt x="12524" y="29410"/>
                      </a:cubicBezTo>
                      <a:cubicBezTo>
                        <a:pt x="14073" y="31116"/>
                        <a:pt x="16095" y="31983"/>
                        <a:pt x="18615" y="31983"/>
                      </a:cubicBezTo>
                      <a:cubicBezTo>
                        <a:pt x="21136" y="31983"/>
                        <a:pt x="23105" y="31116"/>
                        <a:pt x="24628" y="29410"/>
                      </a:cubicBezTo>
                      <a:cubicBezTo>
                        <a:pt x="26151" y="27703"/>
                        <a:pt x="26912" y="25392"/>
                        <a:pt x="26912" y="22451"/>
                      </a:cubicBezTo>
                      <a:lnTo>
                        <a:pt x="26912" y="18040"/>
                      </a:lnTo>
                      <a:cubicBezTo>
                        <a:pt x="26912" y="15256"/>
                        <a:pt x="26151" y="13024"/>
                        <a:pt x="24602" y="11291"/>
                      </a:cubicBezTo>
                      <a:cubicBezTo>
                        <a:pt x="23053" y="9558"/>
                        <a:pt x="21031" y="8692"/>
                        <a:pt x="18511" y="8692"/>
                      </a:cubicBezTo>
                      <a:cubicBezTo>
                        <a:pt x="15990" y="8692"/>
                        <a:pt x="13968" y="9558"/>
                        <a:pt x="12472" y="11317"/>
                      </a:cubicBezTo>
                      <a:cubicBezTo>
                        <a:pt x="10975" y="13077"/>
                        <a:pt x="10213" y="15361"/>
                        <a:pt x="10213" y="18224"/>
                      </a:cubicBezTo>
                      <a:lnTo>
                        <a:pt x="10213" y="22688"/>
                      </a:lnTo>
                      <a:close/>
                      <a:moveTo>
                        <a:pt x="21635" y="82216"/>
                      </a:moveTo>
                      <a:lnTo>
                        <a:pt x="14125" y="77883"/>
                      </a:lnTo>
                      <a:lnTo>
                        <a:pt x="56844" y="9479"/>
                      </a:lnTo>
                      <a:lnTo>
                        <a:pt x="64354" y="13812"/>
                      </a:lnTo>
                      <a:lnTo>
                        <a:pt x="21635" y="82216"/>
                      </a:lnTo>
                      <a:close/>
                      <a:moveTo>
                        <a:pt x="42062" y="67327"/>
                      </a:moveTo>
                      <a:cubicBezTo>
                        <a:pt x="42062" y="61970"/>
                        <a:pt x="43795" y="57612"/>
                        <a:pt x="47287" y="54277"/>
                      </a:cubicBezTo>
                      <a:cubicBezTo>
                        <a:pt x="50779" y="50942"/>
                        <a:pt x="55217" y="49288"/>
                        <a:pt x="60625" y="49288"/>
                      </a:cubicBezTo>
                      <a:cubicBezTo>
                        <a:pt x="66034" y="49288"/>
                        <a:pt x="70523" y="50942"/>
                        <a:pt x="73989" y="54277"/>
                      </a:cubicBezTo>
                      <a:cubicBezTo>
                        <a:pt x="77455" y="57612"/>
                        <a:pt x="79188" y="62102"/>
                        <a:pt x="79188" y="67747"/>
                      </a:cubicBezTo>
                      <a:lnTo>
                        <a:pt x="79188" y="72001"/>
                      </a:lnTo>
                      <a:cubicBezTo>
                        <a:pt x="79188" y="77201"/>
                        <a:pt x="77508" y="81507"/>
                        <a:pt x="74173" y="84894"/>
                      </a:cubicBezTo>
                      <a:cubicBezTo>
                        <a:pt x="70839" y="88282"/>
                        <a:pt x="66349" y="89962"/>
                        <a:pt x="60730" y="89962"/>
                      </a:cubicBezTo>
                      <a:cubicBezTo>
                        <a:pt x="55111" y="89962"/>
                        <a:pt x="50595" y="88282"/>
                        <a:pt x="47182" y="84947"/>
                      </a:cubicBezTo>
                      <a:cubicBezTo>
                        <a:pt x="43769" y="81612"/>
                        <a:pt x="42036" y="77174"/>
                        <a:pt x="42036" y="71686"/>
                      </a:cubicBezTo>
                      <a:lnTo>
                        <a:pt x="42036" y="67301"/>
                      </a:lnTo>
                      <a:close/>
                      <a:moveTo>
                        <a:pt x="52276" y="71949"/>
                      </a:moveTo>
                      <a:cubicBezTo>
                        <a:pt x="52276" y="74680"/>
                        <a:pt x="53063" y="76912"/>
                        <a:pt x="54639" y="78645"/>
                      </a:cubicBezTo>
                      <a:cubicBezTo>
                        <a:pt x="56214" y="80378"/>
                        <a:pt x="58262" y="81271"/>
                        <a:pt x="60730" y="81271"/>
                      </a:cubicBezTo>
                      <a:cubicBezTo>
                        <a:pt x="63198" y="81271"/>
                        <a:pt x="65299" y="80430"/>
                        <a:pt x="66769" y="78776"/>
                      </a:cubicBezTo>
                      <a:cubicBezTo>
                        <a:pt x="68239" y="77122"/>
                        <a:pt x="68975" y="74785"/>
                        <a:pt x="68975" y="71765"/>
                      </a:cubicBezTo>
                      <a:lnTo>
                        <a:pt x="68975" y="67248"/>
                      </a:lnTo>
                      <a:cubicBezTo>
                        <a:pt x="68975" y="64439"/>
                        <a:pt x="68187" y="62207"/>
                        <a:pt x="66638" y="60526"/>
                      </a:cubicBezTo>
                      <a:cubicBezTo>
                        <a:pt x="65063" y="58846"/>
                        <a:pt x="63067" y="58005"/>
                        <a:pt x="60625" y="58005"/>
                      </a:cubicBezTo>
                      <a:cubicBezTo>
                        <a:pt x="58183" y="58005"/>
                        <a:pt x="56135" y="58846"/>
                        <a:pt x="54586" y="60526"/>
                      </a:cubicBezTo>
                      <a:cubicBezTo>
                        <a:pt x="53037" y="62207"/>
                        <a:pt x="52276" y="64544"/>
                        <a:pt x="52276" y="67485"/>
                      </a:cubicBezTo>
                      <a:lnTo>
                        <a:pt x="52276" y="71923"/>
                      </a:lnTo>
                      <a:close/>
                    </a:path>
                  </a:pathLst>
                </a:custGeom>
                <a:solidFill>
                  <a:srgbClr val="000000"/>
                </a:solidFill>
                <a:ln w="0" cap="flat">
                  <a:noFill/>
                  <a:prstDash val="solid"/>
                  <a:miter/>
                </a:ln>
              </p:spPr>
              <p:txBody>
                <a:bodyPr rtlCol="0" anchor="ctr"/>
                <a:lstStyle/>
                <a:p>
                  <a:endParaRPr lang="en-US"/>
                </a:p>
              </p:txBody>
            </p:sp>
          </p:grpSp>
          <p:grpSp>
            <p:nvGrpSpPr>
              <p:cNvPr id="226" name="Graphic 630">
                <a:extLst>
                  <a:ext uri="{FF2B5EF4-FFF2-40B4-BE49-F238E27FC236}">
                    <a16:creationId xmlns:a16="http://schemas.microsoft.com/office/drawing/2014/main" id="{206A67FA-CADD-F51B-8647-7EA2C903EF46}"/>
                  </a:ext>
                </a:extLst>
              </p:cNvPr>
              <p:cNvGrpSpPr/>
              <p:nvPr/>
            </p:nvGrpSpPr>
            <p:grpSpPr>
              <a:xfrm>
                <a:off x="6389831" y="2981740"/>
                <a:ext cx="221916" cy="89962"/>
                <a:chOff x="6389831" y="2981740"/>
                <a:chExt cx="221916" cy="89962"/>
              </a:xfrm>
              <a:solidFill>
                <a:srgbClr val="000000"/>
              </a:solidFill>
            </p:grpSpPr>
            <p:sp>
              <p:nvSpPr>
                <p:cNvPr id="255" name="Freeform 254">
                  <a:extLst>
                    <a:ext uri="{FF2B5EF4-FFF2-40B4-BE49-F238E27FC236}">
                      <a16:creationId xmlns:a16="http://schemas.microsoft.com/office/drawing/2014/main" id="{3CEA47B1-235F-AD7F-3353-F9541375AECF}"/>
                    </a:ext>
                  </a:extLst>
                </p:cNvPr>
                <p:cNvSpPr/>
                <p:nvPr/>
              </p:nvSpPr>
              <p:spPr>
                <a:xfrm>
                  <a:off x="6389831" y="2983000"/>
                  <a:ext cx="63697" cy="87520"/>
                </a:xfrm>
                <a:custGeom>
                  <a:avLst/>
                  <a:gdLst>
                    <a:gd name="connsiteX0" fmla="*/ 52828 w 63697"/>
                    <a:gd name="connsiteY0" fmla="*/ 56325 h 87520"/>
                    <a:gd name="connsiteX1" fmla="*/ 63697 w 63697"/>
                    <a:gd name="connsiteY1" fmla="*/ 56325 h 87520"/>
                    <a:gd name="connsiteX2" fmla="*/ 63697 w 63697"/>
                    <a:gd name="connsiteY2" fmla="*/ 68036 h 87520"/>
                    <a:gd name="connsiteX3" fmla="*/ 52828 w 63697"/>
                    <a:gd name="connsiteY3" fmla="*/ 68036 h 87520"/>
                    <a:gd name="connsiteX4" fmla="*/ 52828 w 63697"/>
                    <a:gd name="connsiteY4" fmla="*/ 87520 h 87520"/>
                    <a:gd name="connsiteX5" fmla="*/ 38229 w 63697"/>
                    <a:gd name="connsiteY5" fmla="*/ 87520 h 87520"/>
                    <a:gd name="connsiteX6" fmla="*/ 38229 w 63697"/>
                    <a:gd name="connsiteY6" fmla="*/ 68036 h 87520"/>
                    <a:gd name="connsiteX7" fmla="*/ 420 w 63697"/>
                    <a:gd name="connsiteY7" fmla="*/ 68036 h 87520"/>
                    <a:gd name="connsiteX8" fmla="*/ 0 w 63697"/>
                    <a:gd name="connsiteY8" fmla="*/ 59135 h 87520"/>
                    <a:gd name="connsiteX9" fmla="*/ 37730 w 63697"/>
                    <a:gd name="connsiteY9" fmla="*/ 0 h 87520"/>
                    <a:gd name="connsiteX10" fmla="*/ 52801 w 63697"/>
                    <a:gd name="connsiteY10" fmla="*/ 0 h 87520"/>
                    <a:gd name="connsiteX11" fmla="*/ 52801 w 63697"/>
                    <a:gd name="connsiteY11" fmla="*/ 56325 h 87520"/>
                    <a:gd name="connsiteX12" fmla="*/ 15334 w 63697"/>
                    <a:gd name="connsiteY12" fmla="*/ 56325 h 87520"/>
                    <a:gd name="connsiteX13" fmla="*/ 38229 w 63697"/>
                    <a:gd name="connsiteY13" fmla="*/ 56325 h 87520"/>
                    <a:gd name="connsiteX14" fmla="*/ 38229 w 63697"/>
                    <a:gd name="connsiteY14" fmla="*/ 19773 h 87520"/>
                    <a:gd name="connsiteX15" fmla="*/ 37152 w 63697"/>
                    <a:gd name="connsiteY15" fmla="*/ 21690 h 87520"/>
                    <a:gd name="connsiteX16" fmla="*/ 15334 w 63697"/>
                    <a:gd name="connsiteY16" fmla="*/ 56299 h 8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3697" h="87520">
                      <a:moveTo>
                        <a:pt x="52828" y="56325"/>
                      </a:moveTo>
                      <a:lnTo>
                        <a:pt x="63697" y="56325"/>
                      </a:lnTo>
                      <a:lnTo>
                        <a:pt x="63697" y="68036"/>
                      </a:lnTo>
                      <a:lnTo>
                        <a:pt x="52828" y="68036"/>
                      </a:lnTo>
                      <a:lnTo>
                        <a:pt x="52828" y="87520"/>
                      </a:lnTo>
                      <a:lnTo>
                        <a:pt x="38229" y="87520"/>
                      </a:lnTo>
                      <a:lnTo>
                        <a:pt x="38229" y="68036"/>
                      </a:lnTo>
                      <a:lnTo>
                        <a:pt x="420" y="68036"/>
                      </a:lnTo>
                      <a:lnTo>
                        <a:pt x="0" y="59135"/>
                      </a:lnTo>
                      <a:lnTo>
                        <a:pt x="37730" y="0"/>
                      </a:lnTo>
                      <a:lnTo>
                        <a:pt x="52801" y="0"/>
                      </a:lnTo>
                      <a:lnTo>
                        <a:pt x="52801" y="56325"/>
                      </a:lnTo>
                      <a:close/>
                      <a:moveTo>
                        <a:pt x="15334" y="56325"/>
                      </a:moveTo>
                      <a:lnTo>
                        <a:pt x="38229" y="56325"/>
                      </a:lnTo>
                      <a:lnTo>
                        <a:pt x="38229" y="19773"/>
                      </a:lnTo>
                      <a:lnTo>
                        <a:pt x="37152" y="21690"/>
                      </a:lnTo>
                      <a:lnTo>
                        <a:pt x="15334" y="56299"/>
                      </a:lnTo>
                      <a:close/>
                    </a:path>
                  </a:pathLst>
                </a:custGeom>
                <a:solidFill>
                  <a:srgbClr val="000000"/>
                </a:solidFill>
                <a:ln w="0" cap="flat">
                  <a:noFill/>
                  <a:prstDash val="solid"/>
                  <a:miter/>
                </a:ln>
              </p:spPr>
              <p:txBody>
                <a:bodyPr rtlCol="0" anchor="ctr"/>
                <a:lstStyle/>
                <a:p>
                  <a:endParaRPr lang="en-US"/>
                </a:p>
              </p:txBody>
            </p:sp>
            <p:sp>
              <p:nvSpPr>
                <p:cNvPr id="256" name="Freeform 255">
                  <a:extLst>
                    <a:ext uri="{FF2B5EF4-FFF2-40B4-BE49-F238E27FC236}">
                      <a16:creationId xmlns:a16="http://schemas.microsoft.com/office/drawing/2014/main" id="{75D64DB4-8A44-04A0-FC4A-CC3550C2522A}"/>
                    </a:ext>
                  </a:extLst>
                </p:cNvPr>
                <p:cNvSpPr/>
                <p:nvPr/>
              </p:nvSpPr>
              <p:spPr>
                <a:xfrm>
                  <a:off x="6461405" y="2981766"/>
                  <a:ext cx="58052" cy="89909"/>
                </a:xfrm>
                <a:custGeom>
                  <a:avLst/>
                  <a:gdLst>
                    <a:gd name="connsiteX0" fmla="*/ 18695 w 58052"/>
                    <a:gd name="connsiteY0" fmla="*/ 38311 h 89909"/>
                    <a:gd name="connsiteX1" fmla="*/ 27595 w 58052"/>
                    <a:gd name="connsiteY1" fmla="*/ 38311 h 89909"/>
                    <a:gd name="connsiteX2" fmla="*/ 38255 w 58052"/>
                    <a:gd name="connsiteY2" fmla="*/ 34819 h 89909"/>
                    <a:gd name="connsiteX3" fmla="*/ 42194 w 58052"/>
                    <a:gd name="connsiteY3" fmla="*/ 24893 h 89909"/>
                    <a:gd name="connsiteX4" fmla="*/ 38912 w 58052"/>
                    <a:gd name="connsiteY4" fmla="*/ 15177 h 89909"/>
                    <a:gd name="connsiteX5" fmla="*/ 28908 w 58052"/>
                    <a:gd name="connsiteY5" fmla="*/ 11711 h 89909"/>
                    <a:gd name="connsiteX6" fmla="*/ 19220 w 58052"/>
                    <a:gd name="connsiteY6" fmla="*/ 15099 h 89909"/>
                    <a:gd name="connsiteX7" fmla="*/ 15439 w 58052"/>
                    <a:gd name="connsiteY7" fmla="*/ 23974 h 89909"/>
                    <a:gd name="connsiteX8" fmla="*/ 840 w 58052"/>
                    <a:gd name="connsiteY8" fmla="*/ 23974 h 89909"/>
                    <a:gd name="connsiteX9" fmla="*/ 4411 w 58052"/>
                    <a:gd name="connsiteY9" fmla="*/ 11711 h 89909"/>
                    <a:gd name="connsiteX10" fmla="*/ 14388 w 58052"/>
                    <a:gd name="connsiteY10" fmla="*/ 3099 h 89909"/>
                    <a:gd name="connsiteX11" fmla="*/ 28724 w 58052"/>
                    <a:gd name="connsiteY11" fmla="*/ 0 h 89909"/>
                    <a:gd name="connsiteX12" fmla="*/ 49309 w 58052"/>
                    <a:gd name="connsiteY12" fmla="*/ 6591 h 89909"/>
                    <a:gd name="connsiteX13" fmla="*/ 56792 w 58052"/>
                    <a:gd name="connsiteY13" fmla="*/ 24893 h 89909"/>
                    <a:gd name="connsiteX14" fmla="*/ 53037 w 58052"/>
                    <a:gd name="connsiteY14" fmla="*/ 35974 h 89909"/>
                    <a:gd name="connsiteX15" fmla="*/ 43323 w 58052"/>
                    <a:gd name="connsiteY15" fmla="*/ 43826 h 89909"/>
                    <a:gd name="connsiteX16" fmla="*/ 54297 w 58052"/>
                    <a:gd name="connsiteY16" fmla="*/ 51572 h 89909"/>
                    <a:gd name="connsiteX17" fmla="*/ 58052 w 58052"/>
                    <a:gd name="connsiteY17" fmla="*/ 64202 h 89909"/>
                    <a:gd name="connsiteX18" fmla="*/ 49965 w 58052"/>
                    <a:gd name="connsiteY18" fmla="*/ 82951 h 89909"/>
                    <a:gd name="connsiteX19" fmla="*/ 28724 w 58052"/>
                    <a:gd name="connsiteY19" fmla="*/ 89910 h 89909"/>
                    <a:gd name="connsiteX20" fmla="*/ 8061 w 58052"/>
                    <a:gd name="connsiteY20" fmla="*/ 83187 h 89909"/>
                    <a:gd name="connsiteX21" fmla="*/ 0 w 58052"/>
                    <a:gd name="connsiteY21" fmla="*/ 65279 h 89909"/>
                    <a:gd name="connsiteX22" fmla="*/ 14599 w 58052"/>
                    <a:gd name="connsiteY22" fmla="*/ 65279 h 89909"/>
                    <a:gd name="connsiteX23" fmla="*/ 18484 w 58052"/>
                    <a:gd name="connsiteY23" fmla="*/ 74653 h 89909"/>
                    <a:gd name="connsiteX24" fmla="*/ 28908 w 58052"/>
                    <a:gd name="connsiteY24" fmla="*/ 78251 h 89909"/>
                    <a:gd name="connsiteX25" fmla="*/ 39594 w 58052"/>
                    <a:gd name="connsiteY25" fmla="*/ 74653 h 89909"/>
                    <a:gd name="connsiteX26" fmla="*/ 43506 w 58052"/>
                    <a:gd name="connsiteY26" fmla="*/ 64202 h 89909"/>
                    <a:gd name="connsiteX27" fmla="*/ 39410 w 58052"/>
                    <a:gd name="connsiteY27" fmla="*/ 53568 h 89909"/>
                    <a:gd name="connsiteX28" fmla="*/ 27280 w 58052"/>
                    <a:gd name="connsiteY28" fmla="*/ 49839 h 89909"/>
                    <a:gd name="connsiteX29" fmla="*/ 18695 w 58052"/>
                    <a:gd name="connsiteY29" fmla="*/ 49839 h 89909"/>
                    <a:gd name="connsiteX30" fmla="*/ 18695 w 58052"/>
                    <a:gd name="connsiteY30" fmla="*/ 38311 h 8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8052" h="89909">
                      <a:moveTo>
                        <a:pt x="18695" y="38311"/>
                      </a:moveTo>
                      <a:lnTo>
                        <a:pt x="27595" y="38311"/>
                      </a:lnTo>
                      <a:cubicBezTo>
                        <a:pt x="32085" y="38285"/>
                        <a:pt x="35630" y="37104"/>
                        <a:pt x="38255" y="34819"/>
                      </a:cubicBezTo>
                      <a:cubicBezTo>
                        <a:pt x="40881" y="32535"/>
                        <a:pt x="42194" y="29226"/>
                        <a:pt x="42194" y="24893"/>
                      </a:cubicBezTo>
                      <a:cubicBezTo>
                        <a:pt x="42194" y="20561"/>
                        <a:pt x="41090" y="17488"/>
                        <a:pt x="38912" y="15177"/>
                      </a:cubicBezTo>
                      <a:cubicBezTo>
                        <a:pt x="36732" y="12867"/>
                        <a:pt x="33398" y="11711"/>
                        <a:pt x="28908" y="11711"/>
                      </a:cubicBezTo>
                      <a:cubicBezTo>
                        <a:pt x="24970" y="11711"/>
                        <a:pt x="21766" y="12841"/>
                        <a:pt x="19220" y="15099"/>
                      </a:cubicBezTo>
                      <a:cubicBezTo>
                        <a:pt x="16699" y="17357"/>
                        <a:pt x="15439" y="20324"/>
                        <a:pt x="15439" y="23974"/>
                      </a:cubicBezTo>
                      <a:lnTo>
                        <a:pt x="840" y="23974"/>
                      </a:lnTo>
                      <a:cubicBezTo>
                        <a:pt x="840" y="19484"/>
                        <a:pt x="2022" y="15388"/>
                        <a:pt x="4411" y="11711"/>
                      </a:cubicBezTo>
                      <a:cubicBezTo>
                        <a:pt x="6801" y="8035"/>
                        <a:pt x="10109" y="5147"/>
                        <a:pt x="14388" y="3099"/>
                      </a:cubicBezTo>
                      <a:cubicBezTo>
                        <a:pt x="18668" y="1024"/>
                        <a:pt x="23420" y="0"/>
                        <a:pt x="28724" y="0"/>
                      </a:cubicBezTo>
                      <a:cubicBezTo>
                        <a:pt x="37467" y="0"/>
                        <a:pt x="44321" y="2206"/>
                        <a:pt x="49309" y="6591"/>
                      </a:cubicBezTo>
                      <a:cubicBezTo>
                        <a:pt x="54297" y="10976"/>
                        <a:pt x="56792" y="17068"/>
                        <a:pt x="56792" y="24893"/>
                      </a:cubicBezTo>
                      <a:cubicBezTo>
                        <a:pt x="56792" y="28832"/>
                        <a:pt x="55531" y="32508"/>
                        <a:pt x="53037" y="35974"/>
                      </a:cubicBezTo>
                      <a:cubicBezTo>
                        <a:pt x="50543" y="39440"/>
                        <a:pt x="47287" y="42066"/>
                        <a:pt x="43323" y="43826"/>
                      </a:cubicBezTo>
                      <a:cubicBezTo>
                        <a:pt x="48128" y="45480"/>
                        <a:pt x="51777" y="48053"/>
                        <a:pt x="54297" y="51572"/>
                      </a:cubicBezTo>
                      <a:cubicBezTo>
                        <a:pt x="56792" y="55091"/>
                        <a:pt x="58052" y="59318"/>
                        <a:pt x="58052" y="64202"/>
                      </a:cubicBezTo>
                      <a:cubicBezTo>
                        <a:pt x="58052" y="72054"/>
                        <a:pt x="55348" y="78303"/>
                        <a:pt x="49965" y="82951"/>
                      </a:cubicBezTo>
                      <a:cubicBezTo>
                        <a:pt x="44583" y="87599"/>
                        <a:pt x="37494" y="89910"/>
                        <a:pt x="28724" y="89910"/>
                      </a:cubicBezTo>
                      <a:cubicBezTo>
                        <a:pt x="19955" y="89910"/>
                        <a:pt x="13417" y="87678"/>
                        <a:pt x="8061" y="83187"/>
                      </a:cubicBezTo>
                      <a:cubicBezTo>
                        <a:pt x="2704" y="78697"/>
                        <a:pt x="0" y="72737"/>
                        <a:pt x="0" y="65279"/>
                      </a:cubicBezTo>
                      <a:lnTo>
                        <a:pt x="14599" y="65279"/>
                      </a:lnTo>
                      <a:cubicBezTo>
                        <a:pt x="14599" y="69113"/>
                        <a:pt x="15885" y="72264"/>
                        <a:pt x="18484" y="74653"/>
                      </a:cubicBezTo>
                      <a:cubicBezTo>
                        <a:pt x="21057" y="77069"/>
                        <a:pt x="24550" y="78251"/>
                        <a:pt x="28908" y="78251"/>
                      </a:cubicBezTo>
                      <a:cubicBezTo>
                        <a:pt x="33266" y="78251"/>
                        <a:pt x="36995" y="77043"/>
                        <a:pt x="39594" y="74653"/>
                      </a:cubicBezTo>
                      <a:cubicBezTo>
                        <a:pt x="42194" y="72238"/>
                        <a:pt x="43506" y="68771"/>
                        <a:pt x="43506" y="64202"/>
                      </a:cubicBezTo>
                      <a:cubicBezTo>
                        <a:pt x="43506" y="59633"/>
                        <a:pt x="42141" y="56062"/>
                        <a:pt x="39410" y="53568"/>
                      </a:cubicBezTo>
                      <a:cubicBezTo>
                        <a:pt x="36680" y="51073"/>
                        <a:pt x="32636" y="49839"/>
                        <a:pt x="27280" y="49839"/>
                      </a:cubicBezTo>
                      <a:lnTo>
                        <a:pt x="18695" y="49839"/>
                      </a:lnTo>
                      <a:lnTo>
                        <a:pt x="18695" y="38311"/>
                      </a:lnTo>
                      <a:close/>
                    </a:path>
                  </a:pathLst>
                </a:custGeom>
                <a:solidFill>
                  <a:srgbClr val="000000"/>
                </a:solidFill>
                <a:ln w="0" cap="flat">
                  <a:noFill/>
                  <a:prstDash val="solid"/>
                  <a:miter/>
                </a:ln>
              </p:spPr>
              <p:txBody>
                <a:bodyPr rtlCol="0" anchor="ctr"/>
                <a:lstStyle/>
                <a:p>
                  <a:endParaRPr lang="en-US"/>
                </a:p>
              </p:txBody>
            </p:sp>
            <p:sp>
              <p:nvSpPr>
                <p:cNvPr id="257" name="Freeform 256">
                  <a:extLst>
                    <a:ext uri="{FF2B5EF4-FFF2-40B4-BE49-F238E27FC236}">
                      <a16:creationId xmlns:a16="http://schemas.microsoft.com/office/drawing/2014/main" id="{50020E11-4375-C80E-44FC-988D771B441D}"/>
                    </a:ext>
                  </a:extLst>
                </p:cNvPr>
                <p:cNvSpPr/>
                <p:nvPr/>
              </p:nvSpPr>
              <p:spPr>
                <a:xfrm>
                  <a:off x="6532559" y="2981740"/>
                  <a:ext cx="79188" cy="89962"/>
                </a:xfrm>
                <a:custGeom>
                  <a:avLst/>
                  <a:gdLst>
                    <a:gd name="connsiteX0" fmla="*/ 0 w 79188"/>
                    <a:gd name="connsiteY0" fmla="*/ 18092 h 89962"/>
                    <a:gd name="connsiteX1" fmla="*/ 5120 w 79188"/>
                    <a:gd name="connsiteY1" fmla="*/ 5068 h 89962"/>
                    <a:gd name="connsiteX2" fmla="*/ 18510 w 79188"/>
                    <a:gd name="connsiteY2" fmla="*/ 0 h 89962"/>
                    <a:gd name="connsiteX3" fmla="*/ 32006 w 79188"/>
                    <a:gd name="connsiteY3" fmla="*/ 5068 h 89962"/>
                    <a:gd name="connsiteX4" fmla="*/ 37073 w 79188"/>
                    <a:gd name="connsiteY4" fmla="*/ 18381 h 89962"/>
                    <a:gd name="connsiteX5" fmla="*/ 37073 w 79188"/>
                    <a:gd name="connsiteY5" fmla="*/ 22714 h 89962"/>
                    <a:gd name="connsiteX6" fmla="*/ 32006 w 79188"/>
                    <a:gd name="connsiteY6" fmla="*/ 35633 h 89962"/>
                    <a:gd name="connsiteX7" fmla="*/ 18641 w 79188"/>
                    <a:gd name="connsiteY7" fmla="*/ 40675 h 89962"/>
                    <a:gd name="connsiteX8" fmla="*/ 5277 w 79188"/>
                    <a:gd name="connsiteY8" fmla="*/ 35712 h 89962"/>
                    <a:gd name="connsiteX9" fmla="*/ 26 w 79188"/>
                    <a:gd name="connsiteY9" fmla="*/ 22346 h 89962"/>
                    <a:gd name="connsiteX10" fmla="*/ 26 w 79188"/>
                    <a:gd name="connsiteY10" fmla="*/ 18066 h 89962"/>
                    <a:gd name="connsiteX11" fmla="*/ 10213 w 79188"/>
                    <a:gd name="connsiteY11" fmla="*/ 22688 h 89962"/>
                    <a:gd name="connsiteX12" fmla="*/ 12524 w 79188"/>
                    <a:gd name="connsiteY12" fmla="*/ 29410 h 89962"/>
                    <a:gd name="connsiteX13" fmla="*/ 18615 w 79188"/>
                    <a:gd name="connsiteY13" fmla="*/ 31983 h 89962"/>
                    <a:gd name="connsiteX14" fmla="*/ 24628 w 79188"/>
                    <a:gd name="connsiteY14" fmla="*/ 29410 h 89962"/>
                    <a:gd name="connsiteX15" fmla="*/ 26912 w 79188"/>
                    <a:gd name="connsiteY15" fmla="*/ 22451 h 89962"/>
                    <a:gd name="connsiteX16" fmla="*/ 26912 w 79188"/>
                    <a:gd name="connsiteY16" fmla="*/ 18040 h 89962"/>
                    <a:gd name="connsiteX17" fmla="*/ 24602 w 79188"/>
                    <a:gd name="connsiteY17" fmla="*/ 11291 h 89962"/>
                    <a:gd name="connsiteX18" fmla="*/ 18510 w 79188"/>
                    <a:gd name="connsiteY18" fmla="*/ 8692 h 89962"/>
                    <a:gd name="connsiteX19" fmla="*/ 12472 w 79188"/>
                    <a:gd name="connsiteY19" fmla="*/ 11317 h 89962"/>
                    <a:gd name="connsiteX20" fmla="*/ 10213 w 79188"/>
                    <a:gd name="connsiteY20" fmla="*/ 18224 h 89962"/>
                    <a:gd name="connsiteX21" fmla="*/ 10213 w 79188"/>
                    <a:gd name="connsiteY21" fmla="*/ 22688 h 89962"/>
                    <a:gd name="connsiteX22" fmla="*/ 21635 w 79188"/>
                    <a:gd name="connsiteY22" fmla="*/ 82216 h 89962"/>
                    <a:gd name="connsiteX23" fmla="*/ 14125 w 79188"/>
                    <a:gd name="connsiteY23" fmla="*/ 77883 h 89962"/>
                    <a:gd name="connsiteX24" fmla="*/ 56844 w 79188"/>
                    <a:gd name="connsiteY24" fmla="*/ 9479 h 89962"/>
                    <a:gd name="connsiteX25" fmla="*/ 64354 w 79188"/>
                    <a:gd name="connsiteY25" fmla="*/ 13812 h 89962"/>
                    <a:gd name="connsiteX26" fmla="*/ 21635 w 79188"/>
                    <a:gd name="connsiteY26" fmla="*/ 82216 h 89962"/>
                    <a:gd name="connsiteX27" fmla="*/ 42062 w 79188"/>
                    <a:gd name="connsiteY27" fmla="*/ 67327 h 89962"/>
                    <a:gd name="connsiteX28" fmla="*/ 47287 w 79188"/>
                    <a:gd name="connsiteY28" fmla="*/ 54277 h 89962"/>
                    <a:gd name="connsiteX29" fmla="*/ 60625 w 79188"/>
                    <a:gd name="connsiteY29" fmla="*/ 49288 h 89962"/>
                    <a:gd name="connsiteX30" fmla="*/ 73989 w 79188"/>
                    <a:gd name="connsiteY30" fmla="*/ 54277 h 89962"/>
                    <a:gd name="connsiteX31" fmla="*/ 79188 w 79188"/>
                    <a:gd name="connsiteY31" fmla="*/ 67747 h 89962"/>
                    <a:gd name="connsiteX32" fmla="*/ 79188 w 79188"/>
                    <a:gd name="connsiteY32" fmla="*/ 72001 h 89962"/>
                    <a:gd name="connsiteX33" fmla="*/ 74173 w 79188"/>
                    <a:gd name="connsiteY33" fmla="*/ 84894 h 89962"/>
                    <a:gd name="connsiteX34" fmla="*/ 60730 w 79188"/>
                    <a:gd name="connsiteY34" fmla="*/ 89962 h 89962"/>
                    <a:gd name="connsiteX35" fmla="*/ 47182 w 79188"/>
                    <a:gd name="connsiteY35" fmla="*/ 84947 h 89962"/>
                    <a:gd name="connsiteX36" fmla="*/ 42036 w 79188"/>
                    <a:gd name="connsiteY36" fmla="*/ 71686 h 89962"/>
                    <a:gd name="connsiteX37" fmla="*/ 42036 w 79188"/>
                    <a:gd name="connsiteY37" fmla="*/ 67301 h 89962"/>
                    <a:gd name="connsiteX38" fmla="*/ 52302 w 79188"/>
                    <a:gd name="connsiteY38" fmla="*/ 71949 h 89962"/>
                    <a:gd name="connsiteX39" fmla="*/ 54665 w 79188"/>
                    <a:gd name="connsiteY39" fmla="*/ 78645 h 89962"/>
                    <a:gd name="connsiteX40" fmla="*/ 60756 w 79188"/>
                    <a:gd name="connsiteY40" fmla="*/ 81271 h 89962"/>
                    <a:gd name="connsiteX41" fmla="*/ 66795 w 79188"/>
                    <a:gd name="connsiteY41" fmla="*/ 78776 h 89962"/>
                    <a:gd name="connsiteX42" fmla="*/ 69001 w 79188"/>
                    <a:gd name="connsiteY42" fmla="*/ 71765 h 89962"/>
                    <a:gd name="connsiteX43" fmla="*/ 69001 w 79188"/>
                    <a:gd name="connsiteY43" fmla="*/ 67248 h 89962"/>
                    <a:gd name="connsiteX44" fmla="*/ 66664 w 79188"/>
                    <a:gd name="connsiteY44" fmla="*/ 60526 h 89962"/>
                    <a:gd name="connsiteX45" fmla="*/ 60651 w 79188"/>
                    <a:gd name="connsiteY45" fmla="*/ 58005 h 89962"/>
                    <a:gd name="connsiteX46" fmla="*/ 54612 w 79188"/>
                    <a:gd name="connsiteY46" fmla="*/ 60526 h 89962"/>
                    <a:gd name="connsiteX47" fmla="*/ 52302 w 79188"/>
                    <a:gd name="connsiteY47" fmla="*/ 67485 h 89962"/>
                    <a:gd name="connsiteX48" fmla="*/ 52302 w 79188"/>
                    <a:gd name="connsiteY48" fmla="*/ 71923 h 8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62">
                      <a:moveTo>
                        <a:pt x="0" y="18092"/>
                      </a:moveTo>
                      <a:cubicBezTo>
                        <a:pt x="0" y="12814"/>
                        <a:pt x="1706" y="8455"/>
                        <a:pt x="5120" y="5068"/>
                      </a:cubicBezTo>
                      <a:cubicBezTo>
                        <a:pt x="8533" y="1681"/>
                        <a:pt x="12997" y="0"/>
                        <a:pt x="18510" y="0"/>
                      </a:cubicBezTo>
                      <a:cubicBezTo>
                        <a:pt x="24024" y="0"/>
                        <a:pt x="28619" y="1681"/>
                        <a:pt x="32006" y="5068"/>
                      </a:cubicBezTo>
                      <a:cubicBezTo>
                        <a:pt x="35393" y="8455"/>
                        <a:pt x="37073" y="12893"/>
                        <a:pt x="37073" y="18381"/>
                      </a:cubicBezTo>
                      <a:lnTo>
                        <a:pt x="37073" y="22714"/>
                      </a:lnTo>
                      <a:cubicBezTo>
                        <a:pt x="37073" y="27966"/>
                        <a:pt x="35367" y="32272"/>
                        <a:pt x="32006" y="35633"/>
                      </a:cubicBezTo>
                      <a:cubicBezTo>
                        <a:pt x="28619" y="38994"/>
                        <a:pt x="24155" y="40675"/>
                        <a:pt x="18641" y="40675"/>
                      </a:cubicBezTo>
                      <a:cubicBezTo>
                        <a:pt x="13128" y="40675"/>
                        <a:pt x="8769" y="39020"/>
                        <a:pt x="5277" y="35712"/>
                      </a:cubicBezTo>
                      <a:cubicBezTo>
                        <a:pt x="1759" y="32403"/>
                        <a:pt x="26" y="27939"/>
                        <a:pt x="26" y="22346"/>
                      </a:cubicBezTo>
                      <a:lnTo>
                        <a:pt x="26" y="18066"/>
                      </a:lnTo>
                      <a:close/>
                      <a:moveTo>
                        <a:pt x="10213" y="22688"/>
                      </a:moveTo>
                      <a:cubicBezTo>
                        <a:pt x="10213" y="25471"/>
                        <a:pt x="10975" y="27703"/>
                        <a:pt x="12524" y="29410"/>
                      </a:cubicBezTo>
                      <a:cubicBezTo>
                        <a:pt x="14073" y="31116"/>
                        <a:pt x="16095" y="31983"/>
                        <a:pt x="18615" y="31983"/>
                      </a:cubicBezTo>
                      <a:cubicBezTo>
                        <a:pt x="21136" y="31983"/>
                        <a:pt x="23105" y="31116"/>
                        <a:pt x="24628" y="29410"/>
                      </a:cubicBezTo>
                      <a:cubicBezTo>
                        <a:pt x="26151" y="27703"/>
                        <a:pt x="26912" y="25392"/>
                        <a:pt x="26912" y="22451"/>
                      </a:cubicBezTo>
                      <a:lnTo>
                        <a:pt x="26912" y="18040"/>
                      </a:lnTo>
                      <a:cubicBezTo>
                        <a:pt x="26912" y="15256"/>
                        <a:pt x="26151" y="13024"/>
                        <a:pt x="24602" y="11291"/>
                      </a:cubicBezTo>
                      <a:cubicBezTo>
                        <a:pt x="23053" y="9558"/>
                        <a:pt x="21031" y="8692"/>
                        <a:pt x="18510" y="8692"/>
                      </a:cubicBezTo>
                      <a:cubicBezTo>
                        <a:pt x="15990" y="8692"/>
                        <a:pt x="13968" y="9558"/>
                        <a:pt x="12472" y="11317"/>
                      </a:cubicBezTo>
                      <a:cubicBezTo>
                        <a:pt x="10975" y="13077"/>
                        <a:pt x="10213" y="15361"/>
                        <a:pt x="10213" y="18224"/>
                      </a:cubicBezTo>
                      <a:lnTo>
                        <a:pt x="10213" y="22688"/>
                      </a:lnTo>
                      <a:close/>
                      <a:moveTo>
                        <a:pt x="21635" y="82216"/>
                      </a:moveTo>
                      <a:lnTo>
                        <a:pt x="14125" y="77883"/>
                      </a:lnTo>
                      <a:lnTo>
                        <a:pt x="56844" y="9479"/>
                      </a:lnTo>
                      <a:lnTo>
                        <a:pt x="64354" y="13812"/>
                      </a:lnTo>
                      <a:lnTo>
                        <a:pt x="21635" y="82216"/>
                      </a:lnTo>
                      <a:close/>
                      <a:moveTo>
                        <a:pt x="42062" y="67327"/>
                      </a:moveTo>
                      <a:cubicBezTo>
                        <a:pt x="42062" y="61970"/>
                        <a:pt x="43795" y="57612"/>
                        <a:pt x="47287" y="54277"/>
                      </a:cubicBezTo>
                      <a:cubicBezTo>
                        <a:pt x="50779" y="50942"/>
                        <a:pt x="55217" y="49288"/>
                        <a:pt x="60625" y="49288"/>
                      </a:cubicBezTo>
                      <a:cubicBezTo>
                        <a:pt x="66034" y="49288"/>
                        <a:pt x="70523" y="50942"/>
                        <a:pt x="73989" y="54277"/>
                      </a:cubicBezTo>
                      <a:cubicBezTo>
                        <a:pt x="77455" y="57612"/>
                        <a:pt x="79188" y="62102"/>
                        <a:pt x="79188" y="67747"/>
                      </a:cubicBezTo>
                      <a:lnTo>
                        <a:pt x="79188" y="72001"/>
                      </a:lnTo>
                      <a:cubicBezTo>
                        <a:pt x="79188" y="77201"/>
                        <a:pt x="77508" y="81507"/>
                        <a:pt x="74173" y="84894"/>
                      </a:cubicBezTo>
                      <a:cubicBezTo>
                        <a:pt x="70839" y="88282"/>
                        <a:pt x="66349" y="89962"/>
                        <a:pt x="60730" y="89962"/>
                      </a:cubicBezTo>
                      <a:cubicBezTo>
                        <a:pt x="55111" y="89962"/>
                        <a:pt x="50595" y="88282"/>
                        <a:pt x="47182" y="84947"/>
                      </a:cubicBezTo>
                      <a:cubicBezTo>
                        <a:pt x="43769" y="81612"/>
                        <a:pt x="42036" y="77174"/>
                        <a:pt x="42036" y="71686"/>
                      </a:cubicBezTo>
                      <a:lnTo>
                        <a:pt x="42036" y="67301"/>
                      </a:lnTo>
                      <a:close/>
                      <a:moveTo>
                        <a:pt x="52302" y="71949"/>
                      </a:moveTo>
                      <a:cubicBezTo>
                        <a:pt x="52302" y="74680"/>
                        <a:pt x="53090" y="76912"/>
                        <a:pt x="54665" y="78645"/>
                      </a:cubicBezTo>
                      <a:cubicBezTo>
                        <a:pt x="56240" y="80378"/>
                        <a:pt x="58288" y="81271"/>
                        <a:pt x="60756" y="81271"/>
                      </a:cubicBezTo>
                      <a:cubicBezTo>
                        <a:pt x="63224" y="81271"/>
                        <a:pt x="65325" y="80430"/>
                        <a:pt x="66795" y="78776"/>
                      </a:cubicBezTo>
                      <a:cubicBezTo>
                        <a:pt x="68266" y="77122"/>
                        <a:pt x="69001" y="74785"/>
                        <a:pt x="69001" y="71765"/>
                      </a:cubicBezTo>
                      <a:lnTo>
                        <a:pt x="69001" y="67248"/>
                      </a:lnTo>
                      <a:cubicBezTo>
                        <a:pt x="69001" y="64439"/>
                        <a:pt x="68213" y="62207"/>
                        <a:pt x="66664" y="60526"/>
                      </a:cubicBezTo>
                      <a:cubicBezTo>
                        <a:pt x="65088" y="58846"/>
                        <a:pt x="63093" y="58005"/>
                        <a:pt x="60651" y="58005"/>
                      </a:cubicBezTo>
                      <a:cubicBezTo>
                        <a:pt x="58209" y="58005"/>
                        <a:pt x="56161" y="58846"/>
                        <a:pt x="54612" y="60526"/>
                      </a:cubicBezTo>
                      <a:cubicBezTo>
                        <a:pt x="53063" y="62207"/>
                        <a:pt x="52302" y="64544"/>
                        <a:pt x="52302" y="67485"/>
                      </a:cubicBezTo>
                      <a:lnTo>
                        <a:pt x="52302" y="71923"/>
                      </a:lnTo>
                      <a:close/>
                    </a:path>
                  </a:pathLst>
                </a:custGeom>
                <a:solidFill>
                  <a:srgbClr val="000000"/>
                </a:solidFill>
                <a:ln w="0" cap="flat">
                  <a:noFill/>
                  <a:prstDash val="solid"/>
                  <a:miter/>
                </a:ln>
              </p:spPr>
              <p:txBody>
                <a:bodyPr rtlCol="0" anchor="ctr"/>
                <a:lstStyle/>
                <a:p>
                  <a:endParaRPr lang="en-US"/>
                </a:p>
              </p:txBody>
            </p:sp>
          </p:grpSp>
          <p:grpSp>
            <p:nvGrpSpPr>
              <p:cNvPr id="227" name="Graphic 630">
                <a:extLst>
                  <a:ext uri="{FF2B5EF4-FFF2-40B4-BE49-F238E27FC236}">
                    <a16:creationId xmlns:a16="http://schemas.microsoft.com/office/drawing/2014/main" id="{C3064438-7478-69ED-B292-42FBB49A3104}"/>
                  </a:ext>
                </a:extLst>
              </p:cNvPr>
              <p:cNvGrpSpPr/>
              <p:nvPr/>
            </p:nvGrpSpPr>
            <p:grpSpPr>
              <a:xfrm>
                <a:off x="6985923" y="2981740"/>
                <a:ext cx="221942" cy="89962"/>
                <a:chOff x="6985923" y="2981740"/>
                <a:chExt cx="221942" cy="89962"/>
              </a:xfrm>
              <a:solidFill>
                <a:srgbClr val="000000"/>
              </a:solidFill>
            </p:grpSpPr>
            <p:sp>
              <p:nvSpPr>
                <p:cNvPr id="252" name="Freeform 251">
                  <a:extLst>
                    <a:ext uri="{FF2B5EF4-FFF2-40B4-BE49-F238E27FC236}">
                      <a16:creationId xmlns:a16="http://schemas.microsoft.com/office/drawing/2014/main" id="{D9D62FBB-2EB3-8EF6-874A-6969A56F0302}"/>
                    </a:ext>
                  </a:extLst>
                </p:cNvPr>
                <p:cNvSpPr/>
                <p:nvPr/>
              </p:nvSpPr>
              <p:spPr>
                <a:xfrm>
                  <a:off x="6985923" y="2983000"/>
                  <a:ext cx="63697" cy="87520"/>
                </a:xfrm>
                <a:custGeom>
                  <a:avLst/>
                  <a:gdLst>
                    <a:gd name="connsiteX0" fmla="*/ 52827 w 63697"/>
                    <a:gd name="connsiteY0" fmla="*/ 56325 h 87520"/>
                    <a:gd name="connsiteX1" fmla="*/ 63697 w 63697"/>
                    <a:gd name="connsiteY1" fmla="*/ 56325 h 87520"/>
                    <a:gd name="connsiteX2" fmla="*/ 63697 w 63697"/>
                    <a:gd name="connsiteY2" fmla="*/ 68036 h 87520"/>
                    <a:gd name="connsiteX3" fmla="*/ 52827 w 63697"/>
                    <a:gd name="connsiteY3" fmla="*/ 68036 h 87520"/>
                    <a:gd name="connsiteX4" fmla="*/ 52827 w 63697"/>
                    <a:gd name="connsiteY4" fmla="*/ 87520 h 87520"/>
                    <a:gd name="connsiteX5" fmla="*/ 38229 w 63697"/>
                    <a:gd name="connsiteY5" fmla="*/ 87520 h 87520"/>
                    <a:gd name="connsiteX6" fmla="*/ 38229 w 63697"/>
                    <a:gd name="connsiteY6" fmla="*/ 68036 h 87520"/>
                    <a:gd name="connsiteX7" fmla="*/ 420 w 63697"/>
                    <a:gd name="connsiteY7" fmla="*/ 68036 h 87520"/>
                    <a:gd name="connsiteX8" fmla="*/ 0 w 63697"/>
                    <a:gd name="connsiteY8" fmla="*/ 59135 h 87520"/>
                    <a:gd name="connsiteX9" fmla="*/ 37730 w 63697"/>
                    <a:gd name="connsiteY9" fmla="*/ 0 h 87520"/>
                    <a:gd name="connsiteX10" fmla="*/ 52827 w 63697"/>
                    <a:gd name="connsiteY10" fmla="*/ 0 h 87520"/>
                    <a:gd name="connsiteX11" fmla="*/ 52827 w 63697"/>
                    <a:gd name="connsiteY11" fmla="*/ 56325 h 87520"/>
                    <a:gd name="connsiteX12" fmla="*/ 15334 w 63697"/>
                    <a:gd name="connsiteY12" fmla="*/ 56325 h 87520"/>
                    <a:gd name="connsiteX13" fmla="*/ 38229 w 63697"/>
                    <a:gd name="connsiteY13" fmla="*/ 56325 h 87520"/>
                    <a:gd name="connsiteX14" fmla="*/ 38229 w 63697"/>
                    <a:gd name="connsiteY14" fmla="*/ 19773 h 87520"/>
                    <a:gd name="connsiteX15" fmla="*/ 37152 w 63697"/>
                    <a:gd name="connsiteY15" fmla="*/ 21690 h 87520"/>
                    <a:gd name="connsiteX16" fmla="*/ 15334 w 63697"/>
                    <a:gd name="connsiteY16" fmla="*/ 56299 h 8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3697" h="87520">
                      <a:moveTo>
                        <a:pt x="52827" y="56325"/>
                      </a:moveTo>
                      <a:lnTo>
                        <a:pt x="63697" y="56325"/>
                      </a:lnTo>
                      <a:lnTo>
                        <a:pt x="63697" y="68036"/>
                      </a:lnTo>
                      <a:lnTo>
                        <a:pt x="52827" y="68036"/>
                      </a:lnTo>
                      <a:lnTo>
                        <a:pt x="52827" y="87520"/>
                      </a:lnTo>
                      <a:lnTo>
                        <a:pt x="38229" y="87520"/>
                      </a:lnTo>
                      <a:lnTo>
                        <a:pt x="38229" y="68036"/>
                      </a:lnTo>
                      <a:lnTo>
                        <a:pt x="420" y="68036"/>
                      </a:lnTo>
                      <a:lnTo>
                        <a:pt x="0" y="59135"/>
                      </a:lnTo>
                      <a:lnTo>
                        <a:pt x="37730" y="0"/>
                      </a:lnTo>
                      <a:lnTo>
                        <a:pt x="52827" y="0"/>
                      </a:lnTo>
                      <a:lnTo>
                        <a:pt x="52827" y="56325"/>
                      </a:lnTo>
                      <a:close/>
                      <a:moveTo>
                        <a:pt x="15334" y="56325"/>
                      </a:moveTo>
                      <a:lnTo>
                        <a:pt x="38229" y="56325"/>
                      </a:lnTo>
                      <a:lnTo>
                        <a:pt x="38229" y="19773"/>
                      </a:lnTo>
                      <a:lnTo>
                        <a:pt x="37152" y="21690"/>
                      </a:lnTo>
                      <a:lnTo>
                        <a:pt x="15334" y="56299"/>
                      </a:lnTo>
                      <a:close/>
                    </a:path>
                  </a:pathLst>
                </a:custGeom>
                <a:solidFill>
                  <a:srgbClr val="000000"/>
                </a:solidFill>
                <a:ln w="0" cap="flat">
                  <a:noFill/>
                  <a:prstDash val="solid"/>
                  <a:miter/>
                </a:ln>
              </p:spPr>
              <p:txBody>
                <a:bodyPr rtlCol="0" anchor="ctr"/>
                <a:lstStyle/>
                <a:p>
                  <a:endParaRPr lang="en-US"/>
                </a:p>
              </p:txBody>
            </p:sp>
            <p:sp>
              <p:nvSpPr>
                <p:cNvPr id="253" name="Freeform 252">
                  <a:extLst>
                    <a:ext uri="{FF2B5EF4-FFF2-40B4-BE49-F238E27FC236}">
                      <a16:creationId xmlns:a16="http://schemas.microsoft.com/office/drawing/2014/main" id="{2A9C5927-8B2D-2729-0759-4BC11572E805}"/>
                    </a:ext>
                  </a:extLst>
                </p:cNvPr>
                <p:cNvSpPr/>
                <p:nvPr/>
              </p:nvSpPr>
              <p:spPr>
                <a:xfrm>
                  <a:off x="7055895" y="2983000"/>
                  <a:ext cx="63697" cy="87520"/>
                </a:xfrm>
                <a:custGeom>
                  <a:avLst/>
                  <a:gdLst>
                    <a:gd name="connsiteX0" fmla="*/ 52828 w 63697"/>
                    <a:gd name="connsiteY0" fmla="*/ 56325 h 87520"/>
                    <a:gd name="connsiteX1" fmla="*/ 63697 w 63697"/>
                    <a:gd name="connsiteY1" fmla="*/ 56325 h 87520"/>
                    <a:gd name="connsiteX2" fmla="*/ 63697 w 63697"/>
                    <a:gd name="connsiteY2" fmla="*/ 68036 h 87520"/>
                    <a:gd name="connsiteX3" fmla="*/ 52828 w 63697"/>
                    <a:gd name="connsiteY3" fmla="*/ 68036 h 87520"/>
                    <a:gd name="connsiteX4" fmla="*/ 52828 w 63697"/>
                    <a:gd name="connsiteY4" fmla="*/ 87520 h 87520"/>
                    <a:gd name="connsiteX5" fmla="*/ 38229 w 63697"/>
                    <a:gd name="connsiteY5" fmla="*/ 87520 h 87520"/>
                    <a:gd name="connsiteX6" fmla="*/ 38229 w 63697"/>
                    <a:gd name="connsiteY6" fmla="*/ 68036 h 87520"/>
                    <a:gd name="connsiteX7" fmla="*/ 421 w 63697"/>
                    <a:gd name="connsiteY7" fmla="*/ 68036 h 87520"/>
                    <a:gd name="connsiteX8" fmla="*/ 0 w 63697"/>
                    <a:gd name="connsiteY8" fmla="*/ 59135 h 87520"/>
                    <a:gd name="connsiteX9" fmla="*/ 37730 w 63697"/>
                    <a:gd name="connsiteY9" fmla="*/ 0 h 87520"/>
                    <a:gd name="connsiteX10" fmla="*/ 52801 w 63697"/>
                    <a:gd name="connsiteY10" fmla="*/ 0 h 87520"/>
                    <a:gd name="connsiteX11" fmla="*/ 52801 w 63697"/>
                    <a:gd name="connsiteY11" fmla="*/ 56325 h 87520"/>
                    <a:gd name="connsiteX12" fmla="*/ 15307 w 63697"/>
                    <a:gd name="connsiteY12" fmla="*/ 56325 h 87520"/>
                    <a:gd name="connsiteX13" fmla="*/ 38203 w 63697"/>
                    <a:gd name="connsiteY13" fmla="*/ 56325 h 87520"/>
                    <a:gd name="connsiteX14" fmla="*/ 38203 w 63697"/>
                    <a:gd name="connsiteY14" fmla="*/ 19773 h 87520"/>
                    <a:gd name="connsiteX15" fmla="*/ 37126 w 63697"/>
                    <a:gd name="connsiteY15" fmla="*/ 21690 h 87520"/>
                    <a:gd name="connsiteX16" fmla="*/ 15307 w 63697"/>
                    <a:gd name="connsiteY16" fmla="*/ 56299 h 8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3697" h="87520">
                      <a:moveTo>
                        <a:pt x="52828" y="56325"/>
                      </a:moveTo>
                      <a:lnTo>
                        <a:pt x="63697" y="56325"/>
                      </a:lnTo>
                      <a:lnTo>
                        <a:pt x="63697" y="68036"/>
                      </a:lnTo>
                      <a:lnTo>
                        <a:pt x="52828" y="68036"/>
                      </a:lnTo>
                      <a:lnTo>
                        <a:pt x="52828" y="87520"/>
                      </a:lnTo>
                      <a:lnTo>
                        <a:pt x="38229" y="87520"/>
                      </a:lnTo>
                      <a:lnTo>
                        <a:pt x="38229" y="68036"/>
                      </a:lnTo>
                      <a:lnTo>
                        <a:pt x="421" y="68036"/>
                      </a:lnTo>
                      <a:lnTo>
                        <a:pt x="0" y="59135"/>
                      </a:lnTo>
                      <a:lnTo>
                        <a:pt x="37730" y="0"/>
                      </a:lnTo>
                      <a:lnTo>
                        <a:pt x="52801" y="0"/>
                      </a:lnTo>
                      <a:lnTo>
                        <a:pt x="52801" y="56325"/>
                      </a:lnTo>
                      <a:close/>
                      <a:moveTo>
                        <a:pt x="15307" y="56325"/>
                      </a:moveTo>
                      <a:lnTo>
                        <a:pt x="38203" y="56325"/>
                      </a:lnTo>
                      <a:lnTo>
                        <a:pt x="38203" y="19773"/>
                      </a:lnTo>
                      <a:lnTo>
                        <a:pt x="37126" y="21690"/>
                      </a:lnTo>
                      <a:lnTo>
                        <a:pt x="15307" y="56299"/>
                      </a:lnTo>
                      <a:close/>
                    </a:path>
                  </a:pathLst>
                </a:custGeom>
                <a:solidFill>
                  <a:srgbClr val="000000"/>
                </a:solidFill>
                <a:ln w="0" cap="flat">
                  <a:noFill/>
                  <a:prstDash val="solid"/>
                  <a:miter/>
                </a:ln>
              </p:spPr>
              <p:txBody>
                <a:bodyPr rtlCol="0" anchor="ctr"/>
                <a:lstStyle/>
                <a:p>
                  <a:endParaRPr lang="en-US"/>
                </a:p>
              </p:txBody>
            </p:sp>
            <p:sp>
              <p:nvSpPr>
                <p:cNvPr id="254" name="Freeform 253">
                  <a:extLst>
                    <a:ext uri="{FF2B5EF4-FFF2-40B4-BE49-F238E27FC236}">
                      <a16:creationId xmlns:a16="http://schemas.microsoft.com/office/drawing/2014/main" id="{1F07226A-B284-0F70-E8CA-E5CB2A25FA89}"/>
                    </a:ext>
                  </a:extLst>
                </p:cNvPr>
                <p:cNvSpPr/>
                <p:nvPr/>
              </p:nvSpPr>
              <p:spPr>
                <a:xfrm>
                  <a:off x="7128677" y="2981740"/>
                  <a:ext cx="79188" cy="89962"/>
                </a:xfrm>
                <a:custGeom>
                  <a:avLst/>
                  <a:gdLst>
                    <a:gd name="connsiteX0" fmla="*/ 0 w 79188"/>
                    <a:gd name="connsiteY0" fmla="*/ 18092 h 89962"/>
                    <a:gd name="connsiteX1" fmla="*/ 5120 w 79188"/>
                    <a:gd name="connsiteY1" fmla="*/ 5068 h 89962"/>
                    <a:gd name="connsiteX2" fmla="*/ 18511 w 79188"/>
                    <a:gd name="connsiteY2" fmla="*/ 0 h 89962"/>
                    <a:gd name="connsiteX3" fmla="*/ 32007 w 79188"/>
                    <a:gd name="connsiteY3" fmla="*/ 5068 h 89962"/>
                    <a:gd name="connsiteX4" fmla="*/ 37074 w 79188"/>
                    <a:gd name="connsiteY4" fmla="*/ 18381 h 89962"/>
                    <a:gd name="connsiteX5" fmla="*/ 37074 w 79188"/>
                    <a:gd name="connsiteY5" fmla="*/ 22714 h 89962"/>
                    <a:gd name="connsiteX6" fmla="*/ 32007 w 79188"/>
                    <a:gd name="connsiteY6" fmla="*/ 35633 h 89962"/>
                    <a:gd name="connsiteX7" fmla="*/ 18642 w 79188"/>
                    <a:gd name="connsiteY7" fmla="*/ 40675 h 89962"/>
                    <a:gd name="connsiteX8" fmla="*/ 5277 w 79188"/>
                    <a:gd name="connsiteY8" fmla="*/ 35712 h 89962"/>
                    <a:gd name="connsiteX9" fmla="*/ 26 w 79188"/>
                    <a:gd name="connsiteY9" fmla="*/ 22346 h 89962"/>
                    <a:gd name="connsiteX10" fmla="*/ 26 w 79188"/>
                    <a:gd name="connsiteY10" fmla="*/ 18066 h 89962"/>
                    <a:gd name="connsiteX11" fmla="*/ 10214 w 79188"/>
                    <a:gd name="connsiteY11" fmla="*/ 22688 h 89962"/>
                    <a:gd name="connsiteX12" fmla="*/ 12524 w 79188"/>
                    <a:gd name="connsiteY12" fmla="*/ 29410 h 89962"/>
                    <a:gd name="connsiteX13" fmla="*/ 18616 w 79188"/>
                    <a:gd name="connsiteY13" fmla="*/ 31983 h 89962"/>
                    <a:gd name="connsiteX14" fmla="*/ 24629 w 79188"/>
                    <a:gd name="connsiteY14" fmla="*/ 29410 h 89962"/>
                    <a:gd name="connsiteX15" fmla="*/ 26912 w 79188"/>
                    <a:gd name="connsiteY15" fmla="*/ 22451 h 89962"/>
                    <a:gd name="connsiteX16" fmla="*/ 26912 w 79188"/>
                    <a:gd name="connsiteY16" fmla="*/ 18040 h 89962"/>
                    <a:gd name="connsiteX17" fmla="*/ 24602 w 79188"/>
                    <a:gd name="connsiteY17" fmla="*/ 11291 h 89962"/>
                    <a:gd name="connsiteX18" fmla="*/ 18511 w 79188"/>
                    <a:gd name="connsiteY18" fmla="*/ 8692 h 89962"/>
                    <a:gd name="connsiteX19" fmla="*/ 12472 w 79188"/>
                    <a:gd name="connsiteY19" fmla="*/ 11317 h 89962"/>
                    <a:gd name="connsiteX20" fmla="*/ 10214 w 79188"/>
                    <a:gd name="connsiteY20" fmla="*/ 18224 h 89962"/>
                    <a:gd name="connsiteX21" fmla="*/ 10214 w 79188"/>
                    <a:gd name="connsiteY21" fmla="*/ 22688 h 89962"/>
                    <a:gd name="connsiteX22" fmla="*/ 21609 w 79188"/>
                    <a:gd name="connsiteY22" fmla="*/ 82216 h 89962"/>
                    <a:gd name="connsiteX23" fmla="*/ 14100 w 79188"/>
                    <a:gd name="connsiteY23" fmla="*/ 77883 h 89962"/>
                    <a:gd name="connsiteX24" fmla="*/ 56818 w 79188"/>
                    <a:gd name="connsiteY24" fmla="*/ 9479 h 89962"/>
                    <a:gd name="connsiteX25" fmla="*/ 64327 w 79188"/>
                    <a:gd name="connsiteY25" fmla="*/ 13812 h 89962"/>
                    <a:gd name="connsiteX26" fmla="*/ 21609 w 79188"/>
                    <a:gd name="connsiteY26" fmla="*/ 82216 h 89962"/>
                    <a:gd name="connsiteX27" fmla="*/ 42062 w 79188"/>
                    <a:gd name="connsiteY27" fmla="*/ 67327 h 89962"/>
                    <a:gd name="connsiteX28" fmla="*/ 47287 w 79188"/>
                    <a:gd name="connsiteY28" fmla="*/ 54277 h 89962"/>
                    <a:gd name="connsiteX29" fmla="*/ 60625 w 79188"/>
                    <a:gd name="connsiteY29" fmla="*/ 49288 h 89962"/>
                    <a:gd name="connsiteX30" fmla="*/ 73990 w 79188"/>
                    <a:gd name="connsiteY30" fmla="*/ 54277 h 89962"/>
                    <a:gd name="connsiteX31" fmla="*/ 79189 w 79188"/>
                    <a:gd name="connsiteY31" fmla="*/ 67747 h 89962"/>
                    <a:gd name="connsiteX32" fmla="*/ 79189 w 79188"/>
                    <a:gd name="connsiteY32" fmla="*/ 72001 h 89962"/>
                    <a:gd name="connsiteX33" fmla="*/ 74173 w 79188"/>
                    <a:gd name="connsiteY33" fmla="*/ 84894 h 89962"/>
                    <a:gd name="connsiteX34" fmla="*/ 60731 w 79188"/>
                    <a:gd name="connsiteY34" fmla="*/ 89962 h 89962"/>
                    <a:gd name="connsiteX35" fmla="*/ 47183 w 79188"/>
                    <a:gd name="connsiteY35" fmla="*/ 84947 h 89962"/>
                    <a:gd name="connsiteX36" fmla="*/ 42036 w 79188"/>
                    <a:gd name="connsiteY36" fmla="*/ 71686 h 89962"/>
                    <a:gd name="connsiteX37" fmla="*/ 42036 w 79188"/>
                    <a:gd name="connsiteY37" fmla="*/ 67301 h 89962"/>
                    <a:gd name="connsiteX38" fmla="*/ 52276 w 79188"/>
                    <a:gd name="connsiteY38" fmla="*/ 71949 h 89962"/>
                    <a:gd name="connsiteX39" fmla="*/ 54639 w 79188"/>
                    <a:gd name="connsiteY39" fmla="*/ 78645 h 89962"/>
                    <a:gd name="connsiteX40" fmla="*/ 60731 w 79188"/>
                    <a:gd name="connsiteY40" fmla="*/ 81271 h 89962"/>
                    <a:gd name="connsiteX41" fmla="*/ 66770 w 79188"/>
                    <a:gd name="connsiteY41" fmla="*/ 78776 h 89962"/>
                    <a:gd name="connsiteX42" fmla="*/ 68975 w 79188"/>
                    <a:gd name="connsiteY42" fmla="*/ 71765 h 89962"/>
                    <a:gd name="connsiteX43" fmla="*/ 68975 w 79188"/>
                    <a:gd name="connsiteY43" fmla="*/ 67248 h 89962"/>
                    <a:gd name="connsiteX44" fmla="*/ 66638 w 79188"/>
                    <a:gd name="connsiteY44" fmla="*/ 60526 h 89962"/>
                    <a:gd name="connsiteX45" fmla="*/ 60625 w 79188"/>
                    <a:gd name="connsiteY45" fmla="*/ 58005 h 89962"/>
                    <a:gd name="connsiteX46" fmla="*/ 54586 w 79188"/>
                    <a:gd name="connsiteY46" fmla="*/ 60526 h 89962"/>
                    <a:gd name="connsiteX47" fmla="*/ 52276 w 79188"/>
                    <a:gd name="connsiteY47" fmla="*/ 67485 h 89962"/>
                    <a:gd name="connsiteX48" fmla="*/ 52276 w 79188"/>
                    <a:gd name="connsiteY48" fmla="*/ 71923 h 8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62">
                      <a:moveTo>
                        <a:pt x="0" y="18092"/>
                      </a:moveTo>
                      <a:cubicBezTo>
                        <a:pt x="0" y="12814"/>
                        <a:pt x="1707" y="8455"/>
                        <a:pt x="5120" y="5068"/>
                      </a:cubicBezTo>
                      <a:cubicBezTo>
                        <a:pt x="8533" y="1681"/>
                        <a:pt x="12997" y="0"/>
                        <a:pt x="18511" y="0"/>
                      </a:cubicBezTo>
                      <a:cubicBezTo>
                        <a:pt x="24025" y="0"/>
                        <a:pt x="28619" y="1681"/>
                        <a:pt x="32007" y="5068"/>
                      </a:cubicBezTo>
                      <a:cubicBezTo>
                        <a:pt x="35394" y="8455"/>
                        <a:pt x="37074" y="12893"/>
                        <a:pt x="37074" y="18381"/>
                      </a:cubicBezTo>
                      <a:lnTo>
                        <a:pt x="37074" y="22714"/>
                      </a:lnTo>
                      <a:cubicBezTo>
                        <a:pt x="37074" y="27966"/>
                        <a:pt x="35394" y="32272"/>
                        <a:pt x="32007" y="35633"/>
                      </a:cubicBezTo>
                      <a:cubicBezTo>
                        <a:pt x="28619" y="38994"/>
                        <a:pt x="24156" y="40675"/>
                        <a:pt x="18642" y="40675"/>
                      </a:cubicBezTo>
                      <a:cubicBezTo>
                        <a:pt x="13128" y="40675"/>
                        <a:pt x="8770" y="39020"/>
                        <a:pt x="5277" y="35712"/>
                      </a:cubicBezTo>
                      <a:cubicBezTo>
                        <a:pt x="1760" y="32403"/>
                        <a:pt x="26" y="27939"/>
                        <a:pt x="26" y="22346"/>
                      </a:cubicBezTo>
                      <a:lnTo>
                        <a:pt x="26" y="18066"/>
                      </a:lnTo>
                      <a:close/>
                      <a:moveTo>
                        <a:pt x="10214" y="22688"/>
                      </a:moveTo>
                      <a:cubicBezTo>
                        <a:pt x="10214" y="25471"/>
                        <a:pt x="10975" y="27703"/>
                        <a:pt x="12524" y="29410"/>
                      </a:cubicBezTo>
                      <a:cubicBezTo>
                        <a:pt x="14074" y="31116"/>
                        <a:pt x="16095" y="31983"/>
                        <a:pt x="18616" y="31983"/>
                      </a:cubicBezTo>
                      <a:cubicBezTo>
                        <a:pt x="21136" y="31983"/>
                        <a:pt x="23105" y="31116"/>
                        <a:pt x="24629" y="29410"/>
                      </a:cubicBezTo>
                      <a:cubicBezTo>
                        <a:pt x="26152" y="27703"/>
                        <a:pt x="26912" y="25392"/>
                        <a:pt x="26912" y="22451"/>
                      </a:cubicBezTo>
                      <a:lnTo>
                        <a:pt x="26912" y="18040"/>
                      </a:lnTo>
                      <a:cubicBezTo>
                        <a:pt x="26912" y="15256"/>
                        <a:pt x="26152" y="13024"/>
                        <a:pt x="24602" y="11291"/>
                      </a:cubicBezTo>
                      <a:cubicBezTo>
                        <a:pt x="23053" y="9558"/>
                        <a:pt x="21031" y="8692"/>
                        <a:pt x="18511" y="8692"/>
                      </a:cubicBezTo>
                      <a:cubicBezTo>
                        <a:pt x="15990" y="8692"/>
                        <a:pt x="13968" y="9558"/>
                        <a:pt x="12472" y="11317"/>
                      </a:cubicBezTo>
                      <a:cubicBezTo>
                        <a:pt x="10975" y="13077"/>
                        <a:pt x="10214" y="15361"/>
                        <a:pt x="10214" y="18224"/>
                      </a:cubicBezTo>
                      <a:lnTo>
                        <a:pt x="10214" y="22688"/>
                      </a:lnTo>
                      <a:close/>
                      <a:moveTo>
                        <a:pt x="21609" y="82216"/>
                      </a:moveTo>
                      <a:lnTo>
                        <a:pt x="14100" y="77883"/>
                      </a:lnTo>
                      <a:lnTo>
                        <a:pt x="56818" y="9479"/>
                      </a:lnTo>
                      <a:lnTo>
                        <a:pt x="64327" y="13812"/>
                      </a:lnTo>
                      <a:lnTo>
                        <a:pt x="21609" y="82216"/>
                      </a:lnTo>
                      <a:close/>
                      <a:moveTo>
                        <a:pt x="42062" y="67327"/>
                      </a:moveTo>
                      <a:cubicBezTo>
                        <a:pt x="42062" y="61970"/>
                        <a:pt x="43796" y="57612"/>
                        <a:pt x="47287" y="54277"/>
                      </a:cubicBezTo>
                      <a:cubicBezTo>
                        <a:pt x="50779" y="50942"/>
                        <a:pt x="55217" y="49288"/>
                        <a:pt x="60625" y="49288"/>
                      </a:cubicBezTo>
                      <a:cubicBezTo>
                        <a:pt x="66034" y="49288"/>
                        <a:pt x="70524" y="50942"/>
                        <a:pt x="73990" y="54277"/>
                      </a:cubicBezTo>
                      <a:cubicBezTo>
                        <a:pt x="77455" y="57612"/>
                        <a:pt x="79189" y="62102"/>
                        <a:pt x="79189" y="67747"/>
                      </a:cubicBezTo>
                      <a:lnTo>
                        <a:pt x="79189" y="72001"/>
                      </a:lnTo>
                      <a:cubicBezTo>
                        <a:pt x="79189" y="77201"/>
                        <a:pt x="77508" y="81507"/>
                        <a:pt x="74173" y="84894"/>
                      </a:cubicBezTo>
                      <a:cubicBezTo>
                        <a:pt x="70839" y="88282"/>
                        <a:pt x="66349" y="89962"/>
                        <a:pt x="60731" y="89962"/>
                      </a:cubicBezTo>
                      <a:cubicBezTo>
                        <a:pt x="55112" y="89962"/>
                        <a:pt x="50595" y="88282"/>
                        <a:pt x="47183" y="84947"/>
                      </a:cubicBezTo>
                      <a:cubicBezTo>
                        <a:pt x="43769" y="81612"/>
                        <a:pt x="42036" y="77174"/>
                        <a:pt x="42036" y="71686"/>
                      </a:cubicBezTo>
                      <a:lnTo>
                        <a:pt x="42036" y="67301"/>
                      </a:lnTo>
                      <a:close/>
                      <a:moveTo>
                        <a:pt x="52276" y="71949"/>
                      </a:moveTo>
                      <a:cubicBezTo>
                        <a:pt x="52276" y="74680"/>
                        <a:pt x="53064" y="76912"/>
                        <a:pt x="54639" y="78645"/>
                      </a:cubicBezTo>
                      <a:cubicBezTo>
                        <a:pt x="56215" y="80378"/>
                        <a:pt x="58263" y="81271"/>
                        <a:pt x="60731" y="81271"/>
                      </a:cubicBezTo>
                      <a:cubicBezTo>
                        <a:pt x="63199" y="81271"/>
                        <a:pt x="65299" y="80430"/>
                        <a:pt x="66770" y="78776"/>
                      </a:cubicBezTo>
                      <a:cubicBezTo>
                        <a:pt x="68240" y="77122"/>
                        <a:pt x="68975" y="74785"/>
                        <a:pt x="68975" y="71765"/>
                      </a:cubicBezTo>
                      <a:lnTo>
                        <a:pt x="68975" y="67248"/>
                      </a:lnTo>
                      <a:cubicBezTo>
                        <a:pt x="68975" y="64439"/>
                        <a:pt x="68188" y="62207"/>
                        <a:pt x="66638" y="60526"/>
                      </a:cubicBezTo>
                      <a:cubicBezTo>
                        <a:pt x="65063" y="58846"/>
                        <a:pt x="63067" y="58005"/>
                        <a:pt x="60625" y="58005"/>
                      </a:cubicBezTo>
                      <a:cubicBezTo>
                        <a:pt x="58184" y="58005"/>
                        <a:pt x="56136" y="58846"/>
                        <a:pt x="54586" y="60526"/>
                      </a:cubicBezTo>
                      <a:cubicBezTo>
                        <a:pt x="53038" y="62207"/>
                        <a:pt x="52276" y="64544"/>
                        <a:pt x="52276" y="67485"/>
                      </a:cubicBezTo>
                      <a:lnTo>
                        <a:pt x="52276" y="71923"/>
                      </a:lnTo>
                      <a:close/>
                    </a:path>
                  </a:pathLst>
                </a:custGeom>
                <a:solidFill>
                  <a:srgbClr val="000000"/>
                </a:solidFill>
                <a:ln w="0" cap="flat">
                  <a:noFill/>
                  <a:prstDash val="solid"/>
                  <a:miter/>
                </a:ln>
              </p:spPr>
              <p:txBody>
                <a:bodyPr rtlCol="0" anchor="ctr"/>
                <a:lstStyle/>
                <a:p>
                  <a:endParaRPr lang="en-US"/>
                </a:p>
              </p:txBody>
            </p:sp>
          </p:grpSp>
          <p:grpSp>
            <p:nvGrpSpPr>
              <p:cNvPr id="228" name="Graphic 630">
                <a:extLst>
                  <a:ext uri="{FF2B5EF4-FFF2-40B4-BE49-F238E27FC236}">
                    <a16:creationId xmlns:a16="http://schemas.microsoft.com/office/drawing/2014/main" id="{DFE668CF-8E5F-213E-E98E-783EE12E9B83}"/>
                  </a:ext>
                </a:extLst>
              </p:cNvPr>
              <p:cNvGrpSpPr/>
              <p:nvPr/>
            </p:nvGrpSpPr>
            <p:grpSpPr>
              <a:xfrm>
                <a:off x="7582040" y="2981740"/>
                <a:ext cx="221916" cy="89962"/>
                <a:chOff x="7582040" y="2981740"/>
                <a:chExt cx="221916" cy="89962"/>
              </a:xfrm>
              <a:solidFill>
                <a:srgbClr val="000000"/>
              </a:solidFill>
            </p:grpSpPr>
            <p:sp>
              <p:nvSpPr>
                <p:cNvPr id="249" name="Freeform 248">
                  <a:extLst>
                    <a:ext uri="{FF2B5EF4-FFF2-40B4-BE49-F238E27FC236}">
                      <a16:creationId xmlns:a16="http://schemas.microsoft.com/office/drawing/2014/main" id="{79E164C0-9E42-C375-10AE-FF86629959AD}"/>
                    </a:ext>
                  </a:extLst>
                </p:cNvPr>
                <p:cNvSpPr/>
                <p:nvPr/>
              </p:nvSpPr>
              <p:spPr>
                <a:xfrm>
                  <a:off x="7582040" y="2983000"/>
                  <a:ext cx="63697" cy="87520"/>
                </a:xfrm>
                <a:custGeom>
                  <a:avLst/>
                  <a:gdLst>
                    <a:gd name="connsiteX0" fmla="*/ 52827 w 63697"/>
                    <a:gd name="connsiteY0" fmla="*/ 56325 h 87520"/>
                    <a:gd name="connsiteX1" fmla="*/ 63697 w 63697"/>
                    <a:gd name="connsiteY1" fmla="*/ 56325 h 87520"/>
                    <a:gd name="connsiteX2" fmla="*/ 63697 w 63697"/>
                    <a:gd name="connsiteY2" fmla="*/ 68036 h 87520"/>
                    <a:gd name="connsiteX3" fmla="*/ 52827 w 63697"/>
                    <a:gd name="connsiteY3" fmla="*/ 68036 h 87520"/>
                    <a:gd name="connsiteX4" fmla="*/ 52827 w 63697"/>
                    <a:gd name="connsiteY4" fmla="*/ 87520 h 87520"/>
                    <a:gd name="connsiteX5" fmla="*/ 38229 w 63697"/>
                    <a:gd name="connsiteY5" fmla="*/ 87520 h 87520"/>
                    <a:gd name="connsiteX6" fmla="*/ 38229 w 63697"/>
                    <a:gd name="connsiteY6" fmla="*/ 68036 h 87520"/>
                    <a:gd name="connsiteX7" fmla="*/ 420 w 63697"/>
                    <a:gd name="connsiteY7" fmla="*/ 68036 h 87520"/>
                    <a:gd name="connsiteX8" fmla="*/ 0 w 63697"/>
                    <a:gd name="connsiteY8" fmla="*/ 59135 h 87520"/>
                    <a:gd name="connsiteX9" fmla="*/ 37730 w 63697"/>
                    <a:gd name="connsiteY9" fmla="*/ 0 h 87520"/>
                    <a:gd name="connsiteX10" fmla="*/ 52827 w 63697"/>
                    <a:gd name="connsiteY10" fmla="*/ 0 h 87520"/>
                    <a:gd name="connsiteX11" fmla="*/ 52827 w 63697"/>
                    <a:gd name="connsiteY11" fmla="*/ 56325 h 87520"/>
                    <a:gd name="connsiteX12" fmla="*/ 15307 w 63697"/>
                    <a:gd name="connsiteY12" fmla="*/ 56325 h 87520"/>
                    <a:gd name="connsiteX13" fmla="*/ 38203 w 63697"/>
                    <a:gd name="connsiteY13" fmla="*/ 56325 h 87520"/>
                    <a:gd name="connsiteX14" fmla="*/ 38203 w 63697"/>
                    <a:gd name="connsiteY14" fmla="*/ 19773 h 87520"/>
                    <a:gd name="connsiteX15" fmla="*/ 37126 w 63697"/>
                    <a:gd name="connsiteY15" fmla="*/ 21690 h 87520"/>
                    <a:gd name="connsiteX16" fmla="*/ 15307 w 63697"/>
                    <a:gd name="connsiteY16" fmla="*/ 56299 h 8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3697" h="87520">
                      <a:moveTo>
                        <a:pt x="52827" y="56325"/>
                      </a:moveTo>
                      <a:lnTo>
                        <a:pt x="63697" y="56325"/>
                      </a:lnTo>
                      <a:lnTo>
                        <a:pt x="63697" y="68036"/>
                      </a:lnTo>
                      <a:lnTo>
                        <a:pt x="52827" y="68036"/>
                      </a:lnTo>
                      <a:lnTo>
                        <a:pt x="52827" y="87520"/>
                      </a:lnTo>
                      <a:lnTo>
                        <a:pt x="38229" y="87520"/>
                      </a:lnTo>
                      <a:lnTo>
                        <a:pt x="38229" y="68036"/>
                      </a:lnTo>
                      <a:lnTo>
                        <a:pt x="420" y="68036"/>
                      </a:lnTo>
                      <a:lnTo>
                        <a:pt x="0" y="59135"/>
                      </a:lnTo>
                      <a:lnTo>
                        <a:pt x="37730" y="0"/>
                      </a:lnTo>
                      <a:lnTo>
                        <a:pt x="52827" y="0"/>
                      </a:lnTo>
                      <a:lnTo>
                        <a:pt x="52827" y="56325"/>
                      </a:lnTo>
                      <a:close/>
                      <a:moveTo>
                        <a:pt x="15307" y="56325"/>
                      </a:moveTo>
                      <a:lnTo>
                        <a:pt x="38203" y="56325"/>
                      </a:lnTo>
                      <a:lnTo>
                        <a:pt x="38203" y="19773"/>
                      </a:lnTo>
                      <a:lnTo>
                        <a:pt x="37126" y="21690"/>
                      </a:lnTo>
                      <a:lnTo>
                        <a:pt x="15307" y="56299"/>
                      </a:lnTo>
                      <a:close/>
                    </a:path>
                  </a:pathLst>
                </a:custGeom>
                <a:solidFill>
                  <a:srgbClr val="000000"/>
                </a:solidFill>
                <a:ln w="0" cap="flat">
                  <a:noFill/>
                  <a:prstDash val="solid"/>
                  <a:miter/>
                </a:ln>
              </p:spPr>
              <p:txBody>
                <a:bodyPr rtlCol="0" anchor="ctr"/>
                <a:lstStyle/>
                <a:p>
                  <a:endParaRPr lang="en-US"/>
                </a:p>
              </p:txBody>
            </p:sp>
            <p:sp>
              <p:nvSpPr>
                <p:cNvPr id="250" name="Freeform 249">
                  <a:extLst>
                    <a:ext uri="{FF2B5EF4-FFF2-40B4-BE49-F238E27FC236}">
                      <a16:creationId xmlns:a16="http://schemas.microsoft.com/office/drawing/2014/main" id="{77ED96F4-C06E-FCE4-3367-F8FE93D02B36}"/>
                    </a:ext>
                  </a:extLst>
                </p:cNvPr>
                <p:cNvSpPr/>
                <p:nvPr/>
              </p:nvSpPr>
              <p:spPr>
                <a:xfrm>
                  <a:off x="7656581" y="2983000"/>
                  <a:ext cx="57264" cy="88701"/>
                </a:xfrm>
                <a:custGeom>
                  <a:avLst/>
                  <a:gdLst>
                    <a:gd name="connsiteX0" fmla="*/ 2731 w 57264"/>
                    <a:gd name="connsiteY0" fmla="*/ 44115 h 88701"/>
                    <a:gd name="connsiteX1" fmla="*/ 7483 w 57264"/>
                    <a:gd name="connsiteY1" fmla="*/ 0 h 88701"/>
                    <a:gd name="connsiteX2" fmla="*/ 54481 w 57264"/>
                    <a:gd name="connsiteY2" fmla="*/ 0 h 88701"/>
                    <a:gd name="connsiteX3" fmla="*/ 54481 w 57264"/>
                    <a:gd name="connsiteY3" fmla="*/ 12630 h 88701"/>
                    <a:gd name="connsiteX4" fmla="*/ 19613 w 57264"/>
                    <a:gd name="connsiteY4" fmla="*/ 12630 h 88701"/>
                    <a:gd name="connsiteX5" fmla="*/ 17198 w 57264"/>
                    <a:gd name="connsiteY5" fmla="*/ 33559 h 88701"/>
                    <a:gd name="connsiteX6" fmla="*/ 30903 w 57264"/>
                    <a:gd name="connsiteY6" fmla="*/ 30066 h 88701"/>
                    <a:gd name="connsiteX7" fmla="*/ 50333 w 57264"/>
                    <a:gd name="connsiteY7" fmla="*/ 38049 h 88701"/>
                    <a:gd name="connsiteX8" fmla="*/ 57265 w 57264"/>
                    <a:gd name="connsiteY8" fmla="*/ 59555 h 88701"/>
                    <a:gd name="connsiteX9" fmla="*/ 49572 w 57264"/>
                    <a:gd name="connsiteY9" fmla="*/ 80798 h 88701"/>
                    <a:gd name="connsiteX10" fmla="*/ 28488 w 57264"/>
                    <a:gd name="connsiteY10" fmla="*/ 88702 h 88701"/>
                    <a:gd name="connsiteX11" fmla="*/ 8560 w 57264"/>
                    <a:gd name="connsiteY11" fmla="*/ 81874 h 88701"/>
                    <a:gd name="connsiteX12" fmla="*/ 0 w 57264"/>
                    <a:gd name="connsiteY12" fmla="*/ 63887 h 88701"/>
                    <a:gd name="connsiteX13" fmla="*/ 14126 w 57264"/>
                    <a:gd name="connsiteY13" fmla="*/ 63887 h 88701"/>
                    <a:gd name="connsiteX14" fmla="*/ 18695 w 57264"/>
                    <a:gd name="connsiteY14" fmla="*/ 73656 h 88701"/>
                    <a:gd name="connsiteX15" fmla="*/ 28436 w 57264"/>
                    <a:gd name="connsiteY15" fmla="*/ 77043 h 88701"/>
                    <a:gd name="connsiteX16" fmla="*/ 38912 w 57264"/>
                    <a:gd name="connsiteY16" fmla="*/ 72238 h 88701"/>
                    <a:gd name="connsiteX17" fmla="*/ 42666 w 57264"/>
                    <a:gd name="connsiteY17" fmla="*/ 59135 h 88701"/>
                    <a:gd name="connsiteX18" fmla="*/ 38518 w 57264"/>
                    <a:gd name="connsiteY18" fmla="*/ 46478 h 88701"/>
                    <a:gd name="connsiteX19" fmla="*/ 27096 w 57264"/>
                    <a:gd name="connsiteY19" fmla="*/ 41830 h 88701"/>
                    <a:gd name="connsiteX20" fmla="*/ 20375 w 57264"/>
                    <a:gd name="connsiteY20" fmla="*/ 42880 h 88701"/>
                    <a:gd name="connsiteX21" fmla="*/ 14362 w 57264"/>
                    <a:gd name="connsiteY21" fmla="*/ 47003 h 88701"/>
                    <a:gd name="connsiteX22" fmla="*/ 2704 w 57264"/>
                    <a:gd name="connsiteY22" fmla="*/ 44115 h 88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264" h="88701">
                      <a:moveTo>
                        <a:pt x="2731" y="44115"/>
                      </a:moveTo>
                      <a:lnTo>
                        <a:pt x="7483" y="0"/>
                      </a:lnTo>
                      <a:lnTo>
                        <a:pt x="54481" y="0"/>
                      </a:lnTo>
                      <a:lnTo>
                        <a:pt x="54481" y="12630"/>
                      </a:lnTo>
                      <a:lnTo>
                        <a:pt x="19613" y="12630"/>
                      </a:lnTo>
                      <a:lnTo>
                        <a:pt x="17198" y="33559"/>
                      </a:lnTo>
                      <a:cubicBezTo>
                        <a:pt x="21241" y="31248"/>
                        <a:pt x="25810" y="30066"/>
                        <a:pt x="30903" y="30066"/>
                      </a:cubicBezTo>
                      <a:cubicBezTo>
                        <a:pt x="39226" y="30066"/>
                        <a:pt x="45712" y="32745"/>
                        <a:pt x="50333" y="38049"/>
                      </a:cubicBezTo>
                      <a:cubicBezTo>
                        <a:pt x="54954" y="43379"/>
                        <a:pt x="57265" y="50548"/>
                        <a:pt x="57265" y="59555"/>
                      </a:cubicBezTo>
                      <a:cubicBezTo>
                        <a:pt x="57265" y="68561"/>
                        <a:pt x="54692" y="75520"/>
                        <a:pt x="49572" y="80798"/>
                      </a:cubicBezTo>
                      <a:cubicBezTo>
                        <a:pt x="44452" y="86076"/>
                        <a:pt x="37415" y="88702"/>
                        <a:pt x="28488" y="88702"/>
                      </a:cubicBezTo>
                      <a:cubicBezTo>
                        <a:pt x="20480" y="88702"/>
                        <a:pt x="13837" y="86417"/>
                        <a:pt x="8560" y="81874"/>
                      </a:cubicBezTo>
                      <a:cubicBezTo>
                        <a:pt x="3282" y="77332"/>
                        <a:pt x="447" y="71319"/>
                        <a:pt x="0" y="63887"/>
                      </a:cubicBezTo>
                      <a:lnTo>
                        <a:pt x="14126" y="63887"/>
                      </a:lnTo>
                      <a:cubicBezTo>
                        <a:pt x="14677" y="68141"/>
                        <a:pt x="16200" y="71397"/>
                        <a:pt x="18695" y="73656"/>
                      </a:cubicBezTo>
                      <a:cubicBezTo>
                        <a:pt x="21189" y="75914"/>
                        <a:pt x="24418" y="77043"/>
                        <a:pt x="28436" y="77043"/>
                      </a:cubicBezTo>
                      <a:cubicBezTo>
                        <a:pt x="32925" y="77043"/>
                        <a:pt x="36417" y="75441"/>
                        <a:pt x="38912" y="72238"/>
                      </a:cubicBezTo>
                      <a:cubicBezTo>
                        <a:pt x="41406" y="69034"/>
                        <a:pt x="42666" y="64675"/>
                        <a:pt x="42666" y="59135"/>
                      </a:cubicBezTo>
                      <a:cubicBezTo>
                        <a:pt x="42666" y="53594"/>
                        <a:pt x="41274" y="49576"/>
                        <a:pt x="38518" y="46478"/>
                      </a:cubicBezTo>
                      <a:cubicBezTo>
                        <a:pt x="35761" y="43379"/>
                        <a:pt x="31954" y="41830"/>
                        <a:pt x="27096" y="41830"/>
                      </a:cubicBezTo>
                      <a:cubicBezTo>
                        <a:pt x="24445" y="41830"/>
                        <a:pt x="22213" y="42171"/>
                        <a:pt x="20375" y="42880"/>
                      </a:cubicBezTo>
                      <a:cubicBezTo>
                        <a:pt x="18537" y="43589"/>
                        <a:pt x="16541" y="44955"/>
                        <a:pt x="14362" y="47003"/>
                      </a:cubicBezTo>
                      <a:lnTo>
                        <a:pt x="2704" y="44115"/>
                      </a:lnTo>
                      <a:close/>
                    </a:path>
                  </a:pathLst>
                </a:custGeom>
                <a:solidFill>
                  <a:srgbClr val="000000"/>
                </a:solidFill>
                <a:ln w="0" cap="flat">
                  <a:noFill/>
                  <a:prstDash val="solid"/>
                  <a:miter/>
                </a:ln>
              </p:spPr>
              <p:txBody>
                <a:bodyPr rtlCol="0" anchor="ctr"/>
                <a:lstStyle/>
                <a:p>
                  <a:endParaRPr lang="en-US"/>
                </a:p>
              </p:txBody>
            </p:sp>
            <p:sp>
              <p:nvSpPr>
                <p:cNvPr id="251" name="Freeform 250">
                  <a:extLst>
                    <a:ext uri="{FF2B5EF4-FFF2-40B4-BE49-F238E27FC236}">
                      <a16:creationId xmlns:a16="http://schemas.microsoft.com/office/drawing/2014/main" id="{907D8F70-7DEB-78F2-9674-03C149EB5FCC}"/>
                    </a:ext>
                  </a:extLst>
                </p:cNvPr>
                <p:cNvSpPr/>
                <p:nvPr/>
              </p:nvSpPr>
              <p:spPr>
                <a:xfrm>
                  <a:off x="7724768" y="2981740"/>
                  <a:ext cx="79188" cy="89962"/>
                </a:xfrm>
                <a:custGeom>
                  <a:avLst/>
                  <a:gdLst>
                    <a:gd name="connsiteX0" fmla="*/ 0 w 79188"/>
                    <a:gd name="connsiteY0" fmla="*/ 18092 h 89962"/>
                    <a:gd name="connsiteX1" fmla="*/ 5120 w 79188"/>
                    <a:gd name="connsiteY1" fmla="*/ 5068 h 89962"/>
                    <a:gd name="connsiteX2" fmla="*/ 18511 w 79188"/>
                    <a:gd name="connsiteY2" fmla="*/ 0 h 89962"/>
                    <a:gd name="connsiteX3" fmla="*/ 32007 w 79188"/>
                    <a:gd name="connsiteY3" fmla="*/ 5068 h 89962"/>
                    <a:gd name="connsiteX4" fmla="*/ 37074 w 79188"/>
                    <a:gd name="connsiteY4" fmla="*/ 18381 h 89962"/>
                    <a:gd name="connsiteX5" fmla="*/ 37074 w 79188"/>
                    <a:gd name="connsiteY5" fmla="*/ 22714 h 89962"/>
                    <a:gd name="connsiteX6" fmla="*/ 32007 w 79188"/>
                    <a:gd name="connsiteY6" fmla="*/ 35633 h 89962"/>
                    <a:gd name="connsiteX7" fmla="*/ 18642 w 79188"/>
                    <a:gd name="connsiteY7" fmla="*/ 40675 h 89962"/>
                    <a:gd name="connsiteX8" fmla="*/ 5277 w 79188"/>
                    <a:gd name="connsiteY8" fmla="*/ 35712 h 89962"/>
                    <a:gd name="connsiteX9" fmla="*/ 26 w 79188"/>
                    <a:gd name="connsiteY9" fmla="*/ 22346 h 89962"/>
                    <a:gd name="connsiteX10" fmla="*/ 26 w 79188"/>
                    <a:gd name="connsiteY10" fmla="*/ 18066 h 89962"/>
                    <a:gd name="connsiteX11" fmla="*/ 10214 w 79188"/>
                    <a:gd name="connsiteY11" fmla="*/ 22688 h 89962"/>
                    <a:gd name="connsiteX12" fmla="*/ 12524 w 79188"/>
                    <a:gd name="connsiteY12" fmla="*/ 29410 h 89962"/>
                    <a:gd name="connsiteX13" fmla="*/ 18616 w 79188"/>
                    <a:gd name="connsiteY13" fmla="*/ 31983 h 89962"/>
                    <a:gd name="connsiteX14" fmla="*/ 24629 w 79188"/>
                    <a:gd name="connsiteY14" fmla="*/ 29410 h 89962"/>
                    <a:gd name="connsiteX15" fmla="*/ 26912 w 79188"/>
                    <a:gd name="connsiteY15" fmla="*/ 22451 h 89962"/>
                    <a:gd name="connsiteX16" fmla="*/ 26912 w 79188"/>
                    <a:gd name="connsiteY16" fmla="*/ 18040 h 89962"/>
                    <a:gd name="connsiteX17" fmla="*/ 24602 w 79188"/>
                    <a:gd name="connsiteY17" fmla="*/ 11291 h 89962"/>
                    <a:gd name="connsiteX18" fmla="*/ 18511 w 79188"/>
                    <a:gd name="connsiteY18" fmla="*/ 8692 h 89962"/>
                    <a:gd name="connsiteX19" fmla="*/ 12472 w 79188"/>
                    <a:gd name="connsiteY19" fmla="*/ 11317 h 89962"/>
                    <a:gd name="connsiteX20" fmla="*/ 10214 w 79188"/>
                    <a:gd name="connsiteY20" fmla="*/ 18224 h 89962"/>
                    <a:gd name="connsiteX21" fmla="*/ 10214 w 79188"/>
                    <a:gd name="connsiteY21" fmla="*/ 22688 h 89962"/>
                    <a:gd name="connsiteX22" fmla="*/ 21635 w 79188"/>
                    <a:gd name="connsiteY22" fmla="*/ 82216 h 89962"/>
                    <a:gd name="connsiteX23" fmla="*/ 14126 w 79188"/>
                    <a:gd name="connsiteY23" fmla="*/ 77883 h 89962"/>
                    <a:gd name="connsiteX24" fmla="*/ 56845 w 79188"/>
                    <a:gd name="connsiteY24" fmla="*/ 9479 h 89962"/>
                    <a:gd name="connsiteX25" fmla="*/ 64354 w 79188"/>
                    <a:gd name="connsiteY25" fmla="*/ 13812 h 89962"/>
                    <a:gd name="connsiteX26" fmla="*/ 21635 w 79188"/>
                    <a:gd name="connsiteY26" fmla="*/ 82216 h 89962"/>
                    <a:gd name="connsiteX27" fmla="*/ 42062 w 79188"/>
                    <a:gd name="connsiteY27" fmla="*/ 67327 h 89962"/>
                    <a:gd name="connsiteX28" fmla="*/ 47287 w 79188"/>
                    <a:gd name="connsiteY28" fmla="*/ 54277 h 89962"/>
                    <a:gd name="connsiteX29" fmla="*/ 60625 w 79188"/>
                    <a:gd name="connsiteY29" fmla="*/ 49288 h 89962"/>
                    <a:gd name="connsiteX30" fmla="*/ 73990 w 79188"/>
                    <a:gd name="connsiteY30" fmla="*/ 54277 h 89962"/>
                    <a:gd name="connsiteX31" fmla="*/ 79189 w 79188"/>
                    <a:gd name="connsiteY31" fmla="*/ 67747 h 89962"/>
                    <a:gd name="connsiteX32" fmla="*/ 79189 w 79188"/>
                    <a:gd name="connsiteY32" fmla="*/ 72001 h 89962"/>
                    <a:gd name="connsiteX33" fmla="*/ 74173 w 79188"/>
                    <a:gd name="connsiteY33" fmla="*/ 84894 h 89962"/>
                    <a:gd name="connsiteX34" fmla="*/ 60731 w 79188"/>
                    <a:gd name="connsiteY34" fmla="*/ 89962 h 89962"/>
                    <a:gd name="connsiteX35" fmla="*/ 47182 w 79188"/>
                    <a:gd name="connsiteY35" fmla="*/ 84947 h 89962"/>
                    <a:gd name="connsiteX36" fmla="*/ 42036 w 79188"/>
                    <a:gd name="connsiteY36" fmla="*/ 71686 h 89962"/>
                    <a:gd name="connsiteX37" fmla="*/ 42036 w 79188"/>
                    <a:gd name="connsiteY37" fmla="*/ 67301 h 89962"/>
                    <a:gd name="connsiteX38" fmla="*/ 52276 w 79188"/>
                    <a:gd name="connsiteY38" fmla="*/ 71949 h 89962"/>
                    <a:gd name="connsiteX39" fmla="*/ 54639 w 79188"/>
                    <a:gd name="connsiteY39" fmla="*/ 78645 h 89962"/>
                    <a:gd name="connsiteX40" fmla="*/ 60731 w 79188"/>
                    <a:gd name="connsiteY40" fmla="*/ 81271 h 89962"/>
                    <a:gd name="connsiteX41" fmla="*/ 66770 w 79188"/>
                    <a:gd name="connsiteY41" fmla="*/ 78776 h 89962"/>
                    <a:gd name="connsiteX42" fmla="*/ 68975 w 79188"/>
                    <a:gd name="connsiteY42" fmla="*/ 71765 h 89962"/>
                    <a:gd name="connsiteX43" fmla="*/ 68975 w 79188"/>
                    <a:gd name="connsiteY43" fmla="*/ 67248 h 89962"/>
                    <a:gd name="connsiteX44" fmla="*/ 66638 w 79188"/>
                    <a:gd name="connsiteY44" fmla="*/ 60526 h 89962"/>
                    <a:gd name="connsiteX45" fmla="*/ 60625 w 79188"/>
                    <a:gd name="connsiteY45" fmla="*/ 58005 h 89962"/>
                    <a:gd name="connsiteX46" fmla="*/ 54586 w 79188"/>
                    <a:gd name="connsiteY46" fmla="*/ 60526 h 89962"/>
                    <a:gd name="connsiteX47" fmla="*/ 52276 w 79188"/>
                    <a:gd name="connsiteY47" fmla="*/ 67485 h 89962"/>
                    <a:gd name="connsiteX48" fmla="*/ 52276 w 79188"/>
                    <a:gd name="connsiteY48" fmla="*/ 71923 h 8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62">
                      <a:moveTo>
                        <a:pt x="0" y="18092"/>
                      </a:moveTo>
                      <a:cubicBezTo>
                        <a:pt x="0" y="12814"/>
                        <a:pt x="1707" y="8455"/>
                        <a:pt x="5120" y="5068"/>
                      </a:cubicBezTo>
                      <a:cubicBezTo>
                        <a:pt x="8533" y="1681"/>
                        <a:pt x="12997" y="0"/>
                        <a:pt x="18511" y="0"/>
                      </a:cubicBezTo>
                      <a:cubicBezTo>
                        <a:pt x="24025" y="0"/>
                        <a:pt x="28619" y="1681"/>
                        <a:pt x="32007" y="5068"/>
                      </a:cubicBezTo>
                      <a:cubicBezTo>
                        <a:pt x="35393" y="8455"/>
                        <a:pt x="37074" y="12893"/>
                        <a:pt x="37074" y="18381"/>
                      </a:cubicBezTo>
                      <a:lnTo>
                        <a:pt x="37074" y="22714"/>
                      </a:lnTo>
                      <a:cubicBezTo>
                        <a:pt x="37074" y="27966"/>
                        <a:pt x="35393" y="32272"/>
                        <a:pt x="32007" y="35633"/>
                      </a:cubicBezTo>
                      <a:cubicBezTo>
                        <a:pt x="28619" y="38994"/>
                        <a:pt x="24156" y="40675"/>
                        <a:pt x="18642" y="40675"/>
                      </a:cubicBezTo>
                      <a:cubicBezTo>
                        <a:pt x="13128" y="40675"/>
                        <a:pt x="8770" y="39020"/>
                        <a:pt x="5277" y="35712"/>
                      </a:cubicBezTo>
                      <a:cubicBezTo>
                        <a:pt x="1760" y="32403"/>
                        <a:pt x="26" y="27939"/>
                        <a:pt x="26" y="22346"/>
                      </a:cubicBezTo>
                      <a:lnTo>
                        <a:pt x="26" y="18066"/>
                      </a:lnTo>
                      <a:close/>
                      <a:moveTo>
                        <a:pt x="10214" y="22688"/>
                      </a:moveTo>
                      <a:cubicBezTo>
                        <a:pt x="10214" y="25471"/>
                        <a:pt x="10975" y="27703"/>
                        <a:pt x="12524" y="29410"/>
                      </a:cubicBezTo>
                      <a:cubicBezTo>
                        <a:pt x="14074" y="31116"/>
                        <a:pt x="16095" y="31983"/>
                        <a:pt x="18616" y="31983"/>
                      </a:cubicBezTo>
                      <a:cubicBezTo>
                        <a:pt x="21136" y="31983"/>
                        <a:pt x="23105" y="31116"/>
                        <a:pt x="24629" y="29410"/>
                      </a:cubicBezTo>
                      <a:cubicBezTo>
                        <a:pt x="26152" y="27703"/>
                        <a:pt x="26912" y="25392"/>
                        <a:pt x="26912" y="22451"/>
                      </a:cubicBezTo>
                      <a:lnTo>
                        <a:pt x="26912" y="18040"/>
                      </a:lnTo>
                      <a:cubicBezTo>
                        <a:pt x="26912" y="15256"/>
                        <a:pt x="26152" y="13024"/>
                        <a:pt x="24602" y="11291"/>
                      </a:cubicBezTo>
                      <a:cubicBezTo>
                        <a:pt x="23053" y="9558"/>
                        <a:pt x="21031" y="8692"/>
                        <a:pt x="18511" y="8692"/>
                      </a:cubicBezTo>
                      <a:cubicBezTo>
                        <a:pt x="15990" y="8692"/>
                        <a:pt x="13968" y="9558"/>
                        <a:pt x="12472" y="11317"/>
                      </a:cubicBezTo>
                      <a:cubicBezTo>
                        <a:pt x="10975" y="13077"/>
                        <a:pt x="10214" y="15361"/>
                        <a:pt x="10214" y="18224"/>
                      </a:cubicBezTo>
                      <a:lnTo>
                        <a:pt x="10214" y="22688"/>
                      </a:lnTo>
                      <a:close/>
                      <a:moveTo>
                        <a:pt x="21635" y="82216"/>
                      </a:moveTo>
                      <a:lnTo>
                        <a:pt x="14126" y="77883"/>
                      </a:lnTo>
                      <a:lnTo>
                        <a:pt x="56845" y="9479"/>
                      </a:lnTo>
                      <a:lnTo>
                        <a:pt x="64354" y="13812"/>
                      </a:lnTo>
                      <a:lnTo>
                        <a:pt x="21635" y="82216"/>
                      </a:lnTo>
                      <a:close/>
                      <a:moveTo>
                        <a:pt x="42062" y="67327"/>
                      </a:moveTo>
                      <a:cubicBezTo>
                        <a:pt x="42062" y="61970"/>
                        <a:pt x="43796" y="57612"/>
                        <a:pt x="47287" y="54277"/>
                      </a:cubicBezTo>
                      <a:cubicBezTo>
                        <a:pt x="50779" y="50942"/>
                        <a:pt x="55217" y="49288"/>
                        <a:pt x="60625" y="49288"/>
                      </a:cubicBezTo>
                      <a:cubicBezTo>
                        <a:pt x="66034" y="49288"/>
                        <a:pt x="70524" y="50942"/>
                        <a:pt x="73990" y="54277"/>
                      </a:cubicBezTo>
                      <a:cubicBezTo>
                        <a:pt x="77455" y="57612"/>
                        <a:pt x="79189" y="62102"/>
                        <a:pt x="79189" y="67747"/>
                      </a:cubicBezTo>
                      <a:lnTo>
                        <a:pt x="79189" y="72001"/>
                      </a:lnTo>
                      <a:cubicBezTo>
                        <a:pt x="79189" y="77201"/>
                        <a:pt x="77508" y="81507"/>
                        <a:pt x="74173" y="84894"/>
                      </a:cubicBezTo>
                      <a:cubicBezTo>
                        <a:pt x="70839" y="88282"/>
                        <a:pt x="66349" y="89962"/>
                        <a:pt x="60731" y="89962"/>
                      </a:cubicBezTo>
                      <a:cubicBezTo>
                        <a:pt x="55111" y="89962"/>
                        <a:pt x="50595" y="88282"/>
                        <a:pt x="47182" y="84947"/>
                      </a:cubicBezTo>
                      <a:cubicBezTo>
                        <a:pt x="43769" y="81612"/>
                        <a:pt x="42036" y="77174"/>
                        <a:pt x="42036" y="71686"/>
                      </a:cubicBezTo>
                      <a:lnTo>
                        <a:pt x="42036" y="67301"/>
                      </a:lnTo>
                      <a:close/>
                      <a:moveTo>
                        <a:pt x="52276" y="71949"/>
                      </a:moveTo>
                      <a:cubicBezTo>
                        <a:pt x="52276" y="74680"/>
                        <a:pt x="53064" y="76912"/>
                        <a:pt x="54639" y="78645"/>
                      </a:cubicBezTo>
                      <a:cubicBezTo>
                        <a:pt x="56215" y="80378"/>
                        <a:pt x="58263" y="81271"/>
                        <a:pt x="60731" y="81271"/>
                      </a:cubicBezTo>
                      <a:cubicBezTo>
                        <a:pt x="63199" y="81271"/>
                        <a:pt x="65299" y="80430"/>
                        <a:pt x="66770" y="78776"/>
                      </a:cubicBezTo>
                      <a:cubicBezTo>
                        <a:pt x="68239" y="77122"/>
                        <a:pt x="68975" y="74785"/>
                        <a:pt x="68975" y="71765"/>
                      </a:cubicBezTo>
                      <a:lnTo>
                        <a:pt x="68975" y="67248"/>
                      </a:lnTo>
                      <a:cubicBezTo>
                        <a:pt x="68975" y="64439"/>
                        <a:pt x="68187" y="62207"/>
                        <a:pt x="66638" y="60526"/>
                      </a:cubicBezTo>
                      <a:cubicBezTo>
                        <a:pt x="65063" y="58846"/>
                        <a:pt x="63067" y="58005"/>
                        <a:pt x="60625" y="58005"/>
                      </a:cubicBezTo>
                      <a:cubicBezTo>
                        <a:pt x="58184" y="58005"/>
                        <a:pt x="56136" y="58846"/>
                        <a:pt x="54586" y="60526"/>
                      </a:cubicBezTo>
                      <a:cubicBezTo>
                        <a:pt x="53038" y="62207"/>
                        <a:pt x="52276" y="64544"/>
                        <a:pt x="52276" y="67485"/>
                      </a:cubicBezTo>
                      <a:lnTo>
                        <a:pt x="52276" y="71923"/>
                      </a:lnTo>
                      <a:close/>
                    </a:path>
                  </a:pathLst>
                </a:custGeom>
                <a:solidFill>
                  <a:srgbClr val="000000"/>
                </a:solidFill>
                <a:ln w="0" cap="flat">
                  <a:noFill/>
                  <a:prstDash val="solid"/>
                  <a:miter/>
                </a:ln>
              </p:spPr>
              <p:txBody>
                <a:bodyPr rtlCol="0" anchor="ctr"/>
                <a:lstStyle/>
                <a:p>
                  <a:endParaRPr lang="en-US"/>
                </a:p>
              </p:txBody>
            </p:sp>
          </p:grpSp>
          <p:grpSp>
            <p:nvGrpSpPr>
              <p:cNvPr id="229" name="Graphic 630">
                <a:extLst>
                  <a:ext uri="{FF2B5EF4-FFF2-40B4-BE49-F238E27FC236}">
                    <a16:creationId xmlns:a16="http://schemas.microsoft.com/office/drawing/2014/main" id="{88A5FA17-3C56-3FA5-57B5-771048787288}"/>
                  </a:ext>
                </a:extLst>
              </p:cNvPr>
              <p:cNvGrpSpPr/>
              <p:nvPr/>
            </p:nvGrpSpPr>
            <p:grpSpPr>
              <a:xfrm>
                <a:off x="8178132" y="2981740"/>
                <a:ext cx="221916" cy="89962"/>
                <a:chOff x="8178132" y="2981740"/>
                <a:chExt cx="221916" cy="89962"/>
              </a:xfrm>
              <a:solidFill>
                <a:srgbClr val="000000"/>
              </a:solidFill>
            </p:grpSpPr>
            <p:sp>
              <p:nvSpPr>
                <p:cNvPr id="246" name="Freeform 245">
                  <a:extLst>
                    <a:ext uri="{FF2B5EF4-FFF2-40B4-BE49-F238E27FC236}">
                      <a16:creationId xmlns:a16="http://schemas.microsoft.com/office/drawing/2014/main" id="{2BF5C15E-D722-C706-25F9-ED8790EF6807}"/>
                    </a:ext>
                  </a:extLst>
                </p:cNvPr>
                <p:cNvSpPr/>
                <p:nvPr/>
              </p:nvSpPr>
              <p:spPr>
                <a:xfrm>
                  <a:off x="8178132" y="2983000"/>
                  <a:ext cx="63697" cy="87520"/>
                </a:xfrm>
                <a:custGeom>
                  <a:avLst/>
                  <a:gdLst>
                    <a:gd name="connsiteX0" fmla="*/ 52827 w 63697"/>
                    <a:gd name="connsiteY0" fmla="*/ 56325 h 87520"/>
                    <a:gd name="connsiteX1" fmla="*/ 63697 w 63697"/>
                    <a:gd name="connsiteY1" fmla="*/ 56325 h 87520"/>
                    <a:gd name="connsiteX2" fmla="*/ 63697 w 63697"/>
                    <a:gd name="connsiteY2" fmla="*/ 68036 h 87520"/>
                    <a:gd name="connsiteX3" fmla="*/ 52827 w 63697"/>
                    <a:gd name="connsiteY3" fmla="*/ 68036 h 87520"/>
                    <a:gd name="connsiteX4" fmla="*/ 52827 w 63697"/>
                    <a:gd name="connsiteY4" fmla="*/ 87520 h 87520"/>
                    <a:gd name="connsiteX5" fmla="*/ 38228 w 63697"/>
                    <a:gd name="connsiteY5" fmla="*/ 87520 h 87520"/>
                    <a:gd name="connsiteX6" fmla="*/ 38228 w 63697"/>
                    <a:gd name="connsiteY6" fmla="*/ 68036 h 87520"/>
                    <a:gd name="connsiteX7" fmla="*/ 420 w 63697"/>
                    <a:gd name="connsiteY7" fmla="*/ 68036 h 87520"/>
                    <a:gd name="connsiteX8" fmla="*/ 0 w 63697"/>
                    <a:gd name="connsiteY8" fmla="*/ 59135 h 87520"/>
                    <a:gd name="connsiteX9" fmla="*/ 37730 w 63697"/>
                    <a:gd name="connsiteY9" fmla="*/ 0 h 87520"/>
                    <a:gd name="connsiteX10" fmla="*/ 52801 w 63697"/>
                    <a:gd name="connsiteY10" fmla="*/ 0 h 87520"/>
                    <a:gd name="connsiteX11" fmla="*/ 52801 w 63697"/>
                    <a:gd name="connsiteY11" fmla="*/ 56325 h 87520"/>
                    <a:gd name="connsiteX12" fmla="*/ 15333 w 63697"/>
                    <a:gd name="connsiteY12" fmla="*/ 56325 h 87520"/>
                    <a:gd name="connsiteX13" fmla="*/ 38228 w 63697"/>
                    <a:gd name="connsiteY13" fmla="*/ 56325 h 87520"/>
                    <a:gd name="connsiteX14" fmla="*/ 38228 w 63697"/>
                    <a:gd name="connsiteY14" fmla="*/ 19773 h 87520"/>
                    <a:gd name="connsiteX15" fmla="*/ 37152 w 63697"/>
                    <a:gd name="connsiteY15" fmla="*/ 21690 h 87520"/>
                    <a:gd name="connsiteX16" fmla="*/ 15333 w 63697"/>
                    <a:gd name="connsiteY16" fmla="*/ 56299 h 8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3697" h="87520">
                      <a:moveTo>
                        <a:pt x="52827" y="56325"/>
                      </a:moveTo>
                      <a:lnTo>
                        <a:pt x="63697" y="56325"/>
                      </a:lnTo>
                      <a:lnTo>
                        <a:pt x="63697" y="68036"/>
                      </a:lnTo>
                      <a:lnTo>
                        <a:pt x="52827" y="68036"/>
                      </a:lnTo>
                      <a:lnTo>
                        <a:pt x="52827" y="87520"/>
                      </a:lnTo>
                      <a:lnTo>
                        <a:pt x="38228" y="87520"/>
                      </a:lnTo>
                      <a:lnTo>
                        <a:pt x="38228" y="68036"/>
                      </a:lnTo>
                      <a:lnTo>
                        <a:pt x="420" y="68036"/>
                      </a:lnTo>
                      <a:lnTo>
                        <a:pt x="0" y="59135"/>
                      </a:lnTo>
                      <a:lnTo>
                        <a:pt x="37730" y="0"/>
                      </a:lnTo>
                      <a:lnTo>
                        <a:pt x="52801" y="0"/>
                      </a:lnTo>
                      <a:lnTo>
                        <a:pt x="52801" y="56325"/>
                      </a:lnTo>
                      <a:close/>
                      <a:moveTo>
                        <a:pt x="15333" y="56325"/>
                      </a:moveTo>
                      <a:lnTo>
                        <a:pt x="38228" y="56325"/>
                      </a:lnTo>
                      <a:lnTo>
                        <a:pt x="38228" y="19773"/>
                      </a:lnTo>
                      <a:lnTo>
                        <a:pt x="37152" y="21690"/>
                      </a:lnTo>
                      <a:lnTo>
                        <a:pt x="15333" y="56299"/>
                      </a:lnTo>
                      <a:close/>
                    </a:path>
                  </a:pathLst>
                </a:custGeom>
                <a:solidFill>
                  <a:srgbClr val="000000"/>
                </a:solidFill>
                <a:ln w="0" cap="flat">
                  <a:noFill/>
                  <a:prstDash val="solid"/>
                  <a:miter/>
                </a:ln>
              </p:spPr>
              <p:txBody>
                <a:bodyPr rtlCol="0" anchor="ctr"/>
                <a:lstStyle/>
                <a:p>
                  <a:endParaRPr lang="en-US"/>
                </a:p>
              </p:txBody>
            </p:sp>
            <p:sp>
              <p:nvSpPr>
                <p:cNvPr id="247" name="Freeform 246">
                  <a:extLst>
                    <a:ext uri="{FF2B5EF4-FFF2-40B4-BE49-F238E27FC236}">
                      <a16:creationId xmlns:a16="http://schemas.microsoft.com/office/drawing/2014/main" id="{B2B7C057-6A3A-2C49-4217-3FE2465EBD6A}"/>
                    </a:ext>
                  </a:extLst>
                </p:cNvPr>
                <p:cNvSpPr/>
                <p:nvPr/>
              </p:nvSpPr>
              <p:spPr>
                <a:xfrm>
                  <a:off x="8251964" y="2982528"/>
                  <a:ext cx="57815" cy="89148"/>
                </a:xfrm>
                <a:custGeom>
                  <a:avLst/>
                  <a:gdLst>
                    <a:gd name="connsiteX0" fmla="*/ 44977 w 57815"/>
                    <a:gd name="connsiteY0" fmla="*/ 53 h 89148"/>
                    <a:gd name="connsiteX1" fmla="*/ 44977 w 57815"/>
                    <a:gd name="connsiteY1" fmla="*/ 12131 h 89148"/>
                    <a:gd name="connsiteX2" fmla="*/ 43165 w 57815"/>
                    <a:gd name="connsiteY2" fmla="*/ 12131 h 89148"/>
                    <a:gd name="connsiteX3" fmla="*/ 23578 w 57815"/>
                    <a:gd name="connsiteY3" fmla="*/ 18854 h 89148"/>
                    <a:gd name="connsiteX4" fmla="*/ 14861 w 57815"/>
                    <a:gd name="connsiteY4" fmla="*/ 37419 h 89148"/>
                    <a:gd name="connsiteX5" fmla="*/ 32820 w 57815"/>
                    <a:gd name="connsiteY5" fmla="*/ 30014 h 89148"/>
                    <a:gd name="connsiteX6" fmla="*/ 51120 w 57815"/>
                    <a:gd name="connsiteY6" fmla="*/ 38180 h 89148"/>
                    <a:gd name="connsiteX7" fmla="*/ 57816 w 57815"/>
                    <a:gd name="connsiteY7" fmla="*/ 59266 h 89148"/>
                    <a:gd name="connsiteX8" fmla="*/ 49965 w 57815"/>
                    <a:gd name="connsiteY8" fmla="*/ 80877 h 89148"/>
                    <a:gd name="connsiteX9" fmla="*/ 29380 w 57815"/>
                    <a:gd name="connsiteY9" fmla="*/ 89148 h 89148"/>
                    <a:gd name="connsiteX10" fmla="*/ 8140 w 57815"/>
                    <a:gd name="connsiteY10" fmla="*/ 79459 h 89148"/>
                    <a:gd name="connsiteX11" fmla="*/ 0 w 57815"/>
                    <a:gd name="connsiteY11" fmla="*/ 54093 h 89148"/>
                    <a:gd name="connsiteX12" fmla="*/ 0 w 57815"/>
                    <a:gd name="connsiteY12" fmla="*/ 49104 h 89148"/>
                    <a:gd name="connsiteX13" fmla="*/ 11211 w 57815"/>
                    <a:gd name="connsiteY13" fmla="*/ 13051 h 89148"/>
                    <a:gd name="connsiteX14" fmla="*/ 43454 w 57815"/>
                    <a:gd name="connsiteY14" fmla="*/ 0 h 89148"/>
                    <a:gd name="connsiteX15" fmla="*/ 44951 w 57815"/>
                    <a:gd name="connsiteY15" fmla="*/ 0 h 89148"/>
                    <a:gd name="connsiteX16" fmla="*/ 29302 w 57815"/>
                    <a:gd name="connsiteY16" fmla="*/ 41830 h 89148"/>
                    <a:gd name="connsiteX17" fmla="*/ 20506 w 57815"/>
                    <a:gd name="connsiteY17" fmla="*/ 44535 h 89148"/>
                    <a:gd name="connsiteX18" fmla="*/ 14651 w 57815"/>
                    <a:gd name="connsiteY18" fmla="*/ 51756 h 89148"/>
                    <a:gd name="connsiteX19" fmla="*/ 14651 w 57815"/>
                    <a:gd name="connsiteY19" fmla="*/ 56194 h 89148"/>
                    <a:gd name="connsiteX20" fmla="*/ 18747 w 57815"/>
                    <a:gd name="connsiteY20" fmla="*/ 71660 h 89148"/>
                    <a:gd name="connsiteX21" fmla="*/ 29328 w 57815"/>
                    <a:gd name="connsiteY21" fmla="*/ 77410 h 89148"/>
                    <a:gd name="connsiteX22" fmla="*/ 39594 w 57815"/>
                    <a:gd name="connsiteY22" fmla="*/ 72553 h 89148"/>
                    <a:gd name="connsiteX23" fmla="*/ 43375 w 57815"/>
                    <a:gd name="connsiteY23" fmla="*/ 59738 h 89148"/>
                    <a:gd name="connsiteX24" fmla="*/ 39542 w 57815"/>
                    <a:gd name="connsiteY24" fmla="*/ 46819 h 89148"/>
                    <a:gd name="connsiteX25" fmla="*/ 29328 w 57815"/>
                    <a:gd name="connsiteY25" fmla="*/ 41830 h 8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7815" h="89148">
                      <a:moveTo>
                        <a:pt x="44977" y="53"/>
                      </a:moveTo>
                      <a:lnTo>
                        <a:pt x="44977" y="12131"/>
                      </a:lnTo>
                      <a:lnTo>
                        <a:pt x="43165" y="12131"/>
                      </a:lnTo>
                      <a:cubicBezTo>
                        <a:pt x="35000" y="12263"/>
                        <a:pt x="28462" y="14495"/>
                        <a:pt x="23578" y="18854"/>
                      </a:cubicBezTo>
                      <a:cubicBezTo>
                        <a:pt x="18695" y="23213"/>
                        <a:pt x="15780" y="29410"/>
                        <a:pt x="14861" y="37419"/>
                      </a:cubicBezTo>
                      <a:cubicBezTo>
                        <a:pt x="19561" y="32482"/>
                        <a:pt x="25547" y="30014"/>
                        <a:pt x="32820" y="30014"/>
                      </a:cubicBezTo>
                      <a:cubicBezTo>
                        <a:pt x="40539" y="30014"/>
                        <a:pt x="46657" y="32745"/>
                        <a:pt x="51120" y="38180"/>
                      </a:cubicBezTo>
                      <a:cubicBezTo>
                        <a:pt x="55585" y="43642"/>
                        <a:pt x="57816" y="50653"/>
                        <a:pt x="57816" y="59266"/>
                      </a:cubicBezTo>
                      <a:cubicBezTo>
                        <a:pt x="57816" y="67879"/>
                        <a:pt x="55190" y="75362"/>
                        <a:pt x="49965" y="80877"/>
                      </a:cubicBezTo>
                      <a:cubicBezTo>
                        <a:pt x="44740" y="86391"/>
                        <a:pt x="37862" y="89148"/>
                        <a:pt x="29380" y="89148"/>
                      </a:cubicBezTo>
                      <a:cubicBezTo>
                        <a:pt x="20900" y="89148"/>
                        <a:pt x="13575" y="85918"/>
                        <a:pt x="8140" y="79459"/>
                      </a:cubicBezTo>
                      <a:cubicBezTo>
                        <a:pt x="2704" y="72999"/>
                        <a:pt x="0" y="64544"/>
                        <a:pt x="0" y="54093"/>
                      </a:cubicBezTo>
                      <a:lnTo>
                        <a:pt x="0" y="49104"/>
                      </a:lnTo>
                      <a:cubicBezTo>
                        <a:pt x="0" y="33769"/>
                        <a:pt x="3729" y="21742"/>
                        <a:pt x="11211" y="13051"/>
                      </a:cubicBezTo>
                      <a:cubicBezTo>
                        <a:pt x="18668" y="4359"/>
                        <a:pt x="29433" y="0"/>
                        <a:pt x="43454" y="0"/>
                      </a:cubicBezTo>
                      <a:lnTo>
                        <a:pt x="44951" y="0"/>
                      </a:lnTo>
                      <a:close/>
                      <a:moveTo>
                        <a:pt x="29302" y="41830"/>
                      </a:moveTo>
                      <a:cubicBezTo>
                        <a:pt x="26098" y="41830"/>
                        <a:pt x="23158" y="42723"/>
                        <a:pt x="20506" y="44535"/>
                      </a:cubicBezTo>
                      <a:cubicBezTo>
                        <a:pt x="17828" y="46347"/>
                        <a:pt x="15885" y="48736"/>
                        <a:pt x="14651" y="51756"/>
                      </a:cubicBezTo>
                      <a:lnTo>
                        <a:pt x="14651" y="56194"/>
                      </a:lnTo>
                      <a:cubicBezTo>
                        <a:pt x="14651" y="62679"/>
                        <a:pt x="16016" y="67852"/>
                        <a:pt x="18747" y="71660"/>
                      </a:cubicBezTo>
                      <a:cubicBezTo>
                        <a:pt x="21477" y="75494"/>
                        <a:pt x="24996" y="77410"/>
                        <a:pt x="29328" y="77410"/>
                      </a:cubicBezTo>
                      <a:cubicBezTo>
                        <a:pt x="33660" y="77410"/>
                        <a:pt x="37074" y="75782"/>
                        <a:pt x="39594" y="72553"/>
                      </a:cubicBezTo>
                      <a:cubicBezTo>
                        <a:pt x="42115" y="69297"/>
                        <a:pt x="43375" y="65043"/>
                        <a:pt x="43375" y="59738"/>
                      </a:cubicBezTo>
                      <a:cubicBezTo>
                        <a:pt x="43375" y="54434"/>
                        <a:pt x="42089" y="50154"/>
                        <a:pt x="39542" y="46819"/>
                      </a:cubicBezTo>
                      <a:cubicBezTo>
                        <a:pt x="36969" y="43484"/>
                        <a:pt x="33582" y="41830"/>
                        <a:pt x="29328" y="41830"/>
                      </a:cubicBezTo>
                      <a:close/>
                    </a:path>
                  </a:pathLst>
                </a:custGeom>
                <a:solidFill>
                  <a:srgbClr val="000000"/>
                </a:solidFill>
                <a:ln w="0" cap="flat">
                  <a:noFill/>
                  <a:prstDash val="solid"/>
                  <a:miter/>
                </a:ln>
              </p:spPr>
              <p:txBody>
                <a:bodyPr rtlCol="0" anchor="ctr"/>
                <a:lstStyle/>
                <a:p>
                  <a:endParaRPr lang="en-US"/>
                </a:p>
              </p:txBody>
            </p:sp>
            <p:sp>
              <p:nvSpPr>
                <p:cNvPr id="248" name="Freeform 247">
                  <a:extLst>
                    <a:ext uri="{FF2B5EF4-FFF2-40B4-BE49-F238E27FC236}">
                      <a16:creationId xmlns:a16="http://schemas.microsoft.com/office/drawing/2014/main" id="{E8E48FFA-C1D5-2506-2335-03B8F3A4DC56}"/>
                    </a:ext>
                  </a:extLst>
                </p:cNvPr>
                <p:cNvSpPr/>
                <p:nvPr/>
              </p:nvSpPr>
              <p:spPr>
                <a:xfrm>
                  <a:off x="8320860" y="2981740"/>
                  <a:ext cx="79188" cy="89962"/>
                </a:xfrm>
                <a:custGeom>
                  <a:avLst/>
                  <a:gdLst>
                    <a:gd name="connsiteX0" fmla="*/ 0 w 79188"/>
                    <a:gd name="connsiteY0" fmla="*/ 18092 h 89962"/>
                    <a:gd name="connsiteX1" fmla="*/ 5120 w 79188"/>
                    <a:gd name="connsiteY1" fmla="*/ 5068 h 89962"/>
                    <a:gd name="connsiteX2" fmla="*/ 18511 w 79188"/>
                    <a:gd name="connsiteY2" fmla="*/ 0 h 89962"/>
                    <a:gd name="connsiteX3" fmla="*/ 32006 w 79188"/>
                    <a:gd name="connsiteY3" fmla="*/ 5068 h 89962"/>
                    <a:gd name="connsiteX4" fmla="*/ 37074 w 79188"/>
                    <a:gd name="connsiteY4" fmla="*/ 18381 h 89962"/>
                    <a:gd name="connsiteX5" fmla="*/ 37074 w 79188"/>
                    <a:gd name="connsiteY5" fmla="*/ 22714 h 89962"/>
                    <a:gd name="connsiteX6" fmla="*/ 32006 w 79188"/>
                    <a:gd name="connsiteY6" fmla="*/ 35633 h 89962"/>
                    <a:gd name="connsiteX7" fmla="*/ 18642 w 79188"/>
                    <a:gd name="connsiteY7" fmla="*/ 40675 h 89962"/>
                    <a:gd name="connsiteX8" fmla="*/ 5277 w 79188"/>
                    <a:gd name="connsiteY8" fmla="*/ 35712 h 89962"/>
                    <a:gd name="connsiteX9" fmla="*/ 26 w 79188"/>
                    <a:gd name="connsiteY9" fmla="*/ 22346 h 89962"/>
                    <a:gd name="connsiteX10" fmla="*/ 26 w 79188"/>
                    <a:gd name="connsiteY10" fmla="*/ 18066 h 89962"/>
                    <a:gd name="connsiteX11" fmla="*/ 10214 w 79188"/>
                    <a:gd name="connsiteY11" fmla="*/ 22688 h 89962"/>
                    <a:gd name="connsiteX12" fmla="*/ 12524 w 79188"/>
                    <a:gd name="connsiteY12" fmla="*/ 29410 h 89962"/>
                    <a:gd name="connsiteX13" fmla="*/ 18616 w 79188"/>
                    <a:gd name="connsiteY13" fmla="*/ 31983 h 89962"/>
                    <a:gd name="connsiteX14" fmla="*/ 24629 w 79188"/>
                    <a:gd name="connsiteY14" fmla="*/ 29410 h 89962"/>
                    <a:gd name="connsiteX15" fmla="*/ 26912 w 79188"/>
                    <a:gd name="connsiteY15" fmla="*/ 22451 h 89962"/>
                    <a:gd name="connsiteX16" fmla="*/ 26912 w 79188"/>
                    <a:gd name="connsiteY16" fmla="*/ 18040 h 89962"/>
                    <a:gd name="connsiteX17" fmla="*/ 24602 w 79188"/>
                    <a:gd name="connsiteY17" fmla="*/ 11291 h 89962"/>
                    <a:gd name="connsiteX18" fmla="*/ 18511 w 79188"/>
                    <a:gd name="connsiteY18" fmla="*/ 8692 h 89962"/>
                    <a:gd name="connsiteX19" fmla="*/ 12472 w 79188"/>
                    <a:gd name="connsiteY19" fmla="*/ 11317 h 89962"/>
                    <a:gd name="connsiteX20" fmla="*/ 10214 w 79188"/>
                    <a:gd name="connsiteY20" fmla="*/ 18224 h 89962"/>
                    <a:gd name="connsiteX21" fmla="*/ 10214 w 79188"/>
                    <a:gd name="connsiteY21" fmla="*/ 22688 h 89962"/>
                    <a:gd name="connsiteX22" fmla="*/ 21635 w 79188"/>
                    <a:gd name="connsiteY22" fmla="*/ 82216 h 89962"/>
                    <a:gd name="connsiteX23" fmla="*/ 14126 w 79188"/>
                    <a:gd name="connsiteY23" fmla="*/ 77883 h 89962"/>
                    <a:gd name="connsiteX24" fmla="*/ 56845 w 79188"/>
                    <a:gd name="connsiteY24" fmla="*/ 9479 h 89962"/>
                    <a:gd name="connsiteX25" fmla="*/ 64354 w 79188"/>
                    <a:gd name="connsiteY25" fmla="*/ 13812 h 89962"/>
                    <a:gd name="connsiteX26" fmla="*/ 21635 w 79188"/>
                    <a:gd name="connsiteY26" fmla="*/ 82216 h 89962"/>
                    <a:gd name="connsiteX27" fmla="*/ 42062 w 79188"/>
                    <a:gd name="connsiteY27" fmla="*/ 67327 h 89962"/>
                    <a:gd name="connsiteX28" fmla="*/ 47287 w 79188"/>
                    <a:gd name="connsiteY28" fmla="*/ 54277 h 89962"/>
                    <a:gd name="connsiteX29" fmla="*/ 60625 w 79188"/>
                    <a:gd name="connsiteY29" fmla="*/ 49288 h 89962"/>
                    <a:gd name="connsiteX30" fmla="*/ 73990 w 79188"/>
                    <a:gd name="connsiteY30" fmla="*/ 54277 h 89962"/>
                    <a:gd name="connsiteX31" fmla="*/ 79189 w 79188"/>
                    <a:gd name="connsiteY31" fmla="*/ 67747 h 89962"/>
                    <a:gd name="connsiteX32" fmla="*/ 79189 w 79188"/>
                    <a:gd name="connsiteY32" fmla="*/ 72001 h 89962"/>
                    <a:gd name="connsiteX33" fmla="*/ 74173 w 79188"/>
                    <a:gd name="connsiteY33" fmla="*/ 84894 h 89962"/>
                    <a:gd name="connsiteX34" fmla="*/ 60731 w 79188"/>
                    <a:gd name="connsiteY34" fmla="*/ 89962 h 89962"/>
                    <a:gd name="connsiteX35" fmla="*/ 47182 w 79188"/>
                    <a:gd name="connsiteY35" fmla="*/ 84947 h 89962"/>
                    <a:gd name="connsiteX36" fmla="*/ 42036 w 79188"/>
                    <a:gd name="connsiteY36" fmla="*/ 71686 h 89962"/>
                    <a:gd name="connsiteX37" fmla="*/ 42036 w 79188"/>
                    <a:gd name="connsiteY37" fmla="*/ 67301 h 89962"/>
                    <a:gd name="connsiteX38" fmla="*/ 52303 w 79188"/>
                    <a:gd name="connsiteY38" fmla="*/ 71949 h 89962"/>
                    <a:gd name="connsiteX39" fmla="*/ 54665 w 79188"/>
                    <a:gd name="connsiteY39" fmla="*/ 78645 h 89962"/>
                    <a:gd name="connsiteX40" fmla="*/ 60757 w 79188"/>
                    <a:gd name="connsiteY40" fmla="*/ 81271 h 89962"/>
                    <a:gd name="connsiteX41" fmla="*/ 66795 w 79188"/>
                    <a:gd name="connsiteY41" fmla="*/ 78776 h 89962"/>
                    <a:gd name="connsiteX42" fmla="*/ 69001 w 79188"/>
                    <a:gd name="connsiteY42" fmla="*/ 71765 h 89962"/>
                    <a:gd name="connsiteX43" fmla="*/ 69001 w 79188"/>
                    <a:gd name="connsiteY43" fmla="*/ 67248 h 89962"/>
                    <a:gd name="connsiteX44" fmla="*/ 66665 w 79188"/>
                    <a:gd name="connsiteY44" fmla="*/ 60526 h 89962"/>
                    <a:gd name="connsiteX45" fmla="*/ 60652 w 79188"/>
                    <a:gd name="connsiteY45" fmla="*/ 58005 h 89962"/>
                    <a:gd name="connsiteX46" fmla="*/ 54613 w 79188"/>
                    <a:gd name="connsiteY46" fmla="*/ 60526 h 89962"/>
                    <a:gd name="connsiteX47" fmla="*/ 52303 w 79188"/>
                    <a:gd name="connsiteY47" fmla="*/ 67485 h 89962"/>
                    <a:gd name="connsiteX48" fmla="*/ 52303 w 79188"/>
                    <a:gd name="connsiteY48" fmla="*/ 71923 h 8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62">
                      <a:moveTo>
                        <a:pt x="0" y="18092"/>
                      </a:moveTo>
                      <a:cubicBezTo>
                        <a:pt x="0" y="12814"/>
                        <a:pt x="1707" y="8455"/>
                        <a:pt x="5120" y="5068"/>
                      </a:cubicBezTo>
                      <a:cubicBezTo>
                        <a:pt x="8533" y="1681"/>
                        <a:pt x="12997" y="0"/>
                        <a:pt x="18511" y="0"/>
                      </a:cubicBezTo>
                      <a:cubicBezTo>
                        <a:pt x="24025" y="0"/>
                        <a:pt x="28619" y="1681"/>
                        <a:pt x="32006" y="5068"/>
                      </a:cubicBezTo>
                      <a:cubicBezTo>
                        <a:pt x="35393" y="8455"/>
                        <a:pt x="37074" y="12893"/>
                        <a:pt x="37074" y="18381"/>
                      </a:cubicBezTo>
                      <a:lnTo>
                        <a:pt x="37074" y="22714"/>
                      </a:lnTo>
                      <a:cubicBezTo>
                        <a:pt x="37074" y="27966"/>
                        <a:pt x="35367" y="32272"/>
                        <a:pt x="32006" y="35633"/>
                      </a:cubicBezTo>
                      <a:cubicBezTo>
                        <a:pt x="28619" y="38994"/>
                        <a:pt x="24155" y="40675"/>
                        <a:pt x="18642" y="40675"/>
                      </a:cubicBezTo>
                      <a:cubicBezTo>
                        <a:pt x="13128" y="40675"/>
                        <a:pt x="8770" y="39020"/>
                        <a:pt x="5277" y="35712"/>
                      </a:cubicBezTo>
                      <a:cubicBezTo>
                        <a:pt x="1760" y="32403"/>
                        <a:pt x="26" y="27939"/>
                        <a:pt x="26" y="22346"/>
                      </a:cubicBezTo>
                      <a:lnTo>
                        <a:pt x="26" y="18066"/>
                      </a:lnTo>
                      <a:close/>
                      <a:moveTo>
                        <a:pt x="10214" y="22688"/>
                      </a:moveTo>
                      <a:cubicBezTo>
                        <a:pt x="10214" y="25471"/>
                        <a:pt x="10975" y="27703"/>
                        <a:pt x="12524" y="29410"/>
                      </a:cubicBezTo>
                      <a:cubicBezTo>
                        <a:pt x="14074" y="31116"/>
                        <a:pt x="16095" y="31983"/>
                        <a:pt x="18616" y="31983"/>
                      </a:cubicBezTo>
                      <a:cubicBezTo>
                        <a:pt x="21136" y="31983"/>
                        <a:pt x="23105" y="31116"/>
                        <a:pt x="24629" y="29410"/>
                      </a:cubicBezTo>
                      <a:cubicBezTo>
                        <a:pt x="26151" y="27703"/>
                        <a:pt x="26912" y="25392"/>
                        <a:pt x="26912" y="22451"/>
                      </a:cubicBezTo>
                      <a:lnTo>
                        <a:pt x="26912" y="18040"/>
                      </a:lnTo>
                      <a:cubicBezTo>
                        <a:pt x="26912" y="15256"/>
                        <a:pt x="26151" y="13024"/>
                        <a:pt x="24602" y="11291"/>
                      </a:cubicBezTo>
                      <a:cubicBezTo>
                        <a:pt x="23053" y="9558"/>
                        <a:pt x="21031" y="8692"/>
                        <a:pt x="18511" y="8692"/>
                      </a:cubicBezTo>
                      <a:cubicBezTo>
                        <a:pt x="15990" y="8692"/>
                        <a:pt x="13968" y="9558"/>
                        <a:pt x="12472" y="11317"/>
                      </a:cubicBezTo>
                      <a:cubicBezTo>
                        <a:pt x="10975" y="13077"/>
                        <a:pt x="10214" y="15361"/>
                        <a:pt x="10214" y="18224"/>
                      </a:cubicBezTo>
                      <a:lnTo>
                        <a:pt x="10214" y="22688"/>
                      </a:lnTo>
                      <a:close/>
                      <a:moveTo>
                        <a:pt x="21635" y="82216"/>
                      </a:moveTo>
                      <a:lnTo>
                        <a:pt x="14126" y="77883"/>
                      </a:lnTo>
                      <a:lnTo>
                        <a:pt x="56845" y="9479"/>
                      </a:lnTo>
                      <a:lnTo>
                        <a:pt x="64354" y="13812"/>
                      </a:lnTo>
                      <a:lnTo>
                        <a:pt x="21635" y="82216"/>
                      </a:lnTo>
                      <a:close/>
                      <a:moveTo>
                        <a:pt x="42062" y="67327"/>
                      </a:moveTo>
                      <a:cubicBezTo>
                        <a:pt x="42062" y="61970"/>
                        <a:pt x="43796" y="57612"/>
                        <a:pt x="47287" y="54277"/>
                      </a:cubicBezTo>
                      <a:cubicBezTo>
                        <a:pt x="50779" y="50942"/>
                        <a:pt x="55217" y="49288"/>
                        <a:pt x="60625" y="49288"/>
                      </a:cubicBezTo>
                      <a:cubicBezTo>
                        <a:pt x="66034" y="49288"/>
                        <a:pt x="70524" y="50942"/>
                        <a:pt x="73990" y="54277"/>
                      </a:cubicBezTo>
                      <a:cubicBezTo>
                        <a:pt x="77455" y="57612"/>
                        <a:pt x="79189" y="62102"/>
                        <a:pt x="79189" y="67747"/>
                      </a:cubicBezTo>
                      <a:lnTo>
                        <a:pt x="79189" y="72001"/>
                      </a:lnTo>
                      <a:cubicBezTo>
                        <a:pt x="79189" y="77201"/>
                        <a:pt x="77508" y="81507"/>
                        <a:pt x="74173" y="84894"/>
                      </a:cubicBezTo>
                      <a:cubicBezTo>
                        <a:pt x="70839" y="88282"/>
                        <a:pt x="66349" y="89962"/>
                        <a:pt x="60731" y="89962"/>
                      </a:cubicBezTo>
                      <a:cubicBezTo>
                        <a:pt x="55111" y="89962"/>
                        <a:pt x="50595" y="88282"/>
                        <a:pt x="47182" y="84947"/>
                      </a:cubicBezTo>
                      <a:cubicBezTo>
                        <a:pt x="43769" y="81612"/>
                        <a:pt x="42036" y="77174"/>
                        <a:pt x="42036" y="71686"/>
                      </a:cubicBezTo>
                      <a:lnTo>
                        <a:pt x="42036" y="67301"/>
                      </a:lnTo>
                      <a:close/>
                      <a:moveTo>
                        <a:pt x="52303" y="71949"/>
                      </a:moveTo>
                      <a:cubicBezTo>
                        <a:pt x="52303" y="74680"/>
                        <a:pt x="53090" y="76912"/>
                        <a:pt x="54665" y="78645"/>
                      </a:cubicBezTo>
                      <a:cubicBezTo>
                        <a:pt x="56241" y="80378"/>
                        <a:pt x="58288" y="81271"/>
                        <a:pt x="60757" y="81271"/>
                      </a:cubicBezTo>
                      <a:cubicBezTo>
                        <a:pt x="63225" y="81271"/>
                        <a:pt x="65325" y="80430"/>
                        <a:pt x="66795" y="78776"/>
                      </a:cubicBezTo>
                      <a:cubicBezTo>
                        <a:pt x="68266" y="77122"/>
                        <a:pt x="69001" y="74785"/>
                        <a:pt x="69001" y="71765"/>
                      </a:cubicBezTo>
                      <a:lnTo>
                        <a:pt x="69001" y="67248"/>
                      </a:lnTo>
                      <a:cubicBezTo>
                        <a:pt x="69001" y="64439"/>
                        <a:pt x="68213" y="62207"/>
                        <a:pt x="66665" y="60526"/>
                      </a:cubicBezTo>
                      <a:cubicBezTo>
                        <a:pt x="65089" y="58846"/>
                        <a:pt x="63093" y="58005"/>
                        <a:pt x="60652" y="58005"/>
                      </a:cubicBezTo>
                      <a:cubicBezTo>
                        <a:pt x="58210" y="58005"/>
                        <a:pt x="56162" y="58846"/>
                        <a:pt x="54613" y="60526"/>
                      </a:cubicBezTo>
                      <a:cubicBezTo>
                        <a:pt x="53063" y="62207"/>
                        <a:pt x="52303" y="64544"/>
                        <a:pt x="52303" y="67485"/>
                      </a:cubicBezTo>
                      <a:lnTo>
                        <a:pt x="52303" y="71923"/>
                      </a:lnTo>
                      <a:close/>
                    </a:path>
                  </a:pathLst>
                </a:custGeom>
                <a:solidFill>
                  <a:srgbClr val="000000"/>
                </a:solidFill>
                <a:ln w="0" cap="flat">
                  <a:noFill/>
                  <a:prstDash val="solid"/>
                  <a:miter/>
                </a:ln>
              </p:spPr>
              <p:txBody>
                <a:bodyPr rtlCol="0" anchor="ctr"/>
                <a:lstStyle/>
                <a:p>
                  <a:endParaRPr lang="en-US"/>
                </a:p>
              </p:txBody>
            </p:sp>
          </p:grpSp>
          <p:grpSp>
            <p:nvGrpSpPr>
              <p:cNvPr id="230" name="Graphic 630">
                <a:extLst>
                  <a:ext uri="{FF2B5EF4-FFF2-40B4-BE49-F238E27FC236}">
                    <a16:creationId xmlns:a16="http://schemas.microsoft.com/office/drawing/2014/main" id="{DC05CB10-20C6-2776-608F-9E871F609F44}"/>
                  </a:ext>
                </a:extLst>
              </p:cNvPr>
              <p:cNvGrpSpPr/>
              <p:nvPr/>
            </p:nvGrpSpPr>
            <p:grpSpPr>
              <a:xfrm>
                <a:off x="8774224" y="2981740"/>
                <a:ext cx="221941" cy="89962"/>
                <a:chOff x="8774224" y="2981740"/>
                <a:chExt cx="221941" cy="89962"/>
              </a:xfrm>
              <a:solidFill>
                <a:srgbClr val="000000"/>
              </a:solidFill>
            </p:grpSpPr>
            <p:sp>
              <p:nvSpPr>
                <p:cNvPr id="243" name="Freeform 242">
                  <a:extLst>
                    <a:ext uri="{FF2B5EF4-FFF2-40B4-BE49-F238E27FC236}">
                      <a16:creationId xmlns:a16="http://schemas.microsoft.com/office/drawing/2014/main" id="{812A1610-B8BC-69F3-6B8A-C9A19D2523E9}"/>
                    </a:ext>
                  </a:extLst>
                </p:cNvPr>
                <p:cNvSpPr/>
                <p:nvPr/>
              </p:nvSpPr>
              <p:spPr>
                <a:xfrm>
                  <a:off x="8774224" y="2983000"/>
                  <a:ext cx="63697" cy="87520"/>
                </a:xfrm>
                <a:custGeom>
                  <a:avLst/>
                  <a:gdLst>
                    <a:gd name="connsiteX0" fmla="*/ 52827 w 63697"/>
                    <a:gd name="connsiteY0" fmla="*/ 56325 h 87520"/>
                    <a:gd name="connsiteX1" fmla="*/ 63697 w 63697"/>
                    <a:gd name="connsiteY1" fmla="*/ 56325 h 87520"/>
                    <a:gd name="connsiteX2" fmla="*/ 63697 w 63697"/>
                    <a:gd name="connsiteY2" fmla="*/ 68036 h 87520"/>
                    <a:gd name="connsiteX3" fmla="*/ 52827 w 63697"/>
                    <a:gd name="connsiteY3" fmla="*/ 68036 h 87520"/>
                    <a:gd name="connsiteX4" fmla="*/ 52827 w 63697"/>
                    <a:gd name="connsiteY4" fmla="*/ 87520 h 87520"/>
                    <a:gd name="connsiteX5" fmla="*/ 38228 w 63697"/>
                    <a:gd name="connsiteY5" fmla="*/ 87520 h 87520"/>
                    <a:gd name="connsiteX6" fmla="*/ 38228 w 63697"/>
                    <a:gd name="connsiteY6" fmla="*/ 68036 h 87520"/>
                    <a:gd name="connsiteX7" fmla="*/ 420 w 63697"/>
                    <a:gd name="connsiteY7" fmla="*/ 68036 h 87520"/>
                    <a:gd name="connsiteX8" fmla="*/ 0 w 63697"/>
                    <a:gd name="connsiteY8" fmla="*/ 59135 h 87520"/>
                    <a:gd name="connsiteX9" fmla="*/ 37730 w 63697"/>
                    <a:gd name="connsiteY9" fmla="*/ 0 h 87520"/>
                    <a:gd name="connsiteX10" fmla="*/ 52801 w 63697"/>
                    <a:gd name="connsiteY10" fmla="*/ 0 h 87520"/>
                    <a:gd name="connsiteX11" fmla="*/ 52801 w 63697"/>
                    <a:gd name="connsiteY11" fmla="*/ 56325 h 87520"/>
                    <a:gd name="connsiteX12" fmla="*/ 15333 w 63697"/>
                    <a:gd name="connsiteY12" fmla="*/ 56325 h 87520"/>
                    <a:gd name="connsiteX13" fmla="*/ 38228 w 63697"/>
                    <a:gd name="connsiteY13" fmla="*/ 56325 h 87520"/>
                    <a:gd name="connsiteX14" fmla="*/ 38228 w 63697"/>
                    <a:gd name="connsiteY14" fmla="*/ 19773 h 87520"/>
                    <a:gd name="connsiteX15" fmla="*/ 37152 w 63697"/>
                    <a:gd name="connsiteY15" fmla="*/ 21690 h 87520"/>
                    <a:gd name="connsiteX16" fmla="*/ 15333 w 63697"/>
                    <a:gd name="connsiteY16" fmla="*/ 56299 h 8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3697" h="87520">
                      <a:moveTo>
                        <a:pt x="52827" y="56325"/>
                      </a:moveTo>
                      <a:lnTo>
                        <a:pt x="63697" y="56325"/>
                      </a:lnTo>
                      <a:lnTo>
                        <a:pt x="63697" y="68036"/>
                      </a:lnTo>
                      <a:lnTo>
                        <a:pt x="52827" y="68036"/>
                      </a:lnTo>
                      <a:lnTo>
                        <a:pt x="52827" y="87520"/>
                      </a:lnTo>
                      <a:lnTo>
                        <a:pt x="38228" y="87520"/>
                      </a:lnTo>
                      <a:lnTo>
                        <a:pt x="38228" y="68036"/>
                      </a:lnTo>
                      <a:lnTo>
                        <a:pt x="420" y="68036"/>
                      </a:lnTo>
                      <a:lnTo>
                        <a:pt x="0" y="59135"/>
                      </a:lnTo>
                      <a:lnTo>
                        <a:pt x="37730" y="0"/>
                      </a:lnTo>
                      <a:lnTo>
                        <a:pt x="52801" y="0"/>
                      </a:lnTo>
                      <a:lnTo>
                        <a:pt x="52801" y="56325"/>
                      </a:lnTo>
                      <a:close/>
                      <a:moveTo>
                        <a:pt x="15333" y="56325"/>
                      </a:moveTo>
                      <a:lnTo>
                        <a:pt x="38228" y="56325"/>
                      </a:lnTo>
                      <a:lnTo>
                        <a:pt x="38228" y="19773"/>
                      </a:lnTo>
                      <a:lnTo>
                        <a:pt x="37152" y="21690"/>
                      </a:lnTo>
                      <a:lnTo>
                        <a:pt x="15333" y="56299"/>
                      </a:lnTo>
                      <a:close/>
                    </a:path>
                  </a:pathLst>
                </a:custGeom>
                <a:solidFill>
                  <a:srgbClr val="000000"/>
                </a:solidFill>
                <a:ln w="0" cap="flat">
                  <a:noFill/>
                  <a:prstDash val="solid"/>
                  <a:miter/>
                </a:ln>
              </p:spPr>
              <p:txBody>
                <a:bodyPr rtlCol="0" anchor="ctr"/>
                <a:lstStyle/>
                <a:p>
                  <a:endParaRPr lang="en-US"/>
                </a:p>
              </p:txBody>
            </p:sp>
            <p:sp>
              <p:nvSpPr>
                <p:cNvPr id="244" name="Freeform 243">
                  <a:extLst>
                    <a:ext uri="{FF2B5EF4-FFF2-40B4-BE49-F238E27FC236}">
                      <a16:creationId xmlns:a16="http://schemas.microsoft.com/office/drawing/2014/main" id="{FBF65D74-D3DC-0BEC-20E0-5B67FB9361E3}"/>
                    </a:ext>
                  </a:extLst>
                </p:cNvPr>
                <p:cNvSpPr/>
                <p:nvPr/>
              </p:nvSpPr>
              <p:spPr>
                <a:xfrm>
                  <a:off x="8845219" y="2983027"/>
                  <a:ext cx="60625" cy="87493"/>
                </a:xfrm>
                <a:custGeom>
                  <a:avLst/>
                  <a:gdLst>
                    <a:gd name="connsiteX0" fmla="*/ 60625 w 60625"/>
                    <a:gd name="connsiteY0" fmla="*/ 8088 h 87493"/>
                    <a:gd name="connsiteX1" fmla="*/ 25652 w 60625"/>
                    <a:gd name="connsiteY1" fmla="*/ 87494 h 87493"/>
                    <a:gd name="connsiteX2" fmla="*/ 10319 w 60625"/>
                    <a:gd name="connsiteY2" fmla="*/ 87494 h 87493"/>
                    <a:gd name="connsiteX3" fmla="*/ 45239 w 60625"/>
                    <a:gd name="connsiteY3" fmla="*/ 11711 h 87493"/>
                    <a:gd name="connsiteX4" fmla="*/ 0 w 60625"/>
                    <a:gd name="connsiteY4" fmla="*/ 11711 h 87493"/>
                    <a:gd name="connsiteX5" fmla="*/ 0 w 60625"/>
                    <a:gd name="connsiteY5" fmla="*/ 0 h 87493"/>
                    <a:gd name="connsiteX6" fmla="*/ 60625 w 60625"/>
                    <a:gd name="connsiteY6" fmla="*/ 0 h 87493"/>
                    <a:gd name="connsiteX7" fmla="*/ 60625 w 60625"/>
                    <a:gd name="connsiteY7" fmla="*/ 8114 h 8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625" h="87493">
                      <a:moveTo>
                        <a:pt x="60625" y="8088"/>
                      </a:moveTo>
                      <a:lnTo>
                        <a:pt x="25652" y="87494"/>
                      </a:lnTo>
                      <a:lnTo>
                        <a:pt x="10319" y="87494"/>
                      </a:lnTo>
                      <a:lnTo>
                        <a:pt x="45239" y="11711"/>
                      </a:lnTo>
                      <a:lnTo>
                        <a:pt x="0" y="11711"/>
                      </a:lnTo>
                      <a:lnTo>
                        <a:pt x="0" y="0"/>
                      </a:lnTo>
                      <a:lnTo>
                        <a:pt x="60625" y="0"/>
                      </a:lnTo>
                      <a:lnTo>
                        <a:pt x="60625" y="8114"/>
                      </a:lnTo>
                      <a:close/>
                    </a:path>
                  </a:pathLst>
                </a:custGeom>
                <a:solidFill>
                  <a:srgbClr val="000000"/>
                </a:solidFill>
                <a:ln w="0" cap="flat">
                  <a:noFill/>
                  <a:prstDash val="solid"/>
                  <a:miter/>
                </a:ln>
              </p:spPr>
              <p:txBody>
                <a:bodyPr rtlCol="0" anchor="ctr"/>
                <a:lstStyle/>
                <a:p>
                  <a:endParaRPr lang="en-US"/>
                </a:p>
              </p:txBody>
            </p:sp>
            <p:sp>
              <p:nvSpPr>
                <p:cNvPr id="245" name="Freeform 244">
                  <a:extLst>
                    <a:ext uri="{FF2B5EF4-FFF2-40B4-BE49-F238E27FC236}">
                      <a16:creationId xmlns:a16="http://schemas.microsoft.com/office/drawing/2014/main" id="{4C2A30F9-1234-2EC1-58E3-7905F79CB09E}"/>
                    </a:ext>
                  </a:extLst>
                </p:cNvPr>
                <p:cNvSpPr/>
                <p:nvPr/>
              </p:nvSpPr>
              <p:spPr>
                <a:xfrm>
                  <a:off x="8916951" y="2981740"/>
                  <a:ext cx="79214" cy="89962"/>
                </a:xfrm>
                <a:custGeom>
                  <a:avLst/>
                  <a:gdLst>
                    <a:gd name="connsiteX0" fmla="*/ 0 w 79214"/>
                    <a:gd name="connsiteY0" fmla="*/ 18092 h 89962"/>
                    <a:gd name="connsiteX1" fmla="*/ 5120 w 79214"/>
                    <a:gd name="connsiteY1" fmla="*/ 5068 h 89962"/>
                    <a:gd name="connsiteX2" fmla="*/ 18511 w 79214"/>
                    <a:gd name="connsiteY2" fmla="*/ 0 h 89962"/>
                    <a:gd name="connsiteX3" fmla="*/ 32006 w 79214"/>
                    <a:gd name="connsiteY3" fmla="*/ 5068 h 89962"/>
                    <a:gd name="connsiteX4" fmla="*/ 37074 w 79214"/>
                    <a:gd name="connsiteY4" fmla="*/ 18381 h 89962"/>
                    <a:gd name="connsiteX5" fmla="*/ 37074 w 79214"/>
                    <a:gd name="connsiteY5" fmla="*/ 22714 h 89962"/>
                    <a:gd name="connsiteX6" fmla="*/ 32006 w 79214"/>
                    <a:gd name="connsiteY6" fmla="*/ 35633 h 89962"/>
                    <a:gd name="connsiteX7" fmla="*/ 18642 w 79214"/>
                    <a:gd name="connsiteY7" fmla="*/ 40675 h 89962"/>
                    <a:gd name="connsiteX8" fmla="*/ 5277 w 79214"/>
                    <a:gd name="connsiteY8" fmla="*/ 35712 h 89962"/>
                    <a:gd name="connsiteX9" fmla="*/ 26 w 79214"/>
                    <a:gd name="connsiteY9" fmla="*/ 22346 h 89962"/>
                    <a:gd name="connsiteX10" fmla="*/ 26 w 79214"/>
                    <a:gd name="connsiteY10" fmla="*/ 18066 h 89962"/>
                    <a:gd name="connsiteX11" fmla="*/ 10240 w 79214"/>
                    <a:gd name="connsiteY11" fmla="*/ 22688 h 89962"/>
                    <a:gd name="connsiteX12" fmla="*/ 12550 w 79214"/>
                    <a:gd name="connsiteY12" fmla="*/ 29410 h 89962"/>
                    <a:gd name="connsiteX13" fmla="*/ 18642 w 79214"/>
                    <a:gd name="connsiteY13" fmla="*/ 31983 h 89962"/>
                    <a:gd name="connsiteX14" fmla="*/ 24655 w 79214"/>
                    <a:gd name="connsiteY14" fmla="*/ 29410 h 89962"/>
                    <a:gd name="connsiteX15" fmla="*/ 26939 w 79214"/>
                    <a:gd name="connsiteY15" fmla="*/ 22451 h 89962"/>
                    <a:gd name="connsiteX16" fmla="*/ 26939 w 79214"/>
                    <a:gd name="connsiteY16" fmla="*/ 18040 h 89962"/>
                    <a:gd name="connsiteX17" fmla="*/ 24629 w 79214"/>
                    <a:gd name="connsiteY17" fmla="*/ 11291 h 89962"/>
                    <a:gd name="connsiteX18" fmla="*/ 18537 w 79214"/>
                    <a:gd name="connsiteY18" fmla="*/ 8692 h 89962"/>
                    <a:gd name="connsiteX19" fmla="*/ 12498 w 79214"/>
                    <a:gd name="connsiteY19" fmla="*/ 11317 h 89962"/>
                    <a:gd name="connsiteX20" fmla="*/ 10240 w 79214"/>
                    <a:gd name="connsiteY20" fmla="*/ 18224 h 89962"/>
                    <a:gd name="connsiteX21" fmla="*/ 10240 w 79214"/>
                    <a:gd name="connsiteY21" fmla="*/ 22688 h 89962"/>
                    <a:gd name="connsiteX22" fmla="*/ 21635 w 79214"/>
                    <a:gd name="connsiteY22" fmla="*/ 82216 h 89962"/>
                    <a:gd name="connsiteX23" fmla="*/ 14126 w 79214"/>
                    <a:gd name="connsiteY23" fmla="*/ 77883 h 89962"/>
                    <a:gd name="connsiteX24" fmla="*/ 56845 w 79214"/>
                    <a:gd name="connsiteY24" fmla="*/ 9479 h 89962"/>
                    <a:gd name="connsiteX25" fmla="*/ 64354 w 79214"/>
                    <a:gd name="connsiteY25" fmla="*/ 13812 h 89962"/>
                    <a:gd name="connsiteX26" fmla="*/ 21635 w 79214"/>
                    <a:gd name="connsiteY26" fmla="*/ 82216 h 89962"/>
                    <a:gd name="connsiteX27" fmla="*/ 42089 w 79214"/>
                    <a:gd name="connsiteY27" fmla="*/ 67327 h 89962"/>
                    <a:gd name="connsiteX28" fmla="*/ 47313 w 79214"/>
                    <a:gd name="connsiteY28" fmla="*/ 54277 h 89962"/>
                    <a:gd name="connsiteX29" fmla="*/ 60652 w 79214"/>
                    <a:gd name="connsiteY29" fmla="*/ 49288 h 89962"/>
                    <a:gd name="connsiteX30" fmla="*/ 74016 w 79214"/>
                    <a:gd name="connsiteY30" fmla="*/ 54277 h 89962"/>
                    <a:gd name="connsiteX31" fmla="*/ 79214 w 79214"/>
                    <a:gd name="connsiteY31" fmla="*/ 67747 h 89962"/>
                    <a:gd name="connsiteX32" fmla="*/ 79214 w 79214"/>
                    <a:gd name="connsiteY32" fmla="*/ 72001 h 89962"/>
                    <a:gd name="connsiteX33" fmla="*/ 74200 w 79214"/>
                    <a:gd name="connsiteY33" fmla="*/ 84894 h 89962"/>
                    <a:gd name="connsiteX34" fmla="*/ 60757 w 79214"/>
                    <a:gd name="connsiteY34" fmla="*/ 89962 h 89962"/>
                    <a:gd name="connsiteX35" fmla="*/ 47208 w 79214"/>
                    <a:gd name="connsiteY35" fmla="*/ 84947 h 89962"/>
                    <a:gd name="connsiteX36" fmla="*/ 42062 w 79214"/>
                    <a:gd name="connsiteY36" fmla="*/ 71686 h 89962"/>
                    <a:gd name="connsiteX37" fmla="*/ 42062 w 79214"/>
                    <a:gd name="connsiteY37" fmla="*/ 67301 h 89962"/>
                    <a:gd name="connsiteX38" fmla="*/ 52302 w 79214"/>
                    <a:gd name="connsiteY38" fmla="*/ 71949 h 89962"/>
                    <a:gd name="connsiteX39" fmla="*/ 54665 w 79214"/>
                    <a:gd name="connsiteY39" fmla="*/ 78645 h 89962"/>
                    <a:gd name="connsiteX40" fmla="*/ 60757 w 79214"/>
                    <a:gd name="connsiteY40" fmla="*/ 81271 h 89962"/>
                    <a:gd name="connsiteX41" fmla="*/ 66795 w 79214"/>
                    <a:gd name="connsiteY41" fmla="*/ 78776 h 89962"/>
                    <a:gd name="connsiteX42" fmla="*/ 69001 w 79214"/>
                    <a:gd name="connsiteY42" fmla="*/ 71765 h 89962"/>
                    <a:gd name="connsiteX43" fmla="*/ 69001 w 79214"/>
                    <a:gd name="connsiteY43" fmla="*/ 67248 h 89962"/>
                    <a:gd name="connsiteX44" fmla="*/ 66665 w 79214"/>
                    <a:gd name="connsiteY44" fmla="*/ 60526 h 89962"/>
                    <a:gd name="connsiteX45" fmla="*/ 60652 w 79214"/>
                    <a:gd name="connsiteY45" fmla="*/ 58005 h 89962"/>
                    <a:gd name="connsiteX46" fmla="*/ 54613 w 79214"/>
                    <a:gd name="connsiteY46" fmla="*/ 60526 h 89962"/>
                    <a:gd name="connsiteX47" fmla="*/ 52302 w 79214"/>
                    <a:gd name="connsiteY47" fmla="*/ 67485 h 89962"/>
                    <a:gd name="connsiteX48" fmla="*/ 52302 w 79214"/>
                    <a:gd name="connsiteY48" fmla="*/ 71923 h 8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214" h="89962">
                      <a:moveTo>
                        <a:pt x="0" y="18092"/>
                      </a:moveTo>
                      <a:cubicBezTo>
                        <a:pt x="0" y="12814"/>
                        <a:pt x="1707" y="8455"/>
                        <a:pt x="5120" y="5068"/>
                      </a:cubicBezTo>
                      <a:cubicBezTo>
                        <a:pt x="8533" y="1681"/>
                        <a:pt x="12997" y="0"/>
                        <a:pt x="18511" y="0"/>
                      </a:cubicBezTo>
                      <a:cubicBezTo>
                        <a:pt x="24025" y="0"/>
                        <a:pt x="28619" y="1681"/>
                        <a:pt x="32006" y="5068"/>
                      </a:cubicBezTo>
                      <a:cubicBezTo>
                        <a:pt x="35393" y="8455"/>
                        <a:pt x="37074" y="12893"/>
                        <a:pt x="37074" y="18381"/>
                      </a:cubicBezTo>
                      <a:lnTo>
                        <a:pt x="37074" y="22714"/>
                      </a:lnTo>
                      <a:cubicBezTo>
                        <a:pt x="37074" y="27966"/>
                        <a:pt x="35367" y="32272"/>
                        <a:pt x="32006" y="35633"/>
                      </a:cubicBezTo>
                      <a:cubicBezTo>
                        <a:pt x="28619" y="38994"/>
                        <a:pt x="24155" y="40675"/>
                        <a:pt x="18642" y="40675"/>
                      </a:cubicBezTo>
                      <a:cubicBezTo>
                        <a:pt x="13128" y="40675"/>
                        <a:pt x="8770" y="39020"/>
                        <a:pt x="5277" y="35712"/>
                      </a:cubicBezTo>
                      <a:cubicBezTo>
                        <a:pt x="1759" y="32403"/>
                        <a:pt x="26" y="27939"/>
                        <a:pt x="26" y="22346"/>
                      </a:cubicBezTo>
                      <a:lnTo>
                        <a:pt x="26" y="18066"/>
                      </a:lnTo>
                      <a:close/>
                      <a:moveTo>
                        <a:pt x="10240" y="22688"/>
                      </a:moveTo>
                      <a:cubicBezTo>
                        <a:pt x="10240" y="25471"/>
                        <a:pt x="11001" y="27703"/>
                        <a:pt x="12550" y="29410"/>
                      </a:cubicBezTo>
                      <a:cubicBezTo>
                        <a:pt x="14100" y="31116"/>
                        <a:pt x="16122" y="31983"/>
                        <a:pt x="18642" y="31983"/>
                      </a:cubicBezTo>
                      <a:cubicBezTo>
                        <a:pt x="21163" y="31983"/>
                        <a:pt x="23132" y="31116"/>
                        <a:pt x="24655" y="29410"/>
                      </a:cubicBezTo>
                      <a:cubicBezTo>
                        <a:pt x="26177" y="27703"/>
                        <a:pt x="26939" y="25392"/>
                        <a:pt x="26939" y="22451"/>
                      </a:cubicBezTo>
                      <a:lnTo>
                        <a:pt x="26939" y="18040"/>
                      </a:lnTo>
                      <a:cubicBezTo>
                        <a:pt x="26939" y="15256"/>
                        <a:pt x="26177" y="13024"/>
                        <a:pt x="24629" y="11291"/>
                      </a:cubicBezTo>
                      <a:cubicBezTo>
                        <a:pt x="23079" y="9558"/>
                        <a:pt x="21057" y="8692"/>
                        <a:pt x="18537" y="8692"/>
                      </a:cubicBezTo>
                      <a:cubicBezTo>
                        <a:pt x="16016" y="8692"/>
                        <a:pt x="13995" y="9558"/>
                        <a:pt x="12498" y="11317"/>
                      </a:cubicBezTo>
                      <a:cubicBezTo>
                        <a:pt x="11001" y="13077"/>
                        <a:pt x="10240" y="15361"/>
                        <a:pt x="10240" y="18224"/>
                      </a:cubicBezTo>
                      <a:lnTo>
                        <a:pt x="10240" y="22688"/>
                      </a:lnTo>
                      <a:close/>
                      <a:moveTo>
                        <a:pt x="21635" y="82216"/>
                      </a:moveTo>
                      <a:lnTo>
                        <a:pt x="14126" y="77883"/>
                      </a:lnTo>
                      <a:lnTo>
                        <a:pt x="56845" y="9479"/>
                      </a:lnTo>
                      <a:lnTo>
                        <a:pt x="64354" y="13812"/>
                      </a:lnTo>
                      <a:lnTo>
                        <a:pt x="21635" y="82216"/>
                      </a:lnTo>
                      <a:close/>
                      <a:moveTo>
                        <a:pt x="42089" y="67327"/>
                      </a:moveTo>
                      <a:cubicBezTo>
                        <a:pt x="42089" y="61970"/>
                        <a:pt x="43821" y="57612"/>
                        <a:pt x="47313" y="54277"/>
                      </a:cubicBezTo>
                      <a:cubicBezTo>
                        <a:pt x="50806" y="50942"/>
                        <a:pt x="55243" y="49288"/>
                        <a:pt x="60652" y="49288"/>
                      </a:cubicBezTo>
                      <a:cubicBezTo>
                        <a:pt x="66060" y="49288"/>
                        <a:pt x="70550" y="50942"/>
                        <a:pt x="74016" y="54277"/>
                      </a:cubicBezTo>
                      <a:cubicBezTo>
                        <a:pt x="77482" y="57612"/>
                        <a:pt x="79214" y="62102"/>
                        <a:pt x="79214" y="67747"/>
                      </a:cubicBezTo>
                      <a:lnTo>
                        <a:pt x="79214" y="72001"/>
                      </a:lnTo>
                      <a:cubicBezTo>
                        <a:pt x="79214" y="77201"/>
                        <a:pt x="77534" y="81507"/>
                        <a:pt x="74200" y="84894"/>
                      </a:cubicBezTo>
                      <a:cubicBezTo>
                        <a:pt x="70865" y="88282"/>
                        <a:pt x="66375" y="89962"/>
                        <a:pt x="60757" y="89962"/>
                      </a:cubicBezTo>
                      <a:cubicBezTo>
                        <a:pt x="55138" y="89962"/>
                        <a:pt x="50622" y="88282"/>
                        <a:pt x="47208" y="84947"/>
                      </a:cubicBezTo>
                      <a:cubicBezTo>
                        <a:pt x="43795" y="81612"/>
                        <a:pt x="42062" y="77174"/>
                        <a:pt x="42062" y="71686"/>
                      </a:cubicBezTo>
                      <a:lnTo>
                        <a:pt x="42062" y="67301"/>
                      </a:lnTo>
                      <a:close/>
                      <a:moveTo>
                        <a:pt x="52302" y="71949"/>
                      </a:moveTo>
                      <a:cubicBezTo>
                        <a:pt x="52302" y="74680"/>
                        <a:pt x="53090" y="76912"/>
                        <a:pt x="54665" y="78645"/>
                      </a:cubicBezTo>
                      <a:cubicBezTo>
                        <a:pt x="56240" y="80378"/>
                        <a:pt x="58288" y="81271"/>
                        <a:pt x="60757" y="81271"/>
                      </a:cubicBezTo>
                      <a:cubicBezTo>
                        <a:pt x="63225" y="81271"/>
                        <a:pt x="65325" y="80430"/>
                        <a:pt x="66795" y="78776"/>
                      </a:cubicBezTo>
                      <a:cubicBezTo>
                        <a:pt x="68266" y="77122"/>
                        <a:pt x="69001" y="74785"/>
                        <a:pt x="69001" y="71765"/>
                      </a:cubicBezTo>
                      <a:lnTo>
                        <a:pt x="69001" y="67248"/>
                      </a:lnTo>
                      <a:cubicBezTo>
                        <a:pt x="69001" y="64439"/>
                        <a:pt x="68213" y="62207"/>
                        <a:pt x="66665" y="60526"/>
                      </a:cubicBezTo>
                      <a:cubicBezTo>
                        <a:pt x="65089" y="58846"/>
                        <a:pt x="63093" y="58005"/>
                        <a:pt x="60652" y="58005"/>
                      </a:cubicBezTo>
                      <a:cubicBezTo>
                        <a:pt x="58209" y="58005"/>
                        <a:pt x="56162" y="58846"/>
                        <a:pt x="54613" y="60526"/>
                      </a:cubicBezTo>
                      <a:cubicBezTo>
                        <a:pt x="53063" y="62207"/>
                        <a:pt x="52302" y="64544"/>
                        <a:pt x="52302" y="67485"/>
                      </a:cubicBezTo>
                      <a:lnTo>
                        <a:pt x="52302" y="71923"/>
                      </a:lnTo>
                      <a:close/>
                    </a:path>
                  </a:pathLst>
                </a:custGeom>
                <a:solidFill>
                  <a:srgbClr val="000000"/>
                </a:solidFill>
                <a:ln w="0" cap="flat">
                  <a:noFill/>
                  <a:prstDash val="solid"/>
                  <a:miter/>
                </a:ln>
              </p:spPr>
              <p:txBody>
                <a:bodyPr rtlCol="0" anchor="ctr"/>
                <a:lstStyle/>
                <a:p>
                  <a:endParaRPr lang="en-US"/>
                </a:p>
              </p:txBody>
            </p:sp>
          </p:grpSp>
          <p:grpSp>
            <p:nvGrpSpPr>
              <p:cNvPr id="231" name="Graphic 630">
                <a:extLst>
                  <a:ext uri="{FF2B5EF4-FFF2-40B4-BE49-F238E27FC236}">
                    <a16:creationId xmlns:a16="http://schemas.microsoft.com/office/drawing/2014/main" id="{393B68EF-E2D3-9DB3-8427-8BC4DDA906E4}"/>
                  </a:ext>
                </a:extLst>
              </p:cNvPr>
              <p:cNvGrpSpPr/>
              <p:nvPr/>
            </p:nvGrpSpPr>
            <p:grpSpPr>
              <a:xfrm>
                <a:off x="9370341" y="2981740"/>
                <a:ext cx="221916" cy="89962"/>
                <a:chOff x="9370341" y="2981740"/>
                <a:chExt cx="221916" cy="89962"/>
              </a:xfrm>
              <a:solidFill>
                <a:srgbClr val="000000"/>
              </a:solidFill>
            </p:grpSpPr>
            <p:sp>
              <p:nvSpPr>
                <p:cNvPr id="240" name="Freeform 239">
                  <a:extLst>
                    <a:ext uri="{FF2B5EF4-FFF2-40B4-BE49-F238E27FC236}">
                      <a16:creationId xmlns:a16="http://schemas.microsoft.com/office/drawing/2014/main" id="{D6475D34-C219-1E8C-63D5-EEF591B3D86B}"/>
                    </a:ext>
                  </a:extLst>
                </p:cNvPr>
                <p:cNvSpPr/>
                <p:nvPr/>
              </p:nvSpPr>
              <p:spPr>
                <a:xfrm>
                  <a:off x="9370341" y="2983000"/>
                  <a:ext cx="63697" cy="87520"/>
                </a:xfrm>
                <a:custGeom>
                  <a:avLst/>
                  <a:gdLst>
                    <a:gd name="connsiteX0" fmla="*/ 52828 w 63697"/>
                    <a:gd name="connsiteY0" fmla="*/ 56325 h 87520"/>
                    <a:gd name="connsiteX1" fmla="*/ 63697 w 63697"/>
                    <a:gd name="connsiteY1" fmla="*/ 56325 h 87520"/>
                    <a:gd name="connsiteX2" fmla="*/ 63697 w 63697"/>
                    <a:gd name="connsiteY2" fmla="*/ 68036 h 87520"/>
                    <a:gd name="connsiteX3" fmla="*/ 52828 w 63697"/>
                    <a:gd name="connsiteY3" fmla="*/ 68036 h 87520"/>
                    <a:gd name="connsiteX4" fmla="*/ 52828 w 63697"/>
                    <a:gd name="connsiteY4" fmla="*/ 87520 h 87520"/>
                    <a:gd name="connsiteX5" fmla="*/ 38229 w 63697"/>
                    <a:gd name="connsiteY5" fmla="*/ 87520 h 87520"/>
                    <a:gd name="connsiteX6" fmla="*/ 38229 w 63697"/>
                    <a:gd name="connsiteY6" fmla="*/ 68036 h 87520"/>
                    <a:gd name="connsiteX7" fmla="*/ 421 w 63697"/>
                    <a:gd name="connsiteY7" fmla="*/ 68036 h 87520"/>
                    <a:gd name="connsiteX8" fmla="*/ 0 w 63697"/>
                    <a:gd name="connsiteY8" fmla="*/ 59135 h 87520"/>
                    <a:gd name="connsiteX9" fmla="*/ 37730 w 63697"/>
                    <a:gd name="connsiteY9" fmla="*/ 0 h 87520"/>
                    <a:gd name="connsiteX10" fmla="*/ 52828 w 63697"/>
                    <a:gd name="connsiteY10" fmla="*/ 0 h 87520"/>
                    <a:gd name="connsiteX11" fmla="*/ 52828 w 63697"/>
                    <a:gd name="connsiteY11" fmla="*/ 56325 h 87520"/>
                    <a:gd name="connsiteX12" fmla="*/ 15307 w 63697"/>
                    <a:gd name="connsiteY12" fmla="*/ 56325 h 87520"/>
                    <a:gd name="connsiteX13" fmla="*/ 38203 w 63697"/>
                    <a:gd name="connsiteY13" fmla="*/ 56325 h 87520"/>
                    <a:gd name="connsiteX14" fmla="*/ 38203 w 63697"/>
                    <a:gd name="connsiteY14" fmla="*/ 19773 h 87520"/>
                    <a:gd name="connsiteX15" fmla="*/ 37126 w 63697"/>
                    <a:gd name="connsiteY15" fmla="*/ 21690 h 87520"/>
                    <a:gd name="connsiteX16" fmla="*/ 15307 w 63697"/>
                    <a:gd name="connsiteY16" fmla="*/ 56299 h 8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3697" h="87520">
                      <a:moveTo>
                        <a:pt x="52828" y="56325"/>
                      </a:moveTo>
                      <a:lnTo>
                        <a:pt x="63697" y="56325"/>
                      </a:lnTo>
                      <a:lnTo>
                        <a:pt x="63697" y="68036"/>
                      </a:lnTo>
                      <a:lnTo>
                        <a:pt x="52828" y="68036"/>
                      </a:lnTo>
                      <a:lnTo>
                        <a:pt x="52828" y="87520"/>
                      </a:lnTo>
                      <a:lnTo>
                        <a:pt x="38229" y="87520"/>
                      </a:lnTo>
                      <a:lnTo>
                        <a:pt x="38229" y="68036"/>
                      </a:lnTo>
                      <a:lnTo>
                        <a:pt x="421" y="68036"/>
                      </a:lnTo>
                      <a:lnTo>
                        <a:pt x="0" y="59135"/>
                      </a:lnTo>
                      <a:lnTo>
                        <a:pt x="37730" y="0"/>
                      </a:lnTo>
                      <a:lnTo>
                        <a:pt x="52828" y="0"/>
                      </a:lnTo>
                      <a:lnTo>
                        <a:pt x="52828" y="56325"/>
                      </a:lnTo>
                      <a:close/>
                      <a:moveTo>
                        <a:pt x="15307" y="56325"/>
                      </a:moveTo>
                      <a:lnTo>
                        <a:pt x="38203" y="56325"/>
                      </a:lnTo>
                      <a:lnTo>
                        <a:pt x="38203" y="19773"/>
                      </a:lnTo>
                      <a:lnTo>
                        <a:pt x="37126" y="21690"/>
                      </a:lnTo>
                      <a:lnTo>
                        <a:pt x="15307" y="56299"/>
                      </a:lnTo>
                      <a:close/>
                    </a:path>
                  </a:pathLst>
                </a:custGeom>
                <a:solidFill>
                  <a:srgbClr val="000000"/>
                </a:solidFill>
                <a:ln w="0" cap="flat">
                  <a:noFill/>
                  <a:prstDash val="solid"/>
                  <a:miter/>
                </a:ln>
              </p:spPr>
              <p:txBody>
                <a:bodyPr rtlCol="0" anchor="ctr"/>
                <a:lstStyle/>
                <a:p>
                  <a:endParaRPr lang="en-US"/>
                </a:p>
              </p:txBody>
            </p:sp>
            <p:sp>
              <p:nvSpPr>
                <p:cNvPr id="241" name="Freeform 240">
                  <a:extLst>
                    <a:ext uri="{FF2B5EF4-FFF2-40B4-BE49-F238E27FC236}">
                      <a16:creationId xmlns:a16="http://schemas.microsoft.com/office/drawing/2014/main" id="{2C9244D5-94A7-3B2B-9A33-DEFDC1304DC2}"/>
                    </a:ext>
                  </a:extLst>
                </p:cNvPr>
                <p:cNvSpPr/>
                <p:nvPr/>
              </p:nvSpPr>
              <p:spPr>
                <a:xfrm>
                  <a:off x="9443411" y="2981792"/>
                  <a:ext cx="57343" cy="89909"/>
                </a:xfrm>
                <a:custGeom>
                  <a:avLst/>
                  <a:gdLst>
                    <a:gd name="connsiteX0" fmla="*/ 55401 w 57343"/>
                    <a:gd name="connsiteY0" fmla="*/ 24289 h 89909"/>
                    <a:gd name="connsiteX1" fmla="*/ 52092 w 57343"/>
                    <a:gd name="connsiteY1" fmla="*/ 35738 h 89909"/>
                    <a:gd name="connsiteX2" fmla="*/ 43086 w 57343"/>
                    <a:gd name="connsiteY2" fmla="*/ 43642 h 89909"/>
                    <a:gd name="connsiteX3" fmla="*/ 53641 w 57343"/>
                    <a:gd name="connsiteY3" fmla="*/ 52360 h 89909"/>
                    <a:gd name="connsiteX4" fmla="*/ 57343 w 57343"/>
                    <a:gd name="connsiteY4" fmla="*/ 64859 h 89909"/>
                    <a:gd name="connsiteX5" fmla="*/ 49519 w 57343"/>
                    <a:gd name="connsiteY5" fmla="*/ 83161 h 89909"/>
                    <a:gd name="connsiteX6" fmla="*/ 28724 w 57343"/>
                    <a:gd name="connsiteY6" fmla="*/ 89910 h 89909"/>
                    <a:gd name="connsiteX7" fmla="*/ 7851 w 57343"/>
                    <a:gd name="connsiteY7" fmla="*/ 83109 h 89909"/>
                    <a:gd name="connsiteX8" fmla="*/ 0 w 57343"/>
                    <a:gd name="connsiteY8" fmla="*/ 64833 h 89909"/>
                    <a:gd name="connsiteX9" fmla="*/ 3728 w 57343"/>
                    <a:gd name="connsiteY9" fmla="*/ 52202 h 89909"/>
                    <a:gd name="connsiteX10" fmla="*/ 14178 w 57343"/>
                    <a:gd name="connsiteY10" fmla="*/ 43616 h 89909"/>
                    <a:gd name="connsiteX11" fmla="*/ 5251 w 57343"/>
                    <a:gd name="connsiteY11" fmla="*/ 35712 h 89909"/>
                    <a:gd name="connsiteX12" fmla="*/ 1969 w 57343"/>
                    <a:gd name="connsiteY12" fmla="*/ 24263 h 89909"/>
                    <a:gd name="connsiteX13" fmla="*/ 9190 w 57343"/>
                    <a:gd name="connsiteY13" fmla="*/ 6538 h 89909"/>
                    <a:gd name="connsiteX14" fmla="*/ 28671 w 57343"/>
                    <a:gd name="connsiteY14" fmla="*/ 0 h 89909"/>
                    <a:gd name="connsiteX15" fmla="*/ 48206 w 57343"/>
                    <a:gd name="connsiteY15" fmla="*/ 6538 h 89909"/>
                    <a:gd name="connsiteX16" fmla="*/ 55427 w 57343"/>
                    <a:gd name="connsiteY16" fmla="*/ 24263 h 89909"/>
                    <a:gd name="connsiteX17" fmla="*/ 42719 w 57343"/>
                    <a:gd name="connsiteY17" fmla="*/ 64150 h 89909"/>
                    <a:gd name="connsiteX18" fmla="*/ 38833 w 57343"/>
                    <a:gd name="connsiteY18" fmla="*/ 53673 h 89909"/>
                    <a:gd name="connsiteX19" fmla="*/ 28593 w 57343"/>
                    <a:gd name="connsiteY19" fmla="*/ 49681 h 89909"/>
                    <a:gd name="connsiteX20" fmla="*/ 18406 w 57343"/>
                    <a:gd name="connsiteY20" fmla="*/ 53646 h 89909"/>
                    <a:gd name="connsiteX21" fmla="*/ 14599 w 57343"/>
                    <a:gd name="connsiteY21" fmla="*/ 64176 h 89909"/>
                    <a:gd name="connsiteX22" fmla="*/ 18353 w 57343"/>
                    <a:gd name="connsiteY22" fmla="*/ 74443 h 89909"/>
                    <a:gd name="connsiteX23" fmla="*/ 28724 w 57343"/>
                    <a:gd name="connsiteY23" fmla="*/ 78277 h 89909"/>
                    <a:gd name="connsiteX24" fmla="*/ 39043 w 57343"/>
                    <a:gd name="connsiteY24" fmla="*/ 74548 h 89909"/>
                    <a:gd name="connsiteX25" fmla="*/ 42745 w 57343"/>
                    <a:gd name="connsiteY25" fmla="*/ 64150 h 89909"/>
                    <a:gd name="connsiteX26" fmla="*/ 40855 w 57343"/>
                    <a:gd name="connsiteY26" fmla="*/ 24841 h 89909"/>
                    <a:gd name="connsiteX27" fmla="*/ 37546 w 57343"/>
                    <a:gd name="connsiteY27" fmla="*/ 15440 h 89909"/>
                    <a:gd name="connsiteX28" fmla="*/ 28645 w 57343"/>
                    <a:gd name="connsiteY28" fmla="*/ 11738 h 89909"/>
                    <a:gd name="connsiteX29" fmla="*/ 19823 w 57343"/>
                    <a:gd name="connsiteY29" fmla="*/ 15256 h 89909"/>
                    <a:gd name="connsiteX30" fmla="*/ 16568 w 57343"/>
                    <a:gd name="connsiteY30" fmla="*/ 24841 h 89909"/>
                    <a:gd name="connsiteX31" fmla="*/ 19850 w 57343"/>
                    <a:gd name="connsiteY31" fmla="*/ 34399 h 89909"/>
                    <a:gd name="connsiteX32" fmla="*/ 28724 w 57343"/>
                    <a:gd name="connsiteY32" fmla="*/ 37944 h 89909"/>
                    <a:gd name="connsiteX33" fmla="*/ 37599 w 57343"/>
                    <a:gd name="connsiteY33" fmla="*/ 34399 h 89909"/>
                    <a:gd name="connsiteX34" fmla="*/ 40881 w 57343"/>
                    <a:gd name="connsiteY34" fmla="*/ 24841 h 8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7343" h="89909">
                      <a:moveTo>
                        <a:pt x="55401" y="24289"/>
                      </a:moveTo>
                      <a:cubicBezTo>
                        <a:pt x="55401" y="28569"/>
                        <a:pt x="54297" y="32403"/>
                        <a:pt x="52092" y="35738"/>
                      </a:cubicBezTo>
                      <a:cubicBezTo>
                        <a:pt x="49887" y="39073"/>
                        <a:pt x="46894" y="41725"/>
                        <a:pt x="43086" y="43642"/>
                      </a:cubicBezTo>
                      <a:cubicBezTo>
                        <a:pt x="47655" y="45769"/>
                        <a:pt x="51173" y="48684"/>
                        <a:pt x="53641" y="52360"/>
                      </a:cubicBezTo>
                      <a:cubicBezTo>
                        <a:pt x="56110" y="56036"/>
                        <a:pt x="57343" y="60211"/>
                        <a:pt x="57343" y="64859"/>
                      </a:cubicBezTo>
                      <a:cubicBezTo>
                        <a:pt x="57343" y="72553"/>
                        <a:pt x="54744" y="78645"/>
                        <a:pt x="49519" y="83161"/>
                      </a:cubicBezTo>
                      <a:cubicBezTo>
                        <a:pt x="44321" y="87678"/>
                        <a:pt x="37389" y="89910"/>
                        <a:pt x="28724" y="89910"/>
                      </a:cubicBezTo>
                      <a:cubicBezTo>
                        <a:pt x="20060" y="89910"/>
                        <a:pt x="13075" y="87651"/>
                        <a:pt x="7851" y="83109"/>
                      </a:cubicBezTo>
                      <a:cubicBezTo>
                        <a:pt x="2626" y="78592"/>
                        <a:pt x="0" y="72500"/>
                        <a:pt x="0" y="64833"/>
                      </a:cubicBezTo>
                      <a:cubicBezTo>
                        <a:pt x="0" y="60132"/>
                        <a:pt x="1234" y="55931"/>
                        <a:pt x="3728" y="52202"/>
                      </a:cubicBezTo>
                      <a:cubicBezTo>
                        <a:pt x="6223" y="48473"/>
                        <a:pt x="9688" y="45611"/>
                        <a:pt x="14178" y="43616"/>
                      </a:cubicBezTo>
                      <a:cubicBezTo>
                        <a:pt x="10424" y="41699"/>
                        <a:pt x="7431" y="39047"/>
                        <a:pt x="5251" y="35712"/>
                      </a:cubicBezTo>
                      <a:cubicBezTo>
                        <a:pt x="3072" y="32377"/>
                        <a:pt x="1969" y="28543"/>
                        <a:pt x="1969" y="24263"/>
                      </a:cubicBezTo>
                      <a:cubicBezTo>
                        <a:pt x="1969" y="16805"/>
                        <a:pt x="4385" y="10897"/>
                        <a:pt x="9190" y="6538"/>
                      </a:cubicBezTo>
                      <a:cubicBezTo>
                        <a:pt x="13995" y="2179"/>
                        <a:pt x="20480" y="0"/>
                        <a:pt x="28671" y="0"/>
                      </a:cubicBezTo>
                      <a:cubicBezTo>
                        <a:pt x="36864" y="0"/>
                        <a:pt x="43401" y="2179"/>
                        <a:pt x="48206" y="6538"/>
                      </a:cubicBezTo>
                      <a:cubicBezTo>
                        <a:pt x="53011" y="10897"/>
                        <a:pt x="55427" y="16805"/>
                        <a:pt x="55427" y="24263"/>
                      </a:cubicBezTo>
                      <a:close/>
                      <a:moveTo>
                        <a:pt x="42719" y="64150"/>
                      </a:moveTo>
                      <a:cubicBezTo>
                        <a:pt x="42719" y="59817"/>
                        <a:pt x="41432" y="56325"/>
                        <a:pt x="38833" y="53673"/>
                      </a:cubicBezTo>
                      <a:cubicBezTo>
                        <a:pt x="36260" y="51021"/>
                        <a:pt x="32820" y="49681"/>
                        <a:pt x="28593" y="49681"/>
                      </a:cubicBezTo>
                      <a:cubicBezTo>
                        <a:pt x="24366" y="49681"/>
                        <a:pt x="20952" y="50994"/>
                        <a:pt x="18406" y="53646"/>
                      </a:cubicBezTo>
                      <a:cubicBezTo>
                        <a:pt x="15859" y="56299"/>
                        <a:pt x="14599" y="59791"/>
                        <a:pt x="14599" y="64176"/>
                      </a:cubicBezTo>
                      <a:cubicBezTo>
                        <a:pt x="14599" y="68561"/>
                        <a:pt x="15859" y="71896"/>
                        <a:pt x="18353" y="74443"/>
                      </a:cubicBezTo>
                      <a:cubicBezTo>
                        <a:pt x="20847" y="77017"/>
                        <a:pt x="24313" y="78277"/>
                        <a:pt x="28724" y="78277"/>
                      </a:cubicBezTo>
                      <a:cubicBezTo>
                        <a:pt x="33135" y="78277"/>
                        <a:pt x="36575" y="77043"/>
                        <a:pt x="39043" y="74548"/>
                      </a:cubicBezTo>
                      <a:cubicBezTo>
                        <a:pt x="41511" y="72054"/>
                        <a:pt x="42745" y="68588"/>
                        <a:pt x="42745" y="64150"/>
                      </a:cubicBezTo>
                      <a:close/>
                      <a:moveTo>
                        <a:pt x="40855" y="24841"/>
                      </a:moveTo>
                      <a:cubicBezTo>
                        <a:pt x="40855" y="21033"/>
                        <a:pt x="39752" y="17908"/>
                        <a:pt x="37546" y="15440"/>
                      </a:cubicBezTo>
                      <a:cubicBezTo>
                        <a:pt x="35341" y="12972"/>
                        <a:pt x="32374" y="11738"/>
                        <a:pt x="28645" y="11738"/>
                      </a:cubicBezTo>
                      <a:cubicBezTo>
                        <a:pt x="24917" y="11738"/>
                        <a:pt x="21977" y="12919"/>
                        <a:pt x="19823" y="15256"/>
                      </a:cubicBezTo>
                      <a:cubicBezTo>
                        <a:pt x="17670" y="17593"/>
                        <a:pt x="16568" y="20797"/>
                        <a:pt x="16568" y="24841"/>
                      </a:cubicBezTo>
                      <a:cubicBezTo>
                        <a:pt x="16568" y="28885"/>
                        <a:pt x="17670" y="32035"/>
                        <a:pt x="19850" y="34399"/>
                      </a:cubicBezTo>
                      <a:cubicBezTo>
                        <a:pt x="22029" y="36762"/>
                        <a:pt x="24996" y="37944"/>
                        <a:pt x="28724" y="37944"/>
                      </a:cubicBezTo>
                      <a:cubicBezTo>
                        <a:pt x="32453" y="37944"/>
                        <a:pt x="35393" y="36762"/>
                        <a:pt x="37599" y="34399"/>
                      </a:cubicBezTo>
                      <a:cubicBezTo>
                        <a:pt x="39778" y="32035"/>
                        <a:pt x="40881" y="28858"/>
                        <a:pt x="40881" y="24841"/>
                      </a:cubicBezTo>
                      <a:close/>
                    </a:path>
                  </a:pathLst>
                </a:custGeom>
                <a:solidFill>
                  <a:srgbClr val="000000"/>
                </a:solidFill>
                <a:ln w="0" cap="flat">
                  <a:noFill/>
                  <a:prstDash val="solid"/>
                  <a:miter/>
                </a:ln>
              </p:spPr>
              <p:txBody>
                <a:bodyPr rtlCol="0" anchor="ctr"/>
                <a:lstStyle/>
                <a:p>
                  <a:endParaRPr lang="en-US"/>
                </a:p>
              </p:txBody>
            </p:sp>
            <p:sp>
              <p:nvSpPr>
                <p:cNvPr id="242" name="Freeform 241">
                  <a:extLst>
                    <a:ext uri="{FF2B5EF4-FFF2-40B4-BE49-F238E27FC236}">
                      <a16:creationId xmlns:a16="http://schemas.microsoft.com/office/drawing/2014/main" id="{D03B72C5-D022-D130-8AFF-CDEAAD575585}"/>
                    </a:ext>
                  </a:extLst>
                </p:cNvPr>
                <p:cNvSpPr/>
                <p:nvPr/>
              </p:nvSpPr>
              <p:spPr>
                <a:xfrm>
                  <a:off x="9513069" y="2981740"/>
                  <a:ext cx="79188" cy="89962"/>
                </a:xfrm>
                <a:custGeom>
                  <a:avLst/>
                  <a:gdLst>
                    <a:gd name="connsiteX0" fmla="*/ 0 w 79188"/>
                    <a:gd name="connsiteY0" fmla="*/ 18092 h 89962"/>
                    <a:gd name="connsiteX1" fmla="*/ 5120 w 79188"/>
                    <a:gd name="connsiteY1" fmla="*/ 5068 h 89962"/>
                    <a:gd name="connsiteX2" fmla="*/ 18511 w 79188"/>
                    <a:gd name="connsiteY2" fmla="*/ 0 h 89962"/>
                    <a:gd name="connsiteX3" fmla="*/ 32006 w 79188"/>
                    <a:gd name="connsiteY3" fmla="*/ 5068 h 89962"/>
                    <a:gd name="connsiteX4" fmla="*/ 37073 w 79188"/>
                    <a:gd name="connsiteY4" fmla="*/ 18381 h 89962"/>
                    <a:gd name="connsiteX5" fmla="*/ 37073 w 79188"/>
                    <a:gd name="connsiteY5" fmla="*/ 22714 h 89962"/>
                    <a:gd name="connsiteX6" fmla="*/ 32006 w 79188"/>
                    <a:gd name="connsiteY6" fmla="*/ 35633 h 89962"/>
                    <a:gd name="connsiteX7" fmla="*/ 18642 w 79188"/>
                    <a:gd name="connsiteY7" fmla="*/ 40675 h 89962"/>
                    <a:gd name="connsiteX8" fmla="*/ 5277 w 79188"/>
                    <a:gd name="connsiteY8" fmla="*/ 35712 h 89962"/>
                    <a:gd name="connsiteX9" fmla="*/ 26 w 79188"/>
                    <a:gd name="connsiteY9" fmla="*/ 22346 h 89962"/>
                    <a:gd name="connsiteX10" fmla="*/ 26 w 79188"/>
                    <a:gd name="connsiteY10" fmla="*/ 18066 h 89962"/>
                    <a:gd name="connsiteX11" fmla="*/ 10213 w 79188"/>
                    <a:gd name="connsiteY11" fmla="*/ 22688 h 89962"/>
                    <a:gd name="connsiteX12" fmla="*/ 12524 w 79188"/>
                    <a:gd name="connsiteY12" fmla="*/ 29410 h 89962"/>
                    <a:gd name="connsiteX13" fmla="*/ 18616 w 79188"/>
                    <a:gd name="connsiteY13" fmla="*/ 31983 h 89962"/>
                    <a:gd name="connsiteX14" fmla="*/ 24628 w 79188"/>
                    <a:gd name="connsiteY14" fmla="*/ 29410 h 89962"/>
                    <a:gd name="connsiteX15" fmla="*/ 26912 w 79188"/>
                    <a:gd name="connsiteY15" fmla="*/ 22451 h 89962"/>
                    <a:gd name="connsiteX16" fmla="*/ 26912 w 79188"/>
                    <a:gd name="connsiteY16" fmla="*/ 18040 h 89962"/>
                    <a:gd name="connsiteX17" fmla="*/ 24602 w 79188"/>
                    <a:gd name="connsiteY17" fmla="*/ 11291 h 89962"/>
                    <a:gd name="connsiteX18" fmla="*/ 18511 w 79188"/>
                    <a:gd name="connsiteY18" fmla="*/ 8692 h 89962"/>
                    <a:gd name="connsiteX19" fmla="*/ 12472 w 79188"/>
                    <a:gd name="connsiteY19" fmla="*/ 11317 h 89962"/>
                    <a:gd name="connsiteX20" fmla="*/ 10213 w 79188"/>
                    <a:gd name="connsiteY20" fmla="*/ 18224 h 89962"/>
                    <a:gd name="connsiteX21" fmla="*/ 10213 w 79188"/>
                    <a:gd name="connsiteY21" fmla="*/ 22688 h 89962"/>
                    <a:gd name="connsiteX22" fmla="*/ 21635 w 79188"/>
                    <a:gd name="connsiteY22" fmla="*/ 82216 h 89962"/>
                    <a:gd name="connsiteX23" fmla="*/ 14125 w 79188"/>
                    <a:gd name="connsiteY23" fmla="*/ 77883 h 89962"/>
                    <a:gd name="connsiteX24" fmla="*/ 56844 w 79188"/>
                    <a:gd name="connsiteY24" fmla="*/ 9479 h 89962"/>
                    <a:gd name="connsiteX25" fmla="*/ 64354 w 79188"/>
                    <a:gd name="connsiteY25" fmla="*/ 13812 h 89962"/>
                    <a:gd name="connsiteX26" fmla="*/ 21635 w 79188"/>
                    <a:gd name="connsiteY26" fmla="*/ 82216 h 89962"/>
                    <a:gd name="connsiteX27" fmla="*/ 42062 w 79188"/>
                    <a:gd name="connsiteY27" fmla="*/ 67327 h 89962"/>
                    <a:gd name="connsiteX28" fmla="*/ 47287 w 79188"/>
                    <a:gd name="connsiteY28" fmla="*/ 54277 h 89962"/>
                    <a:gd name="connsiteX29" fmla="*/ 60625 w 79188"/>
                    <a:gd name="connsiteY29" fmla="*/ 49288 h 89962"/>
                    <a:gd name="connsiteX30" fmla="*/ 73989 w 79188"/>
                    <a:gd name="connsiteY30" fmla="*/ 54277 h 89962"/>
                    <a:gd name="connsiteX31" fmla="*/ 79188 w 79188"/>
                    <a:gd name="connsiteY31" fmla="*/ 67747 h 89962"/>
                    <a:gd name="connsiteX32" fmla="*/ 79188 w 79188"/>
                    <a:gd name="connsiteY32" fmla="*/ 72001 h 89962"/>
                    <a:gd name="connsiteX33" fmla="*/ 74173 w 79188"/>
                    <a:gd name="connsiteY33" fmla="*/ 84894 h 89962"/>
                    <a:gd name="connsiteX34" fmla="*/ 60730 w 79188"/>
                    <a:gd name="connsiteY34" fmla="*/ 89962 h 89962"/>
                    <a:gd name="connsiteX35" fmla="*/ 47182 w 79188"/>
                    <a:gd name="connsiteY35" fmla="*/ 84947 h 89962"/>
                    <a:gd name="connsiteX36" fmla="*/ 42036 w 79188"/>
                    <a:gd name="connsiteY36" fmla="*/ 71686 h 89962"/>
                    <a:gd name="connsiteX37" fmla="*/ 42036 w 79188"/>
                    <a:gd name="connsiteY37" fmla="*/ 67301 h 89962"/>
                    <a:gd name="connsiteX38" fmla="*/ 52276 w 79188"/>
                    <a:gd name="connsiteY38" fmla="*/ 71949 h 89962"/>
                    <a:gd name="connsiteX39" fmla="*/ 54639 w 79188"/>
                    <a:gd name="connsiteY39" fmla="*/ 78645 h 89962"/>
                    <a:gd name="connsiteX40" fmla="*/ 60730 w 79188"/>
                    <a:gd name="connsiteY40" fmla="*/ 81271 h 89962"/>
                    <a:gd name="connsiteX41" fmla="*/ 66769 w 79188"/>
                    <a:gd name="connsiteY41" fmla="*/ 78776 h 89962"/>
                    <a:gd name="connsiteX42" fmla="*/ 68975 w 79188"/>
                    <a:gd name="connsiteY42" fmla="*/ 71765 h 89962"/>
                    <a:gd name="connsiteX43" fmla="*/ 68975 w 79188"/>
                    <a:gd name="connsiteY43" fmla="*/ 67248 h 89962"/>
                    <a:gd name="connsiteX44" fmla="*/ 66638 w 79188"/>
                    <a:gd name="connsiteY44" fmla="*/ 60526 h 89962"/>
                    <a:gd name="connsiteX45" fmla="*/ 60625 w 79188"/>
                    <a:gd name="connsiteY45" fmla="*/ 58005 h 89962"/>
                    <a:gd name="connsiteX46" fmla="*/ 54586 w 79188"/>
                    <a:gd name="connsiteY46" fmla="*/ 60526 h 89962"/>
                    <a:gd name="connsiteX47" fmla="*/ 52276 w 79188"/>
                    <a:gd name="connsiteY47" fmla="*/ 67485 h 89962"/>
                    <a:gd name="connsiteX48" fmla="*/ 52276 w 79188"/>
                    <a:gd name="connsiteY48" fmla="*/ 71923 h 8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62">
                      <a:moveTo>
                        <a:pt x="0" y="18092"/>
                      </a:moveTo>
                      <a:cubicBezTo>
                        <a:pt x="0" y="12814"/>
                        <a:pt x="1706" y="8455"/>
                        <a:pt x="5120" y="5068"/>
                      </a:cubicBezTo>
                      <a:cubicBezTo>
                        <a:pt x="8533" y="1681"/>
                        <a:pt x="12997" y="0"/>
                        <a:pt x="18511" y="0"/>
                      </a:cubicBezTo>
                      <a:cubicBezTo>
                        <a:pt x="24024" y="0"/>
                        <a:pt x="28619" y="1681"/>
                        <a:pt x="32006" y="5068"/>
                      </a:cubicBezTo>
                      <a:cubicBezTo>
                        <a:pt x="35393" y="8455"/>
                        <a:pt x="37073" y="12893"/>
                        <a:pt x="37073" y="18381"/>
                      </a:cubicBezTo>
                      <a:lnTo>
                        <a:pt x="37073" y="22714"/>
                      </a:lnTo>
                      <a:cubicBezTo>
                        <a:pt x="37073" y="27966"/>
                        <a:pt x="35393" y="32272"/>
                        <a:pt x="32006" y="35633"/>
                      </a:cubicBezTo>
                      <a:cubicBezTo>
                        <a:pt x="28619" y="38994"/>
                        <a:pt x="24155" y="40675"/>
                        <a:pt x="18642" y="40675"/>
                      </a:cubicBezTo>
                      <a:cubicBezTo>
                        <a:pt x="13128" y="40675"/>
                        <a:pt x="8770" y="39020"/>
                        <a:pt x="5277" y="35712"/>
                      </a:cubicBezTo>
                      <a:cubicBezTo>
                        <a:pt x="1759" y="32403"/>
                        <a:pt x="26" y="27939"/>
                        <a:pt x="26" y="22346"/>
                      </a:cubicBezTo>
                      <a:lnTo>
                        <a:pt x="26" y="18066"/>
                      </a:lnTo>
                      <a:close/>
                      <a:moveTo>
                        <a:pt x="10213" y="22688"/>
                      </a:moveTo>
                      <a:cubicBezTo>
                        <a:pt x="10213" y="25471"/>
                        <a:pt x="10975" y="27703"/>
                        <a:pt x="12524" y="29410"/>
                      </a:cubicBezTo>
                      <a:cubicBezTo>
                        <a:pt x="14074" y="31116"/>
                        <a:pt x="16095" y="31983"/>
                        <a:pt x="18616" y="31983"/>
                      </a:cubicBezTo>
                      <a:cubicBezTo>
                        <a:pt x="21136" y="31983"/>
                        <a:pt x="23105" y="31116"/>
                        <a:pt x="24628" y="29410"/>
                      </a:cubicBezTo>
                      <a:cubicBezTo>
                        <a:pt x="26151" y="27703"/>
                        <a:pt x="26912" y="25392"/>
                        <a:pt x="26912" y="22451"/>
                      </a:cubicBezTo>
                      <a:lnTo>
                        <a:pt x="26912" y="18040"/>
                      </a:lnTo>
                      <a:cubicBezTo>
                        <a:pt x="26912" y="15256"/>
                        <a:pt x="26151" y="13024"/>
                        <a:pt x="24602" y="11291"/>
                      </a:cubicBezTo>
                      <a:cubicBezTo>
                        <a:pt x="23053" y="9558"/>
                        <a:pt x="21031" y="8692"/>
                        <a:pt x="18511" y="8692"/>
                      </a:cubicBezTo>
                      <a:cubicBezTo>
                        <a:pt x="15990" y="8692"/>
                        <a:pt x="13968" y="9558"/>
                        <a:pt x="12472" y="11317"/>
                      </a:cubicBezTo>
                      <a:cubicBezTo>
                        <a:pt x="10975" y="13077"/>
                        <a:pt x="10213" y="15361"/>
                        <a:pt x="10213" y="18224"/>
                      </a:cubicBezTo>
                      <a:lnTo>
                        <a:pt x="10213" y="22688"/>
                      </a:lnTo>
                      <a:close/>
                      <a:moveTo>
                        <a:pt x="21635" y="82216"/>
                      </a:moveTo>
                      <a:lnTo>
                        <a:pt x="14125" y="77883"/>
                      </a:lnTo>
                      <a:lnTo>
                        <a:pt x="56844" y="9479"/>
                      </a:lnTo>
                      <a:lnTo>
                        <a:pt x="64354" y="13812"/>
                      </a:lnTo>
                      <a:lnTo>
                        <a:pt x="21635" y="82216"/>
                      </a:lnTo>
                      <a:close/>
                      <a:moveTo>
                        <a:pt x="42062" y="67327"/>
                      </a:moveTo>
                      <a:cubicBezTo>
                        <a:pt x="42062" y="61970"/>
                        <a:pt x="43795" y="57612"/>
                        <a:pt x="47287" y="54277"/>
                      </a:cubicBezTo>
                      <a:cubicBezTo>
                        <a:pt x="50779" y="50942"/>
                        <a:pt x="55217" y="49288"/>
                        <a:pt x="60625" y="49288"/>
                      </a:cubicBezTo>
                      <a:cubicBezTo>
                        <a:pt x="66034" y="49288"/>
                        <a:pt x="70524" y="50942"/>
                        <a:pt x="73989" y="54277"/>
                      </a:cubicBezTo>
                      <a:cubicBezTo>
                        <a:pt x="77455" y="57612"/>
                        <a:pt x="79188" y="62102"/>
                        <a:pt x="79188" y="67747"/>
                      </a:cubicBezTo>
                      <a:lnTo>
                        <a:pt x="79188" y="72001"/>
                      </a:lnTo>
                      <a:cubicBezTo>
                        <a:pt x="79188" y="77201"/>
                        <a:pt x="77508" y="81507"/>
                        <a:pt x="74173" y="84894"/>
                      </a:cubicBezTo>
                      <a:cubicBezTo>
                        <a:pt x="70839" y="88282"/>
                        <a:pt x="66349" y="89962"/>
                        <a:pt x="60730" y="89962"/>
                      </a:cubicBezTo>
                      <a:cubicBezTo>
                        <a:pt x="55111" y="89962"/>
                        <a:pt x="50595" y="88282"/>
                        <a:pt x="47182" y="84947"/>
                      </a:cubicBezTo>
                      <a:cubicBezTo>
                        <a:pt x="43769" y="81612"/>
                        <a:pt x="42036" y="77174"/>
                        <a:pt x="42036" y="71686"/>
                      </a:cubicBezTo>
                      <a:lnTo>
                        <a:pt x="42036" y="67301"/>
                      </a:lnTo>
                      <a:close/>
                      <a:moveTo>
                        <a:pt x="52276" y="71949"/>
                      </a:moveTo>
                      <a:cubicBezTo>
                        <a:pt x="52276" y="74680"/>
                        <a:pt x="53063" y="76912"/>
                        <a:pt x="54639" y="78645"/>
                      </a:cubicBezTo>
                      <a:cubicBezTo>
                        <a:pt x="56214" y="80378"/>
                        <a:pt x="58262" y="81271"/>
                        <a:pt x="60730" y="81271"/>
                      </a:cubicBezTo>
                      <a:cubicBezTo>
                        <a:pt x="63199" y="81271"/>
                        <a:pt x="65299" y="80430"/>
                        <a:pt x="66769" y="78776"/>
                      </a:cubicBezTo>
                      <a:cubicBezTo>
                        <a:pt x="68239" y="77122"/>
                        <a:pt x="68975" y="74785"/>
                        <a:pt x="68975" y="71765"/>
                      </a:cubicBezTo>
                      <a:lnTo>
                        <a:pt x="68975" y="67248"/>
                      </a:lnTo>
                      <a:cubicBezTo>
                        <a:pt x="68975" y="64439"/>
                        <a:pt x="68187" y="62207"/>
                        <a:pt x="66638" y="60526"/>
                      </a:cubicBezTo>
                      <a:cubicBezTo>
                        <a:pt x="65063" y="58846"/>
                        <a:pt x="63067" y="58005"/>
                        <a:pt x="60625" y="58005"/>
                      </a:cubicBezTo>
                      <a:cubicBezTo>
                        <a:pt x="58183" y="58005"/>
                        <a:pt x="56135" y="58846"/>
                        <a:pt x="54586" y="60526"/>
                      </a:cubicBezTo>
                      <a:cubicBezTo>
                        <a:pt x="53037" y="62207"/>
                        <a:pt x="52276" y="64544"/>
                        <a:pt x="52276" y="67485"/>
                      </a:cubicBezTo>
                      <a:lnTo>
                        <a:pt x="52276" y="71923"/>
                      </a:lnTo>
                      <a:close/>
                    </a:path>
                  </a:pathLst>
                </a:custGeom>
                <a:solidFill>
                  <a:srgbClr val="000000"/>
                </a:solidFill>
                <a:ln w="0" cap="flat">
                  <a:noFill/>
                  <a:prstDash val="solid"/>
                  <a:miter/>
                </a:ln>
              </p:spPr>
              <p:txBody>
                <a:bodyPr rtlCol="0" anchor="ctr"/>
                <a:lstStyle/>
                <a:p>
                  <a:endParaRPr lang="en-US"/>
                </a:p>
              </p:txBody>
            </p:sp>
          </p:grpSp>
          <p:grpSp>
            <p:nvGrpSpPr>
              <p:cNvPr id="232" name="Graphic 630">
                <a:extLst>
                  <a:ext uri="{FF2B5EF4-FFF2-40B4-BE49-F238E27FC236}">
                    <a16:creationId xmlns:a16="http://schemas.microsoft.com/office/drawing/2014/main" id="{12A4984F-DAA0-CF64-B54A-50713956CF21}"/>
                  </a:ext>
                </a:extLst>
              </p:cNvPr>
              <p:cNvGrpSpPr/>
              <p:nvPr/>
            </p:nvGrpSpPr>
            <p:grpSpPr>
              <a:xfrm>
                <a:off x="9966406" y="2981740"/>
                <a:ext cx="221942" cy="89962"/>
                <a:chOff x="9966406" y="2981740"/>
                <a:chExt cx="221942" cy="89962"/>
              </a:xfrm>
              <a:solidFill>
                <a:srgbClr val="000000"/>
              </a:solidFill>
            </p:grpSpPr>
            <p:sp>
              <p:nvSpPr>
                <p:cNvPr id="237" name="Freeform 236">
                  <a:extLst>
                    <a:ext uri="{FF2B5EF4-FFF2-40B4-BE49-F238E27FC236}">
                      <a16:creationId xmlns:a16="http://schemas.microsoft.com/office/drawing/2014/main" id="{EA332C0D-4132-7FA0-86C1-EFFF42EF8E25}"/>
                    </a:ext>
                  </a:extLst>
                </p:cNvPr>
                <p:cNvSpPr/>
                <p:nvPr/>
              </p:nvSpPr>
              <p:spPr>
                <a:xfrm>
                  <a:off x="9966406" y="2983000"/>
                  <a:ext cx="63697" cy="87520"/>
                </a:xfrm>
                <a:custGeom>
                  <a:avLst/>
                  <a:gdLst>
                    <a:gd name="connsiteX0" fmla="*/ 52828 w 63697"/>
                    <a:gd name="connsiteY0" fmla="*/ 56325 h 87520"/>
                    <a:gd name="connsiteX1" fmla="*/ 63697 w 63697"/>
                    <a:gd name="connsiteY1" fmla="*/ 56325 h 87520"/>
                    <a:gd name="connsiteX2" fmla="*/ 63697 w 63697"/>
                    <a:gd name="connsiteY2" fmla="*/ 68036 h 87520"/>
                    <a:gd name="connsiteX3" fmla="*/ 52828 w 63697"/>
                    <a:gd name="connsiteY3" fmla="*/ 68036 h 87520"/>
                    <a:gd name="connsiteX4" fmla="*/ 52828 w 63697"/>
                    <a:gd name="connsiteY4" fmla="*/ 87520 h 87520"/>
                    <a:gd name="connsiteX5" fmla="*/ 38229 w 63697"/>
                    <a:gd name="connsiteY5" fmla="*/ 87520 h 87520"/>
                    <a:gd name="connsiteX6" fmla="*/ 38229 w 63697"/>
                    <a:gd name="connsiteY6" fmla="*/ 68036 h 87520"/>
                    <a:gd name="connsiteX7" fmla="*/ 421 w 63697"/>
                    <a:gd name="connsiteY7" fmla="*/ 68036 h 87520"/>
                    <a:gd name="connsiteX8" fmla="*/ 0 w 63697"/>
                    <a:gd name="connsiteY8" fmla="*/ 59135 h 87520"/>
                    <a:gd name="connsiteX9" fmla="*/ 37730 w 63697"/>
                    <a:gd name="connsiteY9" fmla="*/ 0 h 87520"/>
                    <a:gd name="connsiteX10" fmla="*/ 52801 w 63697"/>
                    <a:gd name="connsiteY10" fmla="*/ 0 h 87520"/>
                    <a:gd name="connsiteX11" fmla="*/ 52801 w 63697"/>
                    <a:gd name="connsiteY11" fmla="*/ 56325 h 87520"/>
                    <a:gd name="connsiteX12" fmla="*/ 15334 w 63697"/>
                    <a:gd name="connsiteY12" fmla="*/ 56325 h 87520"/>
                    <a:gd name="connsiteX13" fmla="*/ 38229 w 63697"/>
                    <a:gd name="connsiteY13" fmla="*/ 56325 h 87520"/>
                    <a:gd name="connsiteX14" fmla="*/ 38229 w 63697"/>
                    <a:gd name="connsiteY14" fmla="*/ 19773 h 87520"/>
                    <a:gd name="connsiteX15" fmla="*/ 37153 w 63697"/>
                    <a:gd name="connsiteY15" fmla="*/ 21690 h 87520"/>
                    <a:gd name="connsiteX16" fmla="*/ 15334 w 63697"/>
                    <a:gd name="connsiteY16" fmla="*/ 56299 h 8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3697" h="87520">
                      <a:moveTo>
                        <a:pt x="52828" y="56325"/>
                      </a:moveTo>
                      <a:lnTo>
                        <a:pt x="63697" y="56325"/>
                      </a:lnTo>
                      <a:lnTo>
                        <a:pt x="63697" y="68036"/>
                      </a:lnTo>
                      <a:lnTo>
                        <a:pt x="52828" y="68036"/>
                      </a:lnTo>
                      <a:lnTo>
                        <a:pt x="52828" y="87520"/>
                      </a:lnTo>
                      <a:lnTo>
                        <a:pt x="38229" y="87520"/>
                      </a:lnTo>
                      <a:lnTo>
                        <a:pt x="38229" y="68036"/>
                      </a:lnTo>
                      <a:lnTo>
                        <a:pt x="421" y="68036"/>
                      </a:lnTo>
                      <a:lnTo>
                        <a:pt x="0" y="59135"/>
                      </a:lnTo>
                      <a:lnTo>
                        <a:pt x="37730" y="0"/>
                      </a:lnTo>
                      <a:lnTo>
                        <a:pt x="52801" y="0"/>
                      </a:lnTo>
                      <a:lnTo>
                        <a:pt x="52801" y="56325"/>
                      </a:lnTo>
                      <a:close/>
                      <a:moveTo>
                        <a:pt x="15334" y="56325"/>
                      </a:moveTo>
                      <a:lnTo>
                        <a:pt x="38229" y="56325"/>
                      </a:lnTo>
                      <a:lnTo>
                        <a:pt x="38229" y="19773"/>
                      </a:lnTo>
                      <a:lnTo>
                        <a:pt x="37153" y="21690"/>
                      </a:lnTo>
                      <a:lnTo>
                        <a:pt x="15334" y="56299"/>
                      </a:lnTo>
                      <a:close/>
                    </a:path>
                  </a:pathLst>
                </a:custGeom>
                <a:solidFill>
                  <a:srgbClr val="000000"/>
                </a:solidFill>
                <a:ln w="0" cap="flat">
                  <a:noFill/>
                  <a:prstDash val="solid"/>
                  <a:miter/>
                </a:ln>
              </p:spPr>
              <p:txBody>
                <a:bodyPr rtlCol="0" anchor="ctr"/>
                <a:lstStyle/>
                <a:p>
                  <a:endParaRPr lang="en-US"/>
                </a:p>
              </p:txBody>
            </p:sp>
            <p:sp>
              <p:nvSpPr>
                <p:cNvPr id="238" name="Freeform 237">
                  <a:extLst>
                    <a:ext uri="{FF2B5EF4-FFF2-40B4-BE49-F238E27FC236}">
                      <a16:creationId xmlns:a16="http://schemas.microsoft.com/office/drawing/2014/main" id="{0B84AD54-5906-DD44-DE72-B517CE5EE75A}"/>
                    </a:ext>
                  </a:extLst>
                </p:cNvPr>
                <p:cNvSpPr/>
                <p:nvPr/>
              </p:nvSpPr>
              <p:spPr>
                <a:xfrm>
                  <a:off x="10038847" y="2981792"/>
                  <a:ext cx="57054" cy="89095"/>
                </a:xfrm>
                <a:custGeom>
                  <a:avLst/>
                  <a:gdLst>
                    <a:gd name="connsiteX0" fmla="*/ 42351 w 57054"/>
                    <a:gd name="connsiteY0" fmla="*/ 52123 h 89095"/>
                    <a:gd name="connsiteX1" fmla="*/ 25232 w 57054"/>
                    <a:gd name="connsiteY1" fmla="*/ 59870 h 89095"/>
                    <a:gd name="connsiteX2" fmla="*/ 6853 w 57054"/>
                    <a:gd name="connsiteY2" fmla="*/ 51782 h 89095"/>
                    <a:gd name="connsiteX3" fmla="*/ 0 w 57054"/>
                    <a:gd name="connsiteY3" fmla="*/ 30539 h 89095"/>
                    <a:gd name="connsiteX4" fmla="*/ 3492 w 57054"/>
                    <a:gd name="connsiteY4" fmla="*/ 14862 h 89095"/>
                    <a:gd name="connsiteX5" fmla="*/ 13417 w 57054"/>
                    <a:gd name="connsiteY5" fmla="*/ 3913 h 89095"/>
                    <a:gd name="connsiteX6" fmla="*/ 28330 w 57054"/>
                    <a:gd name="connsiteY6" fmla="*/ 0 h 89095"/>
                    <a:gd name="connsiteX7" fmla="*/ 49309 w 57054"/>
                    <a:gd name="connsiteY7" fmla="*/ 9847 h 89095"/>
                    <a:gd name="connsiteX8" fmla="*/ 57054 w 57054"/>
                    <a:gd name="connsiteY8" fmla="*/ 36237 h 89095"/>
                    <a:gd name="connsiteX9" fmla="*/ 57054 w 57054"/>
                    <a:gd name="connsiteY9" fmla="*/ 40333 h 89095"/>
                    <a:gd name="connsiteX10" fmla="*/ 46368 w 57054"/>
                    <a:gd name="connsiteY10" fmla="*/ 76465 h 89095"/>
                    <a:gd name="connsiteX11" fmla="*/ 14467 w 57054"/>
                    <a:gd name="connsiteY11" fmla="*/ 89096 h 89095"/>
                    <a:gd name="connsiteX12" fmla="*/ 12734 w 57054"/>
                    <a:gd name="connsiteY12" fmla="*/ 89096 h 89095"/>
                    <a:gd name="connsiteX13" fmla="*/ 12734 w 57054"/>
                    <a:gd name="connsiteY13" fmla="*/ 77017 h 89095"/>
                    <a:gd name="connsiteX14" fmla="*/ 14834 w 57054"/>
                    <a:gd name="connsiteY14" fmla="*/ 77017 h 89095"/>
                    <a:gd name="connsiteX15" fmla="*/ 34658 w 57054"/>
                    <a:gd name="connsiteY15" fmla="*/ 70793 h 89095"/>
                    <a:gd name="connsiteX16" fmla="*/ 42403 w 57054"/>
                    <a:gd name="connsiteY16" fmla="*/ 52123 h 89095"/>
                    <a:gd name="connsiteX17" fmla="*/ 28304 w 57054"/>
                    <a:gd name="connsiteY17" fmla="*/ 48447 h 89095"/>
                    <a:gd name="connsiteX18" fmla="*/ 36548 w 57054"/>
                    <a:gd name="connsiteY18" fmla="*/ 45926 h 89095"/>
                    <a:gd name="connsiteX19" fmla="*/ 42508 w 57054"/>
                    <a:gd name="connsiteY19" fmla="*/ 38968 h 89095"/>
                    <a:gd name="connsiteX20" fmla="*/ 42508 w 57054"/>
                    <a:gd name="connsiteY20" fmla="*/ 33270 h 89095"/>
                    <a:gd name="connsiteX21" fmla="*/ 38544 w 57054"/>
                    <a:gd name="connsiteY21" fmla="*/ 17698 h 89095"/>
                    <a:gd name="connsiteX22" fmla="*/ 28278 w 57054"/>
                    <a:gd name="connsiteY22" fmla="*/ 11816 h 89095"/>
                    <a:gd name="connsiteX23" fmla="*/ 18222 w 57054"/>
                    <a:gd name="connsiteY23" fmla="*/ 17016 h 89095"/>
                    <a:gd name="connsiteX24" fmla="*/ 14467 w 57054"/>
                    <a:gd name="connsiteY24" fmla="*/ 30145 h 89095"/>
                    <a:gd name="connsiteX25" fmla="*/ 18248 w 57054"/>
                    <a:gd name="connsiteY25" fmla="*/ 43432 h 89095"/>
                    <a:gd name="connsiteX26" fmla="*/ 28357 w 57054"/>
                    <a:gd name="connsiteY26" fmla="*/ 48473 h 89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7054" h="89095">
                      <a:moveTo>
                        <a:pt x="42351" y="52123"/>
                      </a:moveTo>
                      <a:cubicBezTo>
                        <a:pt x="37467" y="57296"/>
                        <a:pt x="31744" y="59870"/>
                        <a:pt x="25232" y="59870"/>
                      </a:cubicBezTo>
                      <a:cubicBezTo>
                        <a:pt x="17539" y="59870"/>
                        <a:pt x="11422" y="57165"/>
                        <a:pt x="6853" y="51782"/>
                      </a:cubicBezTo>
                      <a:cubicBezTo>
                        <a:pt x="2284" y="46399"/>
                        <a:pt x="0" y="39309"/>
                        <a:pt x="0" y="30539"/>
                      </a:cubicBezTo>
                      <a:cubicBezTo>
                        <a:pt x="0" y="24762"/>
                        <a:pt x="1155" y="19536"/>
                        <a:pt x="3492" y="14862"/>
                      </a:cubicBezTo>
                      <a:cubicBezTo>
                        <a:pt x="5802" y="10162"/>
                        <a:pt x="9111" y="6538"/>
                        <a:pt x="13417" y="3913"/>
                      </a:cubicBezTo>
                      <a:cubicBezTo>
                        <a:pt x="17697" y="1313"/>
                        <a:pt x="22659" y="0"/>
                        <a:pt x="28330" y="0"/>
                      </a:cubicBezTo>
                      <a:cubicBezTo>
                        <a:pt x="37152" y="0"/>
                        <a:pt x="44137" y="3282"/>
                        <a:pt x="49309" y="9847"/>
                      </a:cubicBezTo>
                      <a:cubicBezTo>
                        <a:pt x="54481" y="16412"/>
                        <a:pt x="57054" y="25208"/>
                        <a:pt x="57054" y="36237"/>
                      </a:cubicBezTo>
                      <a:lnTo>
                        <a:pt x="57054" y="40333"/>
                      </a:lnTo>
                      <a:cubicBezTo>
                        <a:pt x="57054" y="56115"/>
                        <a:pt x="53483" y="68167"/>
                        <a:pt x="46368" y="76465"/>
                      </a:cubicBezTo>
                      <a:cubicBezTo>
                        <a:pt x="39226" y="84763"/>
                        <a:pt x="28593" y="88964"/>
                        <a:pt x="14467" y="89096"/>
                      </a:cubicBezTo>
                      <a:lnTo>
                        <a:pt x="12734" y="89096"/>
                      </a:lnTo>
                      <a:lnTo>
                        <a:pt x="12734" y="77017"/>
                      </a:lnTo>
                      <a:lnTo>
                        <a:pt x="14834" y="77017"/>
                      </a:lnTo>
                      <a:cubicBezTo>
                        <a:pt x="23446" y="76885"/>
                        <a:pt x="30063" y="74811"/>
                        <a:pt x="34658" y="70793"/>
                      </a:cubicBezTo>
                      <a:cubicBezTo>
                        <a:pt x="39253" y="66776"/>
                        <a:pt x="41852" y="60552"/>
                        <a:pt x="42403" y="52123"/>
                      </a:cubicBezTo>
                      <a:close/>
                      <a:moveTo>
                        <a:pt x="28304" y="48447"/>
                      </a:moveTo>
                      <a:cubicBezTo>
                        <a:pt x="31218" y="48447"/>
                        <a:pt x="33975" y="47607"/>
                        <a:pt x="36548" y="45926"/>
                      </a:cubicBezTo>
                      <a:cubicBezTo>
                        <a:pt x="39121" y="44246"/>
                        <a:pt x="41090" y="41909"/>
                        <a:pt x="42508" y="38968"/>
                      </a:cubicBezTo>
                      <a:lnTo>
                        <a:pt x="42508" y="33270"/>
                      </a:lnTo>
                      <a:cubicBezTo>
                        <a:pt x="42508" y="26810"/>
                        <a:pt x="41196" y="21637"/>
                        <a:pt x="38544" y="17698"/>
                      </a:cubicBezTo>
                      <a:cubicBezTo>
                        <a:pt x="35892" y="13760"/>
                        <a:pt x="32478" y="11816"/>
                        <a:pt x="28278" y="11816"/>
                      </a:cubicBezTo>
                      <a:cubicBezTo>
                        <a:pt x="24077" y="11816"/>
                        <a:pt x="20716" y="13549"/>
                        <a:pt x="18222" y="17016"/>
                      </a:cubicBezTo>
                      <a:cubicBezTo>
                        <a:pt x="15727" y="20482"/>
                        <a:pt x="14467" y="24867"/>
                        <a:pt x="14467" y="30145"/>
                      </a:cubicBezTo>
                      <a:cubicBezTo>
                        <a:pt x="14467" y="35423"/>
                        <a:pt x="15727" y="40071"/>
                        <a:pt x="18248" y="43432"/>
                      </a:cubicBezTo>
                      <a:cubicBezTo>
                        <a:pt x="20768" y="46793"/>
                        <a:pt x="24129" y="48473"/>
                        <a:pt x="28357" y="48473"/>
                      </a:cubicBezTo>
                      <a:close/>
                    </a:path>
                  </a:pathLst>
                </a:custGeom>
                <a:solidFill>
                  <a:srgbClr val="000000"/>
                </a:solidFill>
                <a:ln w="0" cap="flat">
                  <a:noFill/>
                  <a:prstDash val="solid"/>
                  <a:miter/>
                </a:ln>
              </p:spPr>
              <p:txBody>
                <a:bodyPr rtlCol="0" anchor="ctr"/>
                <a:lstStyle/>
                <a:p>
                  <a:endParaRPr lang="en-US"/>
                </a:p>
              </p:txBody>
            </p:sp>
            <p:sp>
              <p:nvSpPr>
                <p:cNvPr id="239" name="Freeform 238">
                  <a:extLst>
                    <a:ext uri="{FF2B5EF4-FFF2-40B4-BE49-F238E27FC236}">
                      <a16:creationId xmlns:a16="http://schemas.microsoft.com/office/drawing/2014/main" id="{61C3CDE3-32E9-85BF-1C77-441B7CD39B43}"/>
                    </a:ext>
                  </a:extLst>
                </p:cNvPr>
                <p:cNvSpPr/>
                <p:nvPr/>
              </p:nvSpPr>
              <p:spPr>
                <a:xfrm>
                  <a:off x="10109134" y="2981740"/>
                  <a:ext cx="79214" cy="89962"/>
                </a:xfrm>
                <a:custGeom>
                  <a:avLst/>
                  <a:gdLst>
                    <a:gd name="connsiteX0" fmla="*/ 0 w 79214"/>
                    <a:gd name="connsiteY0" fmla="*/ 18092 h 89962"/>
                    <a:gd name="connsiteX1" fmla="*/ 5120 w 79214"/>
                    <a:gd name="connsiteY1" fmla="*/ 5068 h 89962"/>
                    <a:gd name="connsiteX2" fmla="*/ 18511 w 79214"/>
                    <a:gd name="connsiteY2" fmla="*/ 0 h 89962"/>
                    <a:gd name="connsiteX3" fmla="*/ 32006 w 79214"/>
                    <a:gd name="connsiteY3" fmla="*/ 5068 h 89962"/>
                    <a:gd name="connsiteX4" fmla="*/ 37073 w 79214"/>
                    <a:gd name="connsiteY4" fmla="*/ 18381 h 89962"/>
                    <a:gd name="connsiteX5" fmla="*/ 37073 w 79214"/>
                    <a:gd name="connsiteY5" fmla="*/ 22714 h 89962"/>
                    <a:gd name="connsiteX6" fmla="*/ 32006 w 79214"/>
                    <a:gd name="connsiteY6" fmla="*/ 35633 h 89962"/>
                    <a:gd name="connsiteX7" fmla="*/ 18641 w 79214"/>
                    <a:gd name="connsiteY7" fmla="*/ 40675 h 89962"/>
                    <a:gd name="connsiteX8" fmla="*/ 5277 w 79214"/>
                    <a:gd name="connsiteY8" fmla="*/ 35712 h 89962"/>
                    <a:gd name="connsiteX9" fmla="*/ 26 w 79214"/>
                    <a:gd name="connsiteY9" fmla="*/ 22346 h 89962"/>
                    <a:gd name="connsiteX10" fmla="*/ 26 w 79214"/>
                    <a:gd name="connsiteY10" fmla="*/ 18066 h 89962"/>
                    <a:gd name="connsiteX11" fmla="*/ 10213 w 79214"/>
                    <a:gd name="connsiteY11" fmla="*/ 22688 h 89962"/>
                    <a:gd name="connsiteX12" fmla="*/ 12524 w 79214"/>
                    <a:gd name="connsiteY12" fmla="*/ 29410 h 89962"/>
                    <a:gd name="connsiteX13" fmla="*/ 18616 w 79214"/>
                    <a:gd name="connsiteY13" fmla="*/ 31983 h 89962"/>
                    <a:gd name="connsiteX14" fmla="*/ 24628 w 79214"/>
                    <a:gd name="connsiteY14" fmla="*/ 29410 h 89962"/>
                    <a:gd name="connsiteX15" fmla="*/ 26912 w 79214"/>
                    <a:gd name="connsiteY15" fmla="*/ 22451 h 89962"/>
                    <a:gd name="connsiteX16" fmla="*/ 26912 w 79214"/>
                    <a:gd name="connsiteY16" fmla="*/ 18040 h 89962"/>
                    <a:gd name="connsiteX17" fmla="*/ 24602 w 79214"/>
                    <a:gd name="connsiteY17" fmla="*/ 11291 h 89962"/>
                    <a:gd name="connsiteX18" fmla="*/ 18511 w 79214"/>
                    <a:gd name="connsiteY18" fmla="*/ 8692 h 89962"/>
                    <a:gd name="connsiteX19" fmla="*/ 12472 w 79214"/>
                    <a:gd name="connsiteY19" fmla="*/ 11317 h 89962"/>
                    <a:gd name="connsiteX20" fmla="*/ 10213 w 79214"/>
                    <a:gd name="connsiteY20" fmla="*/ 18224 h 89962"/>
                    <a:gd name="connsiteX21" fmla="*/ 10213 w 79214"/>
                    <a:gd name="connsiteY21" fmla="*/ 22688 h 89962"/>
                    <a:gd name="connsiteX22" fmla="*/ 21635 w 79214"/>
                    <a:gd name="connsiteY22" fmla="*/ 82216 h 89962"/>
                    <a:gd name="connsiteX23" fmla="*/ 14125 w 79214"/>
                    <a:gd name="connsiteY23" fmla="*/ 77883 h 89962"/>
                    <a:gd name="connsiteX24" fmla="*/ 56844 w 79214"/>
                    <a:gd name="connsiteY24" fmla="*/ 9479 h 89962"/>
                    <a:gd name="connsiteX25" fmla="*/ 64354 w 79214"/>
                    <a:gd name="connsiteY25" fmla="*/ 13812 h 89962"/>
                    <a:gd name="connsiteX26" fmla="*/ 21635 w 79214"/>
                    <a:gd name="connsiteY26" fmla="*/ 82216 h 89962"/>
                    <a:gd name="connsiteX27" fmla="*/ 42089 w 79214"/>
                    <a:gd name="connsiteY27" fmla="*/ 67327 h 89962"/>
                    <a:gd name="connsiteX28" fmla="*/ 47313 w 79214"/>
                    <a:gd name="connsiteY28" fmla="*/ 54277 h 89962"/>
                    <a:gd name="connsiteX29" fmla="*/ 60651 w 79214"/>
                    <a:gd name="connsiteY29" fmla="*/ 49288 h 89962"/>
                    <a:gd name="connsiteX30" fmla="*/ 74016 w 79214"/>
                    <a:gd name="connsiteY30" fmla="*/ 54277 h 89962"/>
                    <a:gd name="connsiteX31" fmla="*/ 79214 w 79214"/>
                    <a:gd name="connsiteY31" fmla="*/ 67747 h 89962"/>
                    <a:gd name="connsiteX32" fmla="*/ 79214 w 79214"/>
                    <a:gd name="connsiteY32" fmla="*/ 72001 h 89962"/>
                    <a:gd name="connsiteX33" fmla="*/ 74200 w 79214"/>
                    <a:gd name="connsiteY33" fmla="*/ 84894 h 89962"/>
                    <a:gd name="connsiteX34" fmla="*/ 60756 w 79214"/>
                    <a:gd name="connsiteY34" fmla="*/ 89962 h 89962"/>
                    <a:gd name="connsiteX35" fmla="*/ 47208 w 79214"/>
                    <a:gd name="connsiteY35" fmla="*/ 84947 h 89962"/>
                    <a:gd name="connsiteX36" fmla="*/ 42062 w 79214"/>
                    <a:gd name="connsiteY36" fmla="*/ 71686 h 89962"/>
                    <a:gd name="connsiteX37" fmla="*/ 42062 w 79214"/>
                    <a:gd name="connsiteY37" fmla="*/ 67301 h 89962"/>
                    <a:gd name="connsiteX38" fmla="*/ 52302 w 79214"/>
                    <a:gd name="connsiteY38" fmla="*/ 71949 h 89962"/>
                    <a:gd name="connsiteX39" fmla="*/ 54665 w 79214"/>
                    <a:gd name="connsiteY39" fmla="*/ 78645 h 89962"/>
                    <a:gd name="connsiteX40" fmla="*/ 60756 w 79214"/>
                    <a:gd name="connsiteY40" fmla="*/ 81271 h 89962"/>
                    <a:gd name="connsiteX41" fmla="*/ 66795 w 79214"/>
                    <a:gd name="connsiteY41" fmla="*/ 78776 h 89962"/>
                    <a:gd name="connsiteX42" fmla="*/ 69001 w 79214"/>
                    <a:gd name="connsiteY42" fmla="*/ 71765 h 89962"/>
                    <a:gd name="connsiteX43" fmla="*/ 69001 w 79214"/>
                    <a:gd name="connsiteY43" fmla="*/ 67248 h 89962"/>
                    <a:gd name="connsiteX44" fmla="*/ 66664 w 79214"/>
                    <a:gd name="connsiteY44" fmla="*/ 60526 h 89962"/>
                    <a:gd name="connsiteX45" fmla="*/ 60651 w 79214"/>
                    <a:gd name="connsiteY45" fmla="*/ 58005 h 89962"/>
                    <a:gd name="connsiteX46" fmla="*/ 54613 w 79214"/>
                    <a:gd name="connsiteY46" fmla="*/ 60526 h 89962"/>
                    <a:gd name="connsiteX47" fmla="*/ 52302 w 79214"/>
                    <a:gd name="connsiteY47" fmla="*/ 67485 h 89962"/>
                    <a:gd name="connsiteX48" fmla="*/ 52302 w 79214"/>
                    <a:gd name="connsiteY48" fmla="*/ 71923 h 8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214" h="89962">
                      <a:moveTo>
                        <a:pt x="0" y="18092"/>
                      </a:moveTo>
                      <a:cubicBezTo>
                        <a:pt x="0" y="12814"/>
                        <a:pt x="1706" y="8455"/>
                        <a:pt x="5120" y="5068"/>
                      </a:cubicBezTo>
                      <a:cubicBezTo>
                        <a:pt x="8533" y="1681"/>
                        <a:pt x="12997" y="0"/>
                        <a:pt x="18511" y="0"/>
                      </a:cubicBezTo>
                      <a:cubicBezTo>
                        <a:pt x="24024" y="0"/>
                        <a:pt x="28619" y="1681"/>
                        <a:pt x="32006" y="5068"/>
                      </a:cubicBezTo>
                      <a:cubicBezTo>
                        <a:pt x="35393" y="8455"/>
                        <a:pt x="37073" y="12893"/>
                        <a:pt x="37073" y="18381"/>
                      </a:cubicBezTo>
                      <a:lnTo>
                        <a:pt x="37073" y="22714"/>
                      </a:lnTo>
                      <a:cubicBezTo>
                        <a:pt x="37073" y="27966"/>
                        <a:pt x="35367" y="32272"/>
                        <a:pt x="32006" y="35633"/>
                      </a:cubicBezTo>
                      <a:cubicBezTo>
                        <a:pt x="28619" y="38994"/>
                        <a:pt x="24155" y="40675"/>
                        <a:pt x="18641" y="40675"/>
                      </a:cubicBezTo>
                      <a:cubicBezTo>
                        <a:pt x="13128" y="40675"/>
                        <a:pt x="8770" y="39020"/>
                        <a:pt x="5277" y="35712"/>
                      </a:cubicBezTo>
                      <a:cubicBezTo>
                        <a:pt x="1759" y="32403"/>
                        <a:pt x="26" y="27939"/>
                        <a:pt x="26" y="22346"/>
                      </a:cubicBezTo>
                      <a:lnTo>
                        <a:pt x="26" y="18066"/>
                      </a:lnTo>
                      <a:close/>
                      <a:moveTo>
                        <a:pt x="10213" y="22688"/>
                      </a:moveTo>
                      <a:cubicBezTo>
                        <a:pt x="10213" y="25471"/>
                        <a:pt x="10975" y="27703"/>
                        <a:pt x="12524" y="29410"/>
                      </a:cubicBezTo>
                      <a:cubicBezTo>
                        <a:pt x="14073" y="31116"/>
                        <a:pt x="16095" y="31983"/>
                        <a:pt x="18616" y="31983"/>
                      </a:cubicBezTo>
                      <a:cubicBezTo>
                        <a:pt x="21136" y="31983"/>
                        <a:pt x="23105" y="31116"/>
                        <a:pt x="24628" y="29410"/>
                      </a:cubicBezTo>
                      <a:cubicBezTo>
                        <a:pt x="26151" y="27703"/>
                        <a:pt x="26912" y="25392"/>
                        <a:pt x="26912" y="22451"/>
                      </a:cubicBezTo>
                      <a:lnTo>
                        <a:pt x="26912" y="18040"/>
                      </a:lnTo>
                      <a:cubicBezTo>
                        <a:pt x="26912" y="15256"/>
                        <a:pt x="26151" y="13024"/>
                        <a:pt x="24602" y="11291"/>
                      </a:cubicBezTo>
                      <a:cubicBezTo>
                        <a:pt x="23053" y="9558"/>
                        <a:pt x="21031" y="8692"/>
                        <a:pt x="18511" y="8692"/>
                      </a:cubicBezTo>
                      <a:cubicBezTo>
                        <a:pt x="15990" y="8692"/>
                        <a:pt x="13968" y="9558"/>
                        <a:pt x="12472" y="11317"/>
                      </a:cubicBezTo>
                      <a:cubicBezTo>
                        <a:pt x="10975" y="13077"/>
                        <a:pt x="10213" y="15361"/>
                        <a:pt x="10213" y="18224"/>
                      </a:cubicBezTo>
                      <a:lnTo>
                        <a:pt x="10213" y="22688"/>
                      </a:lnTo>
                      <a:close/>
                      <a:moveTo>
                        <a:pt x="21635" y="82216"/>
                      </a:moveTo>
                      <a:lnTo>
                        <a:pt x="14125" y="77883"/>
                      </a:lnTo>
                      <a:lnTo>
                        <a:pt x="56844" y="9479"/>
                      </a:lnTo>
                      <a:lnTo>
                        <a:pt x="64354" y="13812"/>
                      </a:lnTo>
                      <a:lnTo>
                        <a:pt x="21635" y="82216"/>
                      </a:lnTo>
                      <a:close/>
                      <a:moveTo>
                        <a:pt x="42089" y="67327"/>
                      </a:moveTo>
                      <a:cubicBezTo>
                        <a:pt x="42089" y="61970"/>
                        <a:pt x="43821" y="57612"/>
                        <a:pt x="47313" y="54277"/>
                      </a:cubicBezTo>
                      <a:cubicBezTo>
                        <a:pt x="50805" y="50942"/>
                        <a:pt x="55243" y="49288"/>
                        <a:pt x="60651" y="49288"/>
                      </a:cubicBezTo>
                      <a:cubicBezTo>
                        <a:pt x="66060" y="49288"/>
                        <a:pt x="70550" y="50942"/>
                        <a:pt x="74016" y="54277"/>
                      </a:cubicBezTo>
                      <a:cubicBezTo>
                        <a:pt x="77482" y="57612"/>
                        <a:pt x="79214" y="62102"/>
                        <a:pt x="79214" y="67747"/>
                      </a:cubicBezTo>
                      <a:lnTo>
                        <a:pt x="79214" y="72001"/>
                      </a:lnTo>
                      <a:cubicBezTo>
                        <a:pt x="79214" y="77201"/>
                        <a:pt x="77534" y="81507"/>
                        <a:pt x="74200" y="84894"/>
                      </a:cubicBezTo>
                      <a:cubicBezTo>
                        <a:pt x="70865" y="88282"/>
                        <a:pt x="66375" y="89962"/>
                        <a:pt x="60756" y="89962"/>
                      </a:cubicBezTo>
                      <a:cubicBezTo>
                        <a:pt x="55138" y="89962"/>
                        <a:pt x="50622" y="88282"/>
                        <a:pt x="47208" y="84947"/>
                      </a:cubicBezTo>
                      <a:cubicBezTo>
                        <a:pt x="43795" y="81612"/>
                        <a:pt x="42062" y="77174"/>
                        <a:pt x="42062" y="71686"/>
                      </a:cubicBezTo>
                      <a:lnTo>
                        <a:pt x="42062" y="67301"/>
                      </a:lnTo>
                      <a:close/>
                      <a:moveTo>
                        <a:pt x="52302" y="71949"/>
                      </a:moveTo>
                      <a:cubicBezTo>
                        <a:pt x="52302" y="74680"/>
                        <a:pt x="53090" y="76912"/>
                        <a:pt x="54665" y="78645"/>
                      </a:cubicBezTo>
                      <a:cubicBezTo>
                        <a:pt x="56240" y="80378"/>
                        <a:pt x="58288" y="81271"/>
                        <a:pt x="60756" y="81271"/>
                      </a:cubicBezTo>
                      <a:cubicBezTo>
                        <a:pt x="63225" y="81271"/>
                        <a:pt x="65325" y="80430"/>
                        <a:pt x="66795" y="78776"/>
                      </a:cubicBezTo>
                      <a:cubicBezTo>
                        <a:pt x="68266" y="77122"/>
                        <a:pt x="69001" y="74785"/>
                        <a:pt x="69001" y="71765"/>
                      </a:cubicBezTo>
                      <a:lnTo>
                        <a:pt x="69001" y="67248"/>
                      </a:lnTo>
                      <a:cubicBezTo>
                        <a:pt x="69001" y="64439"/>
                        <a:pt x="68213" y="62207"/>
                        <a:pt x="66664" y="60526"/>
                      </a:cubicBezTo>
                      <a:cubicBezTo>
                        <a:pt x="65089" y="58846"/>
                        <a:pt x="63093" y="58005"/>
                        <a:pt x="60651" y="58005"/>
                      </a:cubicBezTo>
                      <a:cubicBezTo>
                        <a:pt x="58209" y="58005"/>
                        <a:pt x="56161" y="58846"/>
                        <a:pt x="54613" y="60526"/>
                      </a:cubicBezTo>
                      <a:cubicBezTo>
                        <a:pt x="53063" y="62207"/>
                        <a:pt x="52302" y="64544"/>
                        <a:pt x="52302" y="67485"/>
                      </a:cubicBezTo>
                      <a:lnTo>
                        <a:pt x="52302" y="71923"/>
                      </a:lnTo>
                      <a:close/>
                    </a:path>
                  </a:pathLst>
                </a:custGeom>
                <a:solidFill>
                  <a:srgbClr val="000000"/>
                </a:solidFill>
                <a:ln w="0" cap="flat">
                  <a:noFill/>
                  <a:prstDash val="solid"/>
                  <a:miter/>
                </a:ln>
              </p:spPr>
              <p:txBody>
                <a:bodyPr rtlCol="0" anchor="ctr"/>
                <a:lstStyle/>
                <a:p>
                  <a:endParaRPr lang="en-US"/>
                </a:p>
              </p:txBody>
            </p:sp>
          </p:grpSp>
          <p:grpSp>
            <p:nvGrpSpPr>
              <p:cNvPr id="233" name="Graphic 630">
                <a:extLst>
                  <a:ext uri="{FF2B5EF4-FFF2-40B4-BE49-F238E27FC236}">
                    <a16:creationId xmlns:a16="http://schemas.microsoft.com/office/drawing/2014/main" id="{FD718D8D-54E6-E37A-91C7-355BB9C4E73E}"/>
                  </a:ext>
                </a:extLst>
              </p:cNvPr>
              <p:cNvGrpSpPr/>
              <p:nvPr/>
            </p:nvGrpSpPr>
            <p:grpSpPr>
              <a:xfrm>
                <a:off x="10567145" y="2981740"/>
                <a:ext cx="217295" cy="89988"/>
                <a:chOff x="10567145" y="2981740"/>
                <a:chExt cx="217295" cy="89988"/>
              </a:xfrm>
              <a:solidFill>
                <a:srgbClr val="000000"/>
              </a:solidFill>
            </p:grpSpPr>
            <p:sp>
              <p:nvSpPr>
                <p:cNvPr id="234" name="Freeform 233">
                  <a:extLst>
                    <a:ext uri="{FF2B5EF4-FFF2-40B4-BE49-F238E27FC236}">
                      <a16:creationId xmlns:a16="http://schemas.microsoft.com/office/drawing/2014/main" id="{85EB49C7-DFB7-DF64-0E31-CADF17207E63}"/>
                    </a:ext>
                  </a:extLst>
                </p:cNvPr>
                <p:cNvSpPr/>
                <p:nvPr/>
              </p:nvSpPr>
              <p:spPr>
                <a:xfrm>
                  <a:off x="10567145" y="2983000"/>
                  <a:ext cx="57264" cy="88701"/>
                </a:xfrm>
                <a:custGeom>
                  <a:avLst/>
                  <a:gdLst>
                    <a:gd name="connsiteX0" fmla="*/ 2731 w 57264"/>
                    <a:gd name="connsiteY0" fmla="*/ 44115 h 88701"/>
                    <a:gd name="connsiteX1" fmla="*/ 7483 w 57264"/>
                    <a:gd name="connsiteY1" fmla="*/ 0 h 88701"/>
                    <a:gd name="connsiteX2" fmla="*/ 54481 w 57264"/>
                    <a:gd name="connsiteY2" fmla="*/ 0 h 88701"/>
                    <a:gd name="connsiteX3" fmla="*/ 54481 w 57264"/>
                    <a:gd name="connsiteY3" fmla="*/ 12630 h 88701"/>
                    <a:gd name="connsiteX4" fmla="*/ 19613 w 57264"/>
                    <a:gd name="connsiteY4" fmla="*/ 12630 h 88701"/>
                    <a:gd name="connsiteX5" fmla="*/ 17198 w 57264"/>
                    <a:gd name="connsiteY5" fmla="*/ 33559 h 88701"/>
                    <a:gd name="connsiteX6" fmla="*/ 30903 w 57264"/>
                    <a:gd name="connsiteY6" fmla="*/ 30066 h 88701"/>
                    <a:gd name="connsiteX7" fmla="*/ 50333 w 57264"/>
                    <a:gd name="connsiteY7" fmla="*/ 38049 h 88701"/>
                    <a:gd name="connsiteX8" fmla="*/ 57265 w 57264"/>
                    <a:gd name="connsiteY8" fmla="*/ 59555 h 88701"/>
                    <a:gd name="connsiteX9" fmla="*/ 49572 w 57264"/>
                    <a:gd name="connsiteY9" fmla="*/ 80798 h 88701"/>
                    <a:gd name="connsiteX10" fmla="*/ 28488 w 57264"/>
                    <a:gd name="connsiteY10" fmla="*/ 88702 h 88701"/>
                    <a:gd name="connsiteX11" fmla="*/ 8560 w 57264"/>
                    <a:gd name="connsiteY11" fmla="*/ 81874 h 88701"/>
                    <a:gd name="connsiteX12" fmla="*/ 0 w 57264"/>
                    <a:gd name="connsiteY12" fmla="*/ 63887 h 88701"/>
                    <a:gd name="connsiteX13" fmla="*/ 14126 w 57264"/>
                    <a:gd name="connsiteY13" fmla="*/ 63887 h 88701"/>
                    <a:gd name="connsiteX14" fmla="*/ 18695 w 57264"/>
                    <a:gd name="connsiteY14" fmla="*/ 73656 h 88701"/>
                    <a:gd name="connsiteX15" fmla="*/ 28436 w 57264"/>
                    <a:gd name="connsiteY15" fmla="*/ 77043 h 88701"/>
                    <a:gd name="connsiteX16" fmla="*/ 38912 w 57264"/>
                    <a:gd name="connsiteY16" fmla="*/ 72238 h 88701"/>
                    <a:gd name="connsiteX17" fmla="*/ 42666 w 57264"/>
                    <a:gd name="connsiteY17" fmla="*/ 59135 h 88701"/>
                    <a:gd name="connsiteX18" fmla="*/ 38517 w 57264"/>
                    <a:gd name="connsiteY18" fmla="*/ 46478 h 88701"/>
                    <a:gd name="connsiteX19" fmla="*/ 27096 w 57264"/>
                    <a:gd name="connsiteY19" fmla="*/ 41830 h 88701"/>
                    <a:gd name="connsiteX20" fmla="*/ 20375 w 57264"/>
                    <a:gd name="connsiteY20" fmla="*/ 42880 h 88701"/>
                    <a:gd name="connsiteX21" fmla="*/ 14362 w 57264"/>
                    <a:gd name="connsiteY21" fmla="*/ 47003 h 88701"/>
                    <a:gd name="connsiteX22" fmla="*/ 2704 w 57264"/>
                    <a:gd name="connsiteY22" fmla="*/ 44115 h 88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264" h="88701">
                      <a:moveTo>
                        <a:pt x="2731" y="44115"/>
                      </a:moveTo>
                      <a:lnTo>
                        <a:pt x="7483" y="0"/>
                      </a:lnTo>
                      <a:lnTo>
                        <a:pt x="54481" y="0"/>
                      </a:lnTo>
                      <a:lnTo>
                        <a:pt x="54481" y="12630"/>
                      </a:lnTo>
                      <a:lnTo>
                        <a:pt x="19613" y="12630"/>
                      </a:lnTo>
                      <a:lnTo>
                        <a:pt x="17198" y="33559"/>
                      </a:lnTo>
                      <a:cubicBezTo>
                        <a:pt x="21241" y="31248"/>
                        <a:pt x="25810" y="30066"/>
                        <a:pt x="30903" y="30066"/>
                      </a:cubicBezTo>
                      <a:cubicBezTo>
                        <a:pt x="39226" y="30066"/>
                        <a:pt x="45712" y="32745"/>
                        <a:pt x="50333" y="38049"/>
                      </a:cubicBezTo>
                      <a:cubicBezTo>
                        <a:pt x="54954" y="43379"/>
                        <a:pt x="57265" y="50548"/>
                        <a:pt x="57265" y="59555"/>
                      </a:cubicBezTo>
                      <a:cubicBezTo>
                        <a:pt x="57265" y="68561"/>
                        <a:pt x="54692" y="75520"/>
                        <a:pt x="49572" y="80798"/>
                      </a:cubicBezTo>
                      <a:cubicBezTo>
                        <a:pt x="44451" y="86076"/>
                        <a:pt x="37415" y="88702"/>
                        <a:pt x="28488" y="88702"/>
                      </a:cubicBezTo>
                      <a:cubicBezTo>
                        <a:pt x="20480" y="88702"/>
                        <a:pt x="13837" y="86417"/>
                        <a:pt x="8560" y="81874"/>
                      </a:cubicBezTo>
                      <a:cubicBezTo>
                        <a:pt x="3282" y="77332"/>
                        <a:pt x="446" y="71319"/>
                        <a:pt x="0" y="63887"/>
                      </a:cubicBezTo>
                      <a:lnTo>
                        <a:pt x="14126" y="63887"/>
                      </a:lnTo>
                      <a:cubicBezTo>
                        <a:pt x="14677" y="68141"/>
                        <a:pt x="16200" y="71397"/>
                        <a:pt x="18695" y="73656"/>
                      </a:cubicBezTo>
                      <a:cubicBezTo>
                        <a:pt x="21189" y="75914"/>
                        <a:pt x="24418" y="77043"/>
                        <a:pt x="28436" y="77043"/>
                      </a:cubicBezTo>
                      <a:cubicBezTo>
                        <a:pt x="32925" y="77043"/>
                        <a:pt x="36417" y="75441"/>
                        <a:pt x="38912" y="72238"/>
                      </a:cubicBezTo>
                      <a:cubicBezTo>
                        <a:pt x="41406" y="69034"/>
                        <a:pt x="42666" y="64675"/>
                        <a:pt x="42666" y="59135"/>
                      </a:cubicBezTo>
                      <a:cubicBezTo>
                        <a:pt x="42666" y="53594"/>
                        <a:pt x="41274" y="49576"/>
                        <a:pt x="38517" y="46478"/>
                      </a:cubicBezTo>
                      <a:cubicBezTo>
                        <a:pt x="35761" y="43379"/>
                        <a:pt x="31953" y="41830"/>
                        <a:pt x="27096" y="41830"/>
                      </a:cubicBezTo>
                      <a:cubicBezTo>
                        <a:pt x="24445" y="41830"/>
                        <a:pt x="22213" y="42171"/>
                        <a:pt x="20375" y="42880"/>
                      </a:cubicBezTo>
                      <a:cubicBezTo>
                        <a:pt x="18537" y="43589"/>
                        <a:pt x="16541" y="44955"/>
                        <a:pt x="14362" y="47003"/>
                      </a:cubicBezTo>
                      <a:lnTo>
                        <a:pt x="2704" y="44115"/>
                      </a:lnTo>
                      <a:close/>
                    </a:path>
                  </a:pathLst>
                </a:custGeom>
                <a:solidFill>
                  <a:srgbClr val="000000"/>
                </a:solidFill>
                <a:ln w="0" cap="flat">
                  <a:noFill/>
                  <a:prstDash val="solid"/>
                  <a:miter/>
                </a:ln>
              </p:spPr>
              <p:txBody>
                <a:bodyPr rtlCol="0" anchor="ctr"/>
                <a:lstStyle/>
                <a:p>
                  <a:endParaRPr lang="en-US"/>
                </a:p>
              </p:txBody>
            </p:sp>
            <p:sp>
              <p:nvSpPr>
                <p:cNvPr id="235" name="Freeform 234">
                  <a:extLst>
                    <a:ext uri="{FF2B5EF4-FFF2-40B4-BE49-F238E27FC236}">
                      <a16:creationId xmlns:a16="http://schemas.microsoft.com/office/drawing/2014/main" id="{04151F4C-7698-F971-4465-829DDC316C5A}"/>
                    </a:ext>
                  </a:extLst>
                </p:cNvPr>
                <p:cNvSpPr/>
                <p:nvPr/>
              </p:nvSpPr>
              <p:spPr>
                <a:xfrm>
                  <a:off x="10635673" y="2981819"/>
                  <a:ext cx="57290" cy="89909"/>
                </a:xfrm>
                <a:custGeom>
                  <a:avLst/>
                  <a:gdLst>
                    <a:gd name="connsiteX0" fmla="*/ 57264 w 57290"/>
                    <a:gd name="connsiteY0" fmla="*/ 51861 h 89909"/>
                    <a:gd name="connsiteX1" fmla="*/ 50201 w 57290"/>
                    <a:gd name="connsiteY1" fmla="*/ 80325 h 89909"/>
                    <a:gd name="connsiteX2" fmla="*/ 28724 w 57290"/>
                    <a:gd name="connsiteY2" fmla="*/ 89910 h 89909"/>
                    <a:gd name="connsiteX3" fmla="*/ 7352 w 57290"/>
                    <a:gd name="connsiteY3" fmla="*/ 80562 h 89909"/>
                    <a:gd name="connsiteX4" fmla="*/ 0 w 57290"/>
                    <a:gd name="connsiteY4" fmla="*/ 52885 h 89909"/>
                    <a:gd name="connsiteX5" fmla="*/ 0 w 57290"/>
                    <a:gd name="connsiteY5" fmla="*/ 37734 h 89909"/>
                    <a:gd name="connsiteX6" fmla="*/ 7063 w 57290"/>
                    <a:gd name="connsiteY6" fmla="*/ 9427 h 89909"/>
                    <a:gd name="connsiteX7" fmla="*/ 28619 w 57290"/>
                    <a:gd name="connsiteY7" fmla="*/ 0 h 89909"/>
                    <a:gd name="connsiteX8" fmla="*/ 50044 w 57290"/>
                    <a:gd name="connsiteY8" fmla="*/ 9191 h 89909"/>
                    <a:gd name="connsiteX9" fmla="*/ 57290 w 57290"/>
                    <a:gd name="connsiteY9" fmla="*/ 36710 h 89909"/>
                    <a:gd name="connsiteX10" fmla="*/ 57290 w 57290"/>
                    <a:gd name="connsiteY10" fmla="*/ 51861 h 89909"/>
                    <a:gd name="connsiteX11" fmla="*/ 42666 w 57290"/>
                    <a:gd name="connsiteY11" fmla="*/ 35502 h 89909"/>
                    <a:gd name="connsiteX12" fmla="*/ 39305 w 57290"/>
                    <a:gd name="connsiteY12" fmla="*/ 17436 h 89909"/>
                    <a:gd name="connsiteX13" fmla="*/ 28619 w 57290"/>
                    <a:gd name="connsiteY13" fmla="*/ 11685 h 89909"/>
                    <a:gd name="connsiteX14" fmla="*/ 18090 w 57290"/>
                    <a:gd name="connsiteY14" fmla="*/ 17121 h 89909"/>
                    <a:gd name="connsiteX15" fmla="*/ 14546 w 57290"/>
                    <a:gd name="connsiteY15" fmla="*/ 34110 h 89909"/>
                    <a:gd name="connsiteX16" fmla="*/ 14546 w 57290"/>
                    <a:gd name="connsiteY16" fmla="*/ 53935 h 89909"/>
                    <a:gd name="connsiteX17" fmla="*/ 17959 w 57290"/>
                    <a:gd name="connsiteY17" fmla="*/ 72211 h 89909"/>
                    <a:gd name="connsiteX18" fmla="*/ 28724 w 57290"/>
                    <a:gd name="connsiteY18" fmla="*/ 78225 h 89909"/>
                    <a:gd name="connsiteX19" fmla="*/ 39121 w 57290"/>
                    <a:gd name="connsiteY19" fmla="*/ 72658 h 89909"/>
                    <a:gd name="connsiteX20" fmla="*/ 42666 w 57290"/>
                    <a:gd name="connsiteY20" fmla="*/ 55248 h 89909"/>
                    <a:gd name="connsiteX21" fmla="*/ 42666 w 57290"/>
                    <a:gd name="connsiteY21" fmla="*/ 35475 h 8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7290" h="89909">
                      <a:moveTo>
                        <a:pt x="57264" y="51861"/>
                      </a:moveTo>
                      <a:cubicBezTo>
                        <a:pt x="57264" y="64439"/>
                        <a:pt x="54901" y="73918"/>
                        <a:pt x="50201" y="80325"/>
                      </a:cubicBezTo>
                      <a:cubicBezTo>
                        <a:pt x="45501" y="86706"/>
                        <a:pt x="38333" y="89910"/>
                        <a:pt x="28724" y="89910"/>
                      </a:cubicBezTo>
                      <a:cubicBezTo>
                        <a:pt x="19114" y="89910"/>
                        <a:pt x="12156" y="86785"/>
                        <a:pt x="7352" y="80562"/>
                      </a:cubicBezTo>
                      <a:cubicBezTo>
                        <a:pt x="2573" y="74338"/>
                        <a:pt x="105" y="65095"/>
                        <a:pt x="0" y="52885"/>
                      </a:cubicBezTo>
                      <a:lnTo>
                        <a:pt x="0" y="37734"/>
                      </a:lnTo>
                      <a:cubicBezTo>
                        <a:pt x="0" y="25156"/>
                        <a:pt x="2363" y="15729"/>
                        <a:pt x="7063" y="9427"/>
                      </a:cubicBezTo>
                      <a:cubicBezTo>
                        <a:pt x="11763" y="3125"/>
                        <a:pt x="18957" y="0"/>
                        <a:pt x="28619" y="0"/>
                      </a:cubicBezTo>
                      <a:cubicBezTo>
                        <a:pt x="38281" y="0"/>
                        <a:pt x="45344" y="3072"/>
                        <a:pt x="50044" y="9191"/>
                      </a:cubicBezTo>
                      <a:cubicBezTo>
                        <a:pt x="54744" y="15309"/>
                        <a:pt x="57160" y="24499"/>
                        <a:pt x="57290" y="36710"/>
                      </a:cubicBezTo>
                      <a:lnTo>
                        <a:pt x="57290" y="51861"/>
                      </a:lnTo>
                      <a:close/>
                      <a:moveTo>
                        <a:pt x="42666" y="35502"/>
                      </a:moveTo>
                      <a:cubicBezTo>
                        <a:pt x="42666" y="27283"/>
                        <a:pt x="41537" y="21270"/>
                        <a:pt x="39305" y="17436"/>
                      </a:cubicBezTo>
                      <a:cubicBezTo>
                        <a:pt x="37073" y="13602"/>
                        <a:pt x="33503" y="11685"/>
                        <a:pt x="28619" y="11685"/>
                      </a:cubicBezTo>
                      <a:cubicBezTo>
                        <a:pt x="23736" y="11685"/>
                        <a:pt x="20348" y="13497"/>
                        <a:pt x="18090" y="17121"/>
                      </a:cubicBezTo>
                      <a:cubicBezTo>
                        <a:pt x="15859" y="20744"/>
                        <a:pt x="14677" y="26416"/>
                        <a:pt x="14546" y="34110"/>
                      </a:cubicBezTo>
                      <a:lnTo>
                        <a:pt x="14546" y="53935"/>
                      </a:lnTo>
                      <a:cubicBezTo>
                        <a:pt x="14546" y="62102"/>
                        <a:pt x="15675" y="68194"/>
                        <a:pt x="17959" y="72211"/>
                      </a:cubicBezTo>
                      <a:cubicBezTo>
                        <a:pt x="20243" y="76229"/>
                        <a:pt x="23840" y="78225"/>
                        <a:pt x="28724" y="78225"/>
                      </a:cubicBezTo>
                      <a:cubicBezTo>
                        <a:pt x="33608" y="78225"/>
                        <a:pt x="36864" y="76360"/>
                        <a:pt x="39121" y="72658"/>
                      </a:cubicBezTo>
                      <a:cubicBezTo>
                        <a:pt x="41353" y="68955"/>
                        <a:pt x="42535" y="63152"/>
                        <a:pt x="42666" y="55248"/>
                      </a:cubicBezTo>
                      <a:lnTo>
                        <a:pt x="42666" y="35475"/>
                      </a:lnTo>
                      <a:close/>
                    </a:path>
                  </a:pathLst>
                </a:custGeom>
                <a:solidFill>
                  <a:srgbClr val="000000"/>
                </a:solidFill>
                <a:ln w="0" cap="flat">
                  <a:noFill/>
                  <a:prstDash val="solid"/>
                  <a:miter/>
                </a:ln>
              </p:spPr>
              <p:txBody>
                <a:bodyPr rtlCol="0" anchor="ctr"/>
                <a:lstStyle/>
                <a:p>
                  <a:endParaRPr lang="en-US"/>
                </a:p>
              </p:txBody>
            </p:sp>
            <p:sp>
              <p:nvSpPr>
                <p:cNvPr id="236" name="Freeform 235">
                  <a:extLst>
                    <a:ext uri="{FF2B5EF4-FFF2-40B4-BE49-F238E27FC236}">
                      <a16:creationId xmlns:a16="http://schemas.microsoft.com/office/drawing/2014/main" id="{358BF50D-4C1E-FD39-71BC-52E9F1BC734B}"/>
                    </a:ext>
                  </a:extLst>
                </p:cNvPr>
                <p:cNvSpPr/>
                <p:nvPr/>
              </p:nvSpPr>
              <p:spPr>
                <a:xfrm>
                  <a:off x="10705252" y="2981740"/>
                  <a:ext cx="79188" cy="89962"/>
                </a:xfrm>
                <a:custGeom>
                  <a:avLst/>
                  <a:gdLst>
                    <a:gd name="connsiteX0" fmla="*/ 0 w 79188"/>
                    <a:gd name="connsiteY0" fmla="*/ 18092 h 89962"/>
                    <a:gd name="connsiteX1" fmla="*/ 5120 w 79188"/>
                    <a:gd name="connsiteY1" fmla="*/ 5068 h 89962"/>
                    <a:gd name="connsiteX2" fmla="*/ 18511 w 79188"/>
                    <a:gd name="connsiteY2" fmla="*/ 0 h 89962"/>
                    <a:gd name="connsiteX3" fmla="*/ 32006 w 79188"/>
                    <a:gd name="connsiteY3" fmla="*/ 5068 h 89962"/>
                    <a:gd name="connsiteX4" fmla="*/ 37073 w 79188"/>
                    <a:gd name="connsiteY4" fmla="*/ 18381 h 89962"/>
                    <a:gd name="connsiteX5" fmla="*/ 37073 w 79188"/>
                    <a:gd name="connsiteY5" fmla="*/ 22714 h 89962"/>
                    <a:gd name="connsiteX6" fmla="*/ 32006 w 79188"/>
                    <a:gd name="connsiteY6" fmla="*/ 35633 h 89962"/>
                    <a:gd name="connsiteX7" fmla="*/ 18641 w 79188"/>
                    <a:gd name="connsiteY7" fmla="*/ 40675 h 89962"/>
                    <a:gd name="connsiteX8" fmla="*/ 5277 w 79188"/>
                    <a:gd name="connsiteY8" fmla="*/ 35712 h 89962"/>
                    <a:gd name="connsiteX9" fmla="*/ 26 w 79188"/>
                    <a:gd name="connsiteY9" fmla="*/ 22346 h 89962"/>
                    <a:gd name="connsiteX10" fmla="*/ 26 w 79188"/>
                    <a:gd name="connsiteY10" fmla="*/ 18066 h 89962"/>
                    <a:gd name="connsiteX11" fmla="*/ 10213 w 79188"/>
                    <a:gd name="connsiteY11" fmla="*/ 22688 h 89962"/>
                    <a:gd name="connsiteX12" fmla="*/ 12524 w 79188"/>
                    <a:gd name="connsiteY12" fmla="*/ 29410 h 89962"/>
                    <a:gd name="connsiteX13" fmla="*/ 18615 w 79188"/>
                    <a:gd name="connsiteY13" fmla="*/ 31983 h 89962"/>
                    <a:gd name="connsiteX14" fmla="*/ 24628 w 79188"/>
                    <a:gd name="connsiteY14" fmla="*/ 29410 h 89962"/>
                    <a:gd name="connsiteX15" fmla="*/ 26912 w 79188"/>
                    <a:gd name="connsiteY15" fmla="*/ 22451 h 89962"/>
                    <a:gd name="connsiteX16" fmla="*/ 26912 w 79188"/>
                    <a:gd name="connsiteY16" fmla="*/ 18040 h 89962"/>
                    <a:gd name="connsiteX17" fmla="*/ 24602 w 79188"/>
                    <a:gd name="connsiteY17" fmla="*/ 11291 h 89962"/>
                    <a:gd name="connsiteX18" fmla="*/ 18511 w 79188"/>
                    <a:gd name="connsiteY18" fmla="*/ 8692 h 89962"/>
                    <a:gd name="connsiteX19" fmla="*/ 12472 w 79188"/>
                    <a:gd name="connsiteY19" fmla="*/ 11317 h 89962"/>
                    <a:gd name="connsiteX20" fmla="*/ 10213 w 79188"/>
                    <a:gd name="connsiteY20" fmla="*/ 18224 h 89962"/>
                    <a:gd name="connsiteX21" fmla="*/ 10213 w 79188"/>
                    <a:gd name="connsiteY21" fmla="*/ 22688 h 89962"/>
                    <a:gd name="connsiteX22" fmla="*/ 21635 w 79188"/>
                    <a:gd name="connsiteY22" fmla="*/ 82216 h 89962"/>
                    <a:gd name="connsiteX23" fmla="*/ 14125 w 79188"/>
                    <a:gd name="connsiteY23" fmla="*/ 77883 h 89962"/>
                    <a:gd name="connsiteX24" fmla="*/ 56844 w 79188"/>
                    <a:gd name="connsiteY24" fmla="*/ 9479 h 89962"/>
                    <a:gd name="connsiteX25" fmla="*/ 64354 w 79188"/>
                    <a:gd name="connsiteY25" fmla="*/ 13812 h 89962"/>
                    <a:gd name="connsiteX26" fmla="*/ 21635 w 79188"/>
                    <a:gd name="connsiteY26" fmla="*/ 82216 h 89962"/>
                    <a:gd name="connsiteX27" fmla="*/ 42062 w 79188"/>
                    <a:gd name="connsiteY27" fmla="*/ 67327 h 89962"/>
                    <a:gd name="connsiteX28" fmla="*/ 47287 w 79188"/>
                    <a:gd name="connsiteY28" fmla="*/ 54277 h 89962"/>
                    <a:gd name="connsiteX29" fmla="*/ 60625 w 79188"/>
                    <a:gd name="connsiteY29" fmla="*/ 49288 h 89962"/>
                    <a:gd name="connsiteX30" fmla="*/ 73989 w 79188"/>
                    <a:gd name="connsiteY30" fmla="*/ 54277 h 89962"/>
                    <a:gd name="connsiteX31" fmla="*/ 79188 w 79188"/>
                    <a:gd name="connsiteY31" fmla="*/ 67747 h 89962"/>
                    <a:gd name="connsiteX32" fmla="*/ 79188 w 79188"/>
                    <a:gd name="connsiteY32" fmla="*/ 72001 h 89962"/>
                    <a:gd name="connsiteX33" fmla="*/ 74173 w 79188"/>
                    <a:gd name="connsiteY33" fmla="*/ 84894 h 89962"/>
                    <a:gd name="connsiteX34" fmla="*/ 60730 w 79188"/>
                    <a:gd name="connsiteY34" fmla="*/ 89962 h 89962"/>
                    <a:gd name="connsiteX35" fmla="*/ 47182 w 79188"/>
                    <a:gd name="connsiteY35" fmla="*/ 84947 h 89962"/>
                    <a:gd name="connsiteX36" fmla="*/ 42036 w 79188"/>
                    <a:gd name="connsiteY36" fmla="*/ 71686 h 89962"/>
                    <a:gd name="connsiteX37" fmla="*/ 42036 w 79188"/>
                    <a:gd name="connsiteY37" fmla="*/ 67301 h 89962"/>
                    <a:gd name="connsiteX38" fmla="*/ 52276 w 79188"/>
                    <a:gd name="connsiteY38" fmla="*/ 71949 h 89962"/>
                    <a:gd name="connsiteX39" fmla="*/ 54638 w 79188"/>
                    <a:gd name="connsiteY39" fmla="*/ 78645 h 89962"/>
                    <a:gd name="connsiteX40" fmla="*/ 60730 w 79188"/>
                    <a:gd name="connsiteY40" fmla="*/ 81271 h 89962"/>
                    <a:gd name="connsiteX41" fmla="*/ 66769 w 79188"/>
                    <a:gd name="connsiteY41" fmla="*/ 78776 h 89962"/>
                    <a:gd name="connsiteX42" fmla="*/ 68975 w 79188"/>
                    <a:gd name="connsiteY42" fmla="*/ 71765 h 89962"/>
                    <a:gd name="connsiteX43" fmla="*/ 68975 w 79188"/>
                    <a:gd name="connsiteY43" fmla="*/ 67248 h 89962"/>
                    <a:gd name="connsiteX44" fmla="*/ 66638 w 79188"/>
                    <a:gd name="connsiteY44" fmla="*/ 60526 h 89962"/>
                    <a:gd name="connsiteX45" fmla="*/ 60625 w 79188"/>
                    <a:gd name="connsiteY45" fmla="*/ 58005 h 89962"/>
                    <a:gd name="connsiteX46" fmla="*/ 54586 w 79188"/>
                    <a:gd name="connsiteY46" fmla="*/ 60526 h 89962"/>
                    <a:gd name="connsiteX47" fmla="*/ 52276 w 79188"/>
                    <a:gd name="connsiteY47" fmla="*/ 67485 h 89962"/>
                    <a:gd name="connsiteX48" fmla="*/ 52276 w 79188"/>
                    <a:gd name="connsiteY48" fmla="*/ 71923 h 8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62">
                      <a:moveTo>
                        <a:pt x="0" y="18092"/>
                      </a:moveTo>
                      <a:cubicBezTo>
                        <a:pt x="0" y="12814"/>
                        <a:pt x="1706" y="8455"/>
                        <a:pt x="5120" y="5068"/>
                      </a:cubicBezTo>
                      <a:cubicBezTo>
                        <a:pt x="8533" y="1681"/>
                        <a:pt x="12997" y="0"/>
                        <a:pt x="18511" y="0"/>
                      </a:cubicBezTo>
                      <a:cubicBezTo>
                        <a:pt x="24024" y="0"/>
                        <a:pt x="28619" y="1681"/>
                        <a:pt x="32006" y="5068"/>
                      </a:cubicBezTo>
                      <a:cubicBezTo>
                        <a:pt x="35393" y="8455"/>
                        <a:pt x="37073" y="12893"/>
                        <a:pt x="37073" y="18381"/>
                      </a:cubicBezTo>
                      <a:lnTo>
                        <a:pt x="37073" y="22714"/>
                      </a:lnTo>
                      <a:cubicBezTo>
                        <a:pt x="37073" y="27966"/>
                        <a:pt x="35393" y="32272"/>
                        <a:pt x="32006" y="35633"/>
                      </a:cubicBezTo>
                      <a:cubicBezTo>
                        <a:pt x="28619" y="38994"/>
                        <a:pt x="24155" y="40675"/>
                        <a:pt x="18641" y="40675"/>
                      </a:cubicBezTo>
                      <a:cubicBezTo>
                        <a:pt x="13128" y="40675"/>
                        <a:pt x="8769" y="39020"/>
                        <a:pt x="5277" y="35712"/>
                      </a:cubicBezTo>
                      <a:cubicBezTo>
                        <a:pt x="1759" y="32403"/>
                        <a:pt x="26" y="27939"/>
                        <a:pt x="26" y="22346"/>
                      </a:cubicBezTo>
                      <a:lnTo>
                        <a:pt x="26" y="18066"/>
                      </a:lnTo>
                      <a:close/>
                      <a:moveTo>
                        <a:pt x="10213" y="22688"/>
                      </a:moveTo>
                      <a:cubicBezTo>
                        <a:pt x="10213" y="25471"/>
                        <a:pt x="10975" y="27703"/>
                        <a:pt x="12524" y="29410"/>
                      </a:cubicBezTo>
                      <a:cubicBezTo>
                        <a:pt x="14073" y="31116"/>
                        <a:pt x="16095" y="31983"/>
                        <a:pt x="18615" y="31983"/>
                      </a:cubicBezTo>
                      <a:cubicBezTo>
                        <a:pt x="21136" y="31983"/>
                        <a:pt x="23105" y="31116"/>
                        <a:pt x="24628" y="29410"/>
                      </a:cubicBezTo>
                      <a:cubicBezTo>
                        <a:pt x="26151" y="27703"/>
                        <a:pt x="26912" y="25392"/>
                        <a:pt x="26912" y="22451"/>
                      </a:cubicBezTo>
                      <a:lnTo>
                        <a:pt x="26912" y="18040"/>
                      </a:lnTo>
                      <a:cubicBezTo>
                        <a:pt x="26912" y="15256"/>
                        <a:pt x="26151" y="13024"/>
                        <a:pt x="24602" y="11291"/>
                      </a:cubicBezTo>
                      <a:cubicBezTo>
                        <a:pt x="23053" y="9558"/>
                        <a:pt x="21031" y="8692"/>
                        <a:pt x="18511" y="8692"/>
                      </a:cubicBezTo>
                      <a:cubicBezTo>
                        <a:pt x="15990" y="8692"/>
                        <a:pt x="13968" y="9558"/>
                        <a:pt x="12472" y="11317"/>
                      </a:cubicBezTo>
                      <a:cubicBezTo>
                        <a:pt x="10975" y="13077"/>
                        <a:pt x="10213" y="15361"/>
                        <a:pt x="10213" y="18224"/>
                      </a:cubicBezTo>
                      <a:lnTo>
                        <a:pt x="10213" y="22688"/>
                      </a:lnTo>
                      <a:close/>
                      <a:moveTo>
                        <a:pt x="21635" y="82216"/>
                      </a:moveTo>
                      <a:lnTo>
                        <a:pt x="14125" y="77883"/>
                      </a:lnTo>
                      <a:lnTo>
                        <a:pt x="56844" y="9479"/>
                      </a:lnTo>
                      <a:lnTo>
                        <a:pt x="64354" y="13812"/>
                      </a:lnTo>
                      <a:lnTo>
                        <a:pt x="21635" y="82216"/>
                      </a:lnTo>
                      <a:close/>
                      <a:moveTo>
                        <a:pt x="42062" y="67327"/>
                      </a:moveTo>
                      <a:cubicBezTo>
                        <a:pt x="42062" y="61970"/>
                        <a:pt x="43795" y="57612"/>
                        <a:pt x="47287" y="54277"/>
                      </a:cubicBezTo>
                      <a:cubicBezTo>
                        <a:pt x="50779" y="50942"/>
                        <a:pt x="55217" y="49288"/>
                        <a:pt x="60625" y="49288"/>
                      </a:cubicBezTo>
                      <a:cubicBezTo>
                        <a:pt x="66034" y="49288"/>
                        <a:pt x="70523" y="50942"/>
                        <a:pt x="73989" y="54277"/>
                      </a:cubicBezTo>
                      <a:cubicBezTo>
                        <a:pt x="77455" y="57612"/>
                        <a:pt x="79188" y="62102"/>
                        <a:pt x="79188" y="67747"/>
                      </a:cubicBezTo>
                      <a:lnTo>
                        <a:pt x="79188" y="72001"/>
                      </a:lnTo>
                      <a:cubicBezTo>
                        <a:pt x="79188" y="77201"/>
                        <a:pt x="77508" y="81507"/>
                        <a:pt x="74173" y="84894"/>
                      </a:cubicBezTo>
                      <a:cubicBezTo>
                        <a:pt x="70839" y="88282"/>
                        <a:pt x="66349" y="89962"/>
                        <a:pt x="60730" y="89962"/>
                      </a:cubicBezTo>
                      <a:cubicBezTo>
                        <a:pt x="55111" y="89962"/>
                        <a:pt x="50595" y="88282"/>
                        <a:pt x="47182" y="84947"/>
                      </a:cubicBezTo>
                      <a:cubicBezTo>
                        <a:pt x="43769" y="81612"/>
                        <a:pt x="42036" y="77174"/>
                        <a:pt x="42036" y="71686"/>
                      </a:cubicBezTo>
                      <a:lnTo>
                        <a:pt x="42036" y="67301"/>
                      </a:lnTo>
                      <a:close/>
                      <a:moveTo>
                        <a:pt x="52276" y="71949"/>
                      </a:moveTo>
                      <a:cubicBezTo>
                        <a:pt x="52276" y="74680"/>
                        <a:pt x="53063" y="76912"/>
                        <a:pt x="54638" y="78645"/>
                      </a:cubicBezTo>
                      <a:cubicBezTo>
                        <a:pt x="56214" y="80378"/>
                        <a:pt x="58262" y="81271"/>
                        <a:pt x="60730" y="81271"/>
                      </a:cubicBezTo>
                      <a:cubicBezTo>
                        <a:pt x="63198" y="81271"/>
                        <a:pt x="65299" y="80430"/>
                        <a:pt x="66769" y="78776"/>
                      </a:cubicBezTo>
                      <a:cubicBezTo>
                        <a:pt x="68239" y="77122"/>
                        <a:pt x="68975" y="74785"/>
                        <a:pt x="68975" y="71765"/>
                      </a:cubicBezTo>
                      <a:lnTo>
                        <a:pt x="68975" y="67248"/>
                      </a:lnTo>
                      <a:cubicBezTo>
                        <a:pt x="68975" y="64439"/>
                        <a:pt x="68187" y="62207"/>
                        <a:pt x="66638" y="60526"/>
                      </a:cubicBezTo>
                      <a:cubicBezTo>
                        <a:pt x="65063" y="58846"/>
                        <a:pt x="63067" y="58005"/>
                        <a:pt x="60625" y="58005"/>
                      </a:cubicBezTo>
                      <a:cubicBezTo>
                        <a:pt x="58183" y="58005"/>
                        <a:pt x="56135" y="58846"/>
                        <a:pt x="54586" y="60526"/>
                      </a:cubicBezTo>
                      <a:cubicBezTo>
                        <a:pt x="53037" y="62207"/>
                        <a:pt x="52276" y="64544"/>
                        <a:pt x="52276" y="67485"/>
                      </a:cubicBezTo>
                      <a:lnTo>
                        <a:pt x="52276" y="71923"/>
                      </a:lnTo>
                      <a:close/>
                    </a:path>
                  </a:pathLst>
                </a:custGeom>
                <a:solidFill>
                  <a:srgbClr val="000000"/>
                </a:solidFill>
                <a:ln w="0" cap="flat">
                  <a:noFill/>
                  <a:prstDash val="solid"/>
                  <a:miter/>
                </a:ln>
              </p:spPr>
              <p:txBody>
                <a:bodyPr rtlCol="0" anchor="ctr"/>
                <a:lstStyle/>
                <a:p>
                  <a:endParaRPr lang="en-US"/>
                </a:p>
              </p:txBody>
            </p:sp>
          </p:grpSp>
        </p:grpSp>
        <p:grpSp>
          <p:nvGrpSpPr>
            <p:cNvPr id="11" name="Graphic 630">
              <a:extLst>
                <a:ext uri="{FF2B5EF4-FFF2-40B4-BE49-F238E27FC236}">
                  <a16:creationId xmlns:a16="http://schemas.microsoft.com/office/drawing/2014/main" id="{1B49E979-2F1F-DA82-ABC4-748622CDB05C}"/>
                </a:ext>
              </a:extLst>
            </p:cNvPr>
            <p:cNvGrpSpPr/>
            <p:nvPr/>
          </p:nvGrpSpPr>
          <p:grpSpPr>
            <a:xfrm>
              <a:off x="5202243" y="3578284"/>
              <a:ext cx="5582196" cy="89962"/>
              <a:chOff x="5202243" y="3578284"/>
              <a:chExt cx="5582196" cy="89962"/>
            </a:xfrm>
            <a:solidFill>
              <a:srgbClr val="000000"/>
            </a:solidFill>
          </p:grpSpPr>
          <p:grpSp>
            <p:nvGrpSpPr>
              <p:cNvPr id="184" name="Graphic 630">
                <a:extLst>
                  <a:ext uri="{FF2B5EF4-FFF2-40B4-BE49-F238E27FC236}">
                    <a16:creationId xmlns:a16="http://schemas.microsoft.com/office/drawing/2014/main" id="{F30D1073-3F16-2F4C-67ED-41904058C6A5}"/>
                  </a:ext>
                </a:extLst>
              </p:cNvPr>
              <p:cNvGrpSpPr/>
              <p:nvPr/>
            </p:nvGrpSpPr>
            <p:grpSpPr>
              <a:xfrm>
                <a:off x="5202243" y="3578284"/>
                <a:ext cx="217321" cy="89962"/>
                <a:chOff x="5202243" y="3578284"/>
                <a:chExt cx="217321" cy="89962"/>
              </a:xfrm>
              <a:solidFill>
                <a:srgbClr val="000000"/>
              </a:solidFill>
            </p:grpSpPr>
            <p:sp>
              <p:nvSpPr>
                <p:cNvPr id="221" name="Freeform 220">
                  <a:extLst>
                    <a:ext uri="{FF2B5EF4-FFF2-40B4-BE49-F238E27FC236}">
                      <a16:creationId xmlns:a16="http://schemas.microsoft.com/office/drawing/2014/main" id="{B1CD0288-7E2D-6FEB-F418-E56038E2231A}"/>
                    </a:ext>
                  </a:extLst>
                </p:cNvPr>
                <p:cNvSpPr/>
                <p:nvPr/>
              </p:nvSpPr>
              <p:spPr>
                <a:xfrm>
                  <a:off x="5202243" y="3579545"/>
                  <a:ext cx="57264" cy="88701"/>
                </a:xfrm>
                <a:custGeom>
                  <a:avLst/>
                  <a:gdLst>
                    <a:gd name="connsiteX0" fmla="*/ 2730 w 57264"/>
                    <a:gd name="connsiteY0" fmla="*/ 44115 h 88701"/>
                    <a:gd name="connsiteX1" fmla="*/ 7483 w 57264"/>
                    <a:gd name="connsiteY1" fmla="*/ 0 h 88701"/>
                    <a:gd name="connsiteX2" fmla="*/ 54481 w 57264"/>
                    <a:gd name="connsiteY2" fmla="*/ 0 h 88701"/>
                    <a:gd name="connsiteX3" fmla="*/ 54481 w 57264"/>
                    <a:gd name="connsiteY3" fmla="*/ 12631 h 88701"/>
                    <a:gd name="connsiteX4" fmla="*/ 19613 w 57264"/>
                    <a:gd name="connsiteY4" fmla="*/ 12631 h 88701"/>
                    <a:gd name="connsiteX5" fmla="*/ 17198 w 57264"/>
                    <a:gd name="connsiteY5" fmla="*/ 33559 h 88701"/>
                    <a:gd name="connsiteX6" fmla="*/ 30903 w 57264"/>
                    <a:gd name="connsiteY6" fmla="*/ 30066 h 88701"/>
                    <a:gd name="connsiteX7" fmla="*/ 50333 w 57264"/>
                    <a:gd name="connsiteY7" fmla="*/ 38049 h 88701"/>
                    <a:gd name="connsiteX8" fmla="*/ 57264 w 57264"/>
                    <a:gd name="connsiteY8" fmla="*/ 59555 h 88701"/>
                    <a:gd name="connsiteX9" fmla="*/ 49571 w 57264"/>
                    <a:gd name="connsiteY9" fmla="*/ 80798 h 88701"/>
                    <a:gd name="connsiteX10" fmla="*/ 28488 w 57264"/>
                    <a:gd name="connsiteY10" fmla="*/ 88702 h 88701"/>
                    <a:gd name="connsiteX11" fmla="*/ 8560 w 57264"/>
                    <a:gd name="connsiteY11" fmla="*/ 81875 h 88701"/>
                    <a:gd name="connsiteX12" fmla="*/ 0 w 57264"/>
                    <a:gd name="connsiteY12" fmla="*/ 63861 h 88701"/>
                    <a:gd name="connsiteX13" fmla="*/ 14126 w 57264"/>
                    <a:gd name="connsiteY13" fmla="*/ 63861 h 88701"/>
                    <a:gd name="connsiteX14" fmla="*/ 18694 w 57264"/>
                    <a:gd name="connsiteY14" fmla="*/ 73629 h 88701"/>
                    <a:gd name="connsiteX15" fmla="*/ 28435 w 57264"/>
                    <a:gd name="connsiteY15" fmla="*/ 77017 h 88701"/>
                    <a:gd name="connsiteX16" fmla="*/ 38911 w 57264"/>
                    <a:gd name="connsiteY16" fmla="*/ 72211 h 88701"/>
                    <a:gd name="connsiteX17" fmla="*/ 42666 w 57264"/>
                    <a:gd name="connsiteY17" fmla="*/ 59108 h 88701"/>
                    <a:gd name="connsiteX18" fmla="*/ 38517 w 57264"/>
                    <a:gd name="connsiteY18" fmla="*/ 46452 h 88701"/>
                    <a:gd name="connsiteX19" fmla="*/ 27096 w 57264"/>
                    <a:gd name="connsiteY19" fmla="*/ 41804 h 88701"/>
                    <a:gd name="connsiteX20" fmla="*/ 20375 w 57264"/>
                    <a:gd name="connsiteY20" fmla="*/ 42854 h 88701"/>
                    <a:gd name="connsiteX21" fmla="*/ 14362 w 57264"/>
                    <a:gd name="connsiteY21" fmla="*/ 46977 h 88701"/>
                    <a:gd name="connsiteX22" fmla="*/ 2704 w 57264"/>
                    <a:gd name="connsiteY22" fmla="*/ 44088 h 88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264" h="88701">
                      <a:moveTo>
                        <a:pt x="2730" y="44115"/>
                      </a:moveTo>
                      <a:lnTo>
                        <a:pt x="7483" y="0"/>
                      </a:lnTo>
                      <a:lnTo>
                        <a:pt x="54481" y="0"/>
                      </a:lnTo>
                      <a:lnTo>
                        <a:pt x="54481" y="12631"/>
                      </a:lnTo>
                      <a:lnTo>
                        <a:pt x="19613" y="12631"/>
                      </a:lnTo>
                      <a:lnTo>
                        <a:pt x="17198" y="33559"/>
                      </a:lnTo>
                      <a:cubicBezTo>
                        <a:pt x="21241" y="31248"/>
                        <a:pt x="25810" y="30066"/>
                        <a:pt x="30903" y="30066"/>
                      </a:cubicBezTo>
                      <a:cubicBezTo>
                        <a:pt x="39226" y="30066"/>
                        <a:pt x="45712" y="32744"/>
                        <a:pt x="50333" y="38049"/>
                      </a:cubicBezTo>
                      <a:cubicBezTo>
                        <a:pt x="54954" y="43379"/>
                        <a:pt x="57264" y="50548"/>
                        <a:pt x="57264" y="59555"/>
                      </a:cubicBezTo>
                      <a:cubicBezTo>
                        <a:pt x="57264" y="68561"/>
                        <a:pt x="54691" y="75520"/>
                        <a:pt x="49571" y="80798"/>
                      </a:cubicBezTo>
                      <a:cubicBezTo>
                        <a:pt x="44451" y="86076"/>
                        <a:pt x="37415" y="88702"/>
                        <a:pt x="28488" y="88702"/>
                      </a:cubicBezTo>
                      <a:cubicBezTo>
                        <a:pt x="20480" y="88702"/>
                        <a:pt x="13837" y="86417"/>
                        <a:pt x="8560" y="81875"/>
                      </a:cubicBezTo>
                      <a:cubicBezTo>
                        <a:pt x="3282" y="77332"/>
                        <a:pt x="446" y="71319"/>
                        <a:pt x="0" y="63861"/>
                      </a:cubicBezTo>
                      <a:lnTo>
                        <a:pt x="14126" y="63861"/>
                      </a:lnTo>
                      <a:cubicBezTo>
                        <a:pt x="14677" y="68115"/>
                        <a:pt x="16200" y="71371"/>
                        <a:pt x="18694" y="73629"/>
                      </a:cubicBezTo>
                      <a:cubicBezTo>
                        <a:pt x="21189" y="75888"/>
                        <a:pt x="24418" y="77017"/>
                        <a:pt x="28435" y="77017"/>
                      </a:cubicBezTo>
                      <a:cubicBezTo>
                        <a:pt x="32925" y="77017"/>
                        <a:pt x="36417" y="75415"/>
                        <a:pt x="38911" y="72211"/>
                      </a:cubicBezTo>
                      <a:cubicBezTo>
                        <a:pt x="41406" y="69008"/>
                        <a:pt x="42666" y="64649"/>
                        <a:pt x="42666" y="59108"/>
                      </a:cubicBezTo>
                      <a:cubicBezTo>
                        <a:pt x="42666" y="53568"/>
                        <a:pt x="41274" y="49576"/>
                        <a:pt x="38517" y="46452"/>
                      </a:cubicBezTo>
                      <a:cubicBezTo>
                        <a:pt x="35761" y="43353"/>
                        <a:pt x="31953" y="41804"/>
                        <a:pt x="27096" y="41804"/>
                      </a:cubicBezTo>
                      <a:cubicBezTo>
                        <a:pt x="24444" y="41804"/>
                        <a:pt x="22213" y="42145"/>
                        <a:pt x="20375" y="42854"/>
                      </a:cubicBezTo>
                      <a:cubicBezTo>
                        <a:pt x="18537" y="43563"/>
                        <a:pt x="16541" y="44929"/>
                        <a:pt x="14362" y="46977"/>
                      </a:cubicBezTo>
                      <a:lnTo>
                        <a:pt x="2704" y="44088"/>
                      </a:lnTo>
                      <a:close/>
                    </a:path>
                  </a:pathLst>
                </a:custGeom>
                <a:solidFill>
                  <a:srgbClr val="000000"/>
                </a:solidFill>
                <a:ln w="0" cap="flat">
                  <a:noFill/>
                  <a:prstDash val="solid"/>
                  <a:miter/>
                </a:ln>
              </p:spPr>
              <p:txBody>
                <a:bodyPr rtlCol="0" anchor="ctr"/>
                <a:lstStyle/>
                <a:p>
                  <a:endParaRPr lang="en-US"/>
                </a:p>
              </p:txBody>
            </p:sp>
            <p:sp>
              <p:nvSpPr>
                <p:cNvPr id="222" name="Freeform 221">
                  <a:extLst>
                    <a:ext uri="{FF2B5EF4-FFF2-40B4-BE49-F238E27FC236}">
                      <a16:creationId xmlns:a16="http://schemas.microsoft.com/office/drawing/2014/main" id="{1F89C12A-B8C5-15ED-174F-A69F74AE8537}"/>
                    </a:ext>
                  </a:extLst>
                </p:cNvPr>
                <p:cNvSpPr/>
                <p:nvPr/>
              </p:nvSpPr>
              <p:spPr>
                <a:xfrm>
                  <a:off x="5274552" y="3579256"/>
                  <a:ext cx="35997" cy="87809"/>
                </a:xfrm>
                <a:custGeom>
                  <a:avLst/>
                  <a:gdLst>
                    <a:gd name="connsiteX0" fmla="*/ 35997 w 35997"/>
                    <a:gd name="connsiteY0" fmla="*/ 87783 h 87809"/>
                    <a:gd name="connsiteX1" fmla="*/ 21451 w 35997"/>
                    <a:gd name="connsiteY1" fmla="*/ 87783 h 87809"/>
                    <a:gd name="connsiteX2" fmla="*/ 21451 w 35997"/>
                    <a:gd name="connsiteY2" fmla="*/ 17488 h 87809"/>
                    <a:gd name="connsiteX3" fmla="*/ 0 w 35997"/>
                    <a:gd name="connsiteY3" fmla="*/ 24814 h 87809"/>
                    <a:gd name="connsiteX4" fmla="*/ 0 w 35997"/>
                    <a:gd name="connsiteY4" fmla="*/ 12552 h 87809"/>
                    <a:gd name="connsiteX5" fmla="*/ 34133 w 35997"/>
                    <a:gd name="connsiteY5" fmla="*/ 0 h 87809"/>
                    <a:gd name="connsiteX6" fmla="*/ 35997 w 35997"/>
                    <a:gd name="connsiteY6" fmla="*/ 0 h 87809"/>
                    <a:gd name="connsiteX7" fmla="*/ 35997 w 35997"/>
                    <a:gd name="connsiteY7" fmla="*/ 87809 h 87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997" h="87809">
                      <a:moveTo>
                        <a:pt x="35997" y="87783"/>
                      </a:moveTo>
                      <a:lnTo>
                        <a:pt x="21451" y="87783"/>
                      </a:lnTo>
                      <a:lnTo>
                        <a:pt x="21451" y="17488"/>
                      </a:lnTo>
                      <a:lnTo>
                        <a:pt x="0" y="24814"/>
                      </a:lnTo>
                      <a:lnTo>
                        <a:pt x="0" y="12552"/>
                      </a:lnTo>
                      <a:lnTo>
                        <a:pt x="34133" y="0"/>
                      </a:lnTo>
                      <a:lnTo>
                        <a:pt x="35997" y="0"/>
                      </a:lnTo>
                      <a:lnTo>
                        <a:pt x="35997" y="87809"/>
                      </a:lnTo>
                      <a:close/>
                    </a:path>
                  </a:pathLst>
                </a:custGeom>
                <a:solidFill>
                  <a:srgbClr val="000000"/>
                </a:solidFill>
                <a:ln w="0" cap="flat">
                  <a:noFill/>
                  <a:prstDash val="solid"/>
                  <a:miter/>
                </a:ln>
              </p:spPr>
              <p:txBody>
                <a:bodyPr rtlCol="0" anchor="ctr"/>
                <a:lstStyle/>
                <a:p>
                  <a:endParaRPr lang="en-US"/>
                </a:p>
              </p:txBody>
            </p:sp>
            <p:sp>
              <p:nvSpPr>
                <p:cNvPr id="223" name="Freeform 222">
                  <a:extLst>
                    <a:ext uri="{FF2B5EF4-FFF2-40B4-BE49-F238E27FC236}">
                      <a16:creationId xmlns:a16="http://schemas.microsoft.com/office/drawing/2014/main" id="{88363D4C-573F-B118-53E4-54EBD46DB35B}"/>
                    </a:ext>
                  </a:extLst>
                </p:cNvPr>
                <p:cNvSpPr/>
                <p:nvPr/>
              </p:nvSpPr>
              <p:spPr>
                <a:xfrm>
                  <a:off x="5340376" y="3578284"/>
                  <a:ext cx="79188" cy="89962"/>
                </a:xfrm>
                <a:custGeom>
                  <a:avLst/>
                  <a:gdLst>
                    <a:gd name="connsiteX0" fmla="*/ 0 w 79188"/>
                    <a:gd name="connsiteY0" fmla="*/ 18092 h 89962"/>
                    <a:gd name="connsiteX1" fmla="*/ 5120 w 79188"/>
                    <a:gd name="connsiteY1" fmla="*/ 5068 h 89962"/>
                    <a:gd name="connsiteX2" fmla="*/ 18510 w 79188"/>
                    <a:gd name="connsiteY2" fmla="*/ 0 h 89962"/>
                    <a:gd name="connsiteX3" fmla="*/ 32006 w 79188"/>
                    <a:gd name="connsiteY3" fmla="*/ 5068 h 89962"/>
                    <a:gd name="connsiteX4" fmla="*/ 37074 w 79188"/>
                    <a:gd name="connsiteY4" fmla="*/ 18381 h 89962"/>
                    <a:gd name="connsiteX5" fmla="*/ 37074 w 79188"/>
                    <a:gd name="connsiteY5" fmla="*/ 22714 h 89962"/>
                    <a:gd name="connsiteX6" fmla="*/ 32006 w 79188"/>
                    <a:gd name="connsiteY6" fmla="*/ 35633 h 89962"/>
                    <a:gd name="connsiteX7" fmla="*/ 18642 w 79188"/>
                    <a:gd name="connsiteY7" fmla="*/ 40675 h 89962"/>
                    <a:gd name="connsiteX8" fmla="*/ 5277 w 79188"/>
                    <a:gd name="connsiteY8" fmla="*/ 35712 h 89962"/>
                    <a:gd name="connsiteX9" fmla="*/ 26 w 79188"/>
                    <a:gd name="connsiteY9" fmla="*/ 22346 h 89962"/>
                    <a:gd name="connsiteX10" fmla="*/ 26 w 79188"/>
                    <a:gd name="connsiteY10" fmla="*/ 18092 h 89962"/>
                    <a:gd name="connsiteX11" fmla="*/ 10214 w 79188"/>
                    <a:gd name="connsiteY11" fmla="*/ 22688 h 89962"/>
                    <a:gd name="connsiteX12" fmla="*/ 12524 w 79188"/>
                    <a:gd name="connsiteY12" fmla="*/ 29410 h 89962"/>
                    <a:gd name="connsiteX13" fmla="*/ 18615 w 79188"/>
                    <a:gd name="connsiteY13" fmla="*/ 31983 h 89962"/>
                    <a:gd name="connsiteX14" fmla="*/ 24628 w 79188"/>
                    <a:gd name="connsiteY14" fmla="*/ 29410 h 89962"/>
                    <a:gd name="connsiteX15" fmla="*/ 26912 w 79188"/>
                    <a:gd name="connsiteY15" fmla="*/ 22451 h 89962"/>
                    <a:gd name="connsiteX16" fmla="*/ 26912 w 79188"/>
                    <a:gd name="connsiteY16" fmla="*/ 18040 h 89962"/>
                    <a:gd name="connsiteX17" fmla="*/ 24602 w 79188"/>
                    <a:gd name="connsiteY17" fmla="*/ 11291 h 89962"/>
                    <a:gd name="connsiteX18" fmla="*/ 18510 w 79188"/>
                    <a:gd name="connsiteY18" fmla="*/ 8692 h 89962"/>
                    <a:gd name="connsiteX19" fmla="*/ 12472 w 79188"/>
                    <a:gd name="connsiteY19" fmla="*/ 11318 h 89962"/>
                    <a:gd name="connsiteX20" fmla="*/ 10214 w 79188"/>
                    <a:gd name="connsiteY20" fmla="*/ 18224 h 89962"/>
                    <a:gd name="connsiteX21" fmla="*/ 10214 w 79188"/>
                    <a:gd name="connsiteY21" fmla="*/ 22688 h 89962"/>
                    <a:gd name="connsiteX22" fmla="*/ 21635 w 79188"/>
                    <a:gd name="connsiteY22" fmla="*/ 82216 h 89962"/>
                    <a:gd name="connsiteX23" fmla="*/ 14126 w 79188"/>
                    <a:gd name="connsiteY23" fmla="*/ 77883 h 89962"/>
                    <a:gd name="connsiteX24" fmla="*/ 56844 w 79188"/>
                    <a:gd name="connsiteY24" fmla="*/ 9479 h 89962"/>
                    <a:gd name="connsiteX25" fmla="*/ 64354 w 79188"/>
                    <a:gd name="connsiteY25" fmla="*/ 13812 h 89962"/>
                    <a:gd name="connsiteX26" fmla="*/ 21635 w 79188"/>
                    <a:gd name="connsiteY26" fmla="*/ 82216 h 89962"/>
                    <a:gd name="connsiteX27" fmla="*/ 42062 w 79188"/>
                    <a:gd name="connsiteY27" fmla="*/ 67301 h 89962"/>
                    <a:gd name="connsiteX28" fmla="*/ 47287 w 79188"/>
                    <a:gd name="connsiteY28" fmla="*/ 54250 h 89962"/>
                    <a:gd name="connsiteX29" fmla="*/ 60625 w 79188"/>
                    <a:gd name="connsiteY29" fmla="*/ 49261 h 89962"/>
                    <a:gd name="connsiteX30" fmla="*/ 73989 w 79188"/>
                    <a:gd name="connsiteY30" fmla="*/ 54250 h 89962"/>
                    <a:gd name="connsiteX31" fmla="*/ 79188 w 79188"/>
                    <a:gd name="connsiteY31" fmla="*/ 67721 h 89962"/>
                    <a:gd name="connsiteX32" fmla="*/ 79188 w 79188"/>
                    <a:gd name="connsiteY32" fmla="*/ 72001 h 89962"/>
                    <a:gd name="connsiteX33" fmla="*/ 74173 w 79188"/>
                    <a:gd name="connsiteY33" fmla="*/ 84894 h 89962"/>
                    <a:gd name="connsiteX34" fmla="*/ 60730 w 79188"/>
                    <a:gd name="connsiteY34" fmla="*/ 89962 h 89962"/>
                    <a:gd name="connsiteX35" fmla="*/ 47182 w 79188"/>
                    <a:gd name="connsiteY35" fmla="*/ 84947 h 89962"/>
                    <a:gd name="connsiteX36" fmla="*/ 42036 w 79188"/>
                    <a:gd name="connsiteY36" fmla="*/ 71686 h 89962"/>
                    <a:gd name="connsiteX37" fmla="*/ 42036 w 79188"/>
                    <a:gd name="connsiteY37" fmla="*/ 67301 h 89962"/>
                    <a:gd name="connsiteX38" fmla="*/ 52276 w 79188"/>
                    <a:gd name="connsiteY38" fmla="*/ 71949 h 89962"/>
                    <a:gd name="connsiteX39" fmla="*/ 54639 w 79188"/>
                    <a:gd name="connsiteY39" fmla="*/ 78645 h 89962"/>
                    <a:gd name="connsiteX40" fmla="*/ 60730 w 79188"/>
                    <a:gd name="connsiteY40" fmla="*/ 81270 h 89962"/>
                    <a:gd name="connsiteX41" fmla="*/ 66769 w 79188"/>
                    <a:gd name="connsiteY41" fmla="*/ 78776 h 89962"/>
                    <a:gd name="connsiteX42" fmla="*/ 68975 w 79188"/>
                    <a:gd name="connsiteY42" fmla="*/ 71765 h 89962"/>
                    <a:gd name="connsiteX43" fmla="*/ 68975 w 79188"/>
                    <a:gd name="connsiteY43" fmla="*/ 67248 h 89962"/>
                    <a:gd name="connsiteX44" fmla="*/ 66638 w 79188"/>
                    <a:gd name="connsiteY44" fmla="*/ 60526 h 89962"/>
                    <a:gd name="connsiteX45" fmla="*/ 60625 w 79188"/>
                    <a:gd name="connsiteY45" fmla="*/ 58005 h 89962"/>
                    <a:gd name="connsiteX46" fmla="*/ 54586 w 79188"/>
                    <a:gd name="connsiteY46" fmla="*/ 60526 h 89962"/>
                    <a:gd name="connsiteX47" fmla="*/ 52276 w 79188"/>
                    <a:gd name="connsiteY47" fmla="*/ 67511 h 89962"/>
                    <a:gd name="connsiteX48" fmla="*/ 52276 w 79188"/>
                    <a:gd name="connsiteY48" fmla="*/ 71949 h 8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62">
                      <a:moveTo>
                        <a:pt x="0" y="18092"/>
                      </a:moveTo>
                      <a:cubicBezTo>
                        <a:pt x="0" y="12814"/>
                        <a:pt x="1707" y="8455"/>
                        <a:pt x="5120" y="5068"/>
                      </a:cubicBezTo>
                      <a:cubicBezTo>
                        <a:pt x="8533" y="1681"/>
                        <a:pt x="12997" y="0"/>
                        <a:pt x="18510" y="0"/>
                      </a:cubicBezTo>
                      <a:cubicBezTo>
                        <a:pt x="24024" y="0"/>
                        <a:pt x="28619" y="1707"/>
                        <a:pt x="32006" y="5068"/>
                      </a:cubicBezTo>
                      <a:cubicBezTo>
                        <a:pt x="35393" y="8455"/>
                        <a:pt x="37074" y="12893"/>
                        <a:pt x="37074" y="18381"/>
                      </a:cubicBezTo>
                      <a:lnTo>
                        <a:pt x="37074" y="22714"/>
                      </a:lnTo>
                      <a:cubicBezTo>
                        <a:pt x="37074" y="27966"/>
                        <a:pt x="35393" y="32272"/>
                        <a:pt x="32006" y="35633"/>
                      </a:cubicBezTo>
                      <a:cubicBezTo>
                        <a:pt x="28619" y="38994"/>
                        <a:pt x="24155" y="40675"/>
                        <a:pt x="18642" y="40675"/>
                      </a:cubicBezTo>
                      <a:cubicBezTo>
                        <a:pt x="13128" y="40675"/>
                        <a:pt x="8769" y="39020"/>
                        <a:pt x="5277" y="35712"/>
                      </a:cubicBezTo>
                      <a:cubicBezTo>
                        <a:pt x="1759" y="32403"/>
                        <a:pt x="26" y="27939"/>
                        <a:pt x="26" y="22346"/>
                      </a:cubicBezTo>
                      <a:lnTo>
                        <a:pt x="26" y="18092"/>
                      </a:lnTo>
                      <a:close/>
                      <a:moveTo>
                        <a:pt x="10214" y="22688"/>
                      </a:moveTo>
                      <a:cubicBezTo>
                        <a:pt x="10214" y="25471"/>
                        <a:pt x="10975" y="27703"/>
                        <a:pt x="12524" y="29410"/>
                      </a:cubicBezTo>
                      <a:cubicBezTo>
                        <a:pt x="14073" y="31116"/>
                        <a:pt x="16095" y="31983"/>
                        <a:pt x="18615" y="31983"/>
                      </a:cubicBezTo>
                      <a:cubicBezTo>
                        <a:pt x="21136" y="31983"/>
                        <a:pt x="23105" y="31116"/>
                        <a:pt x="24628" y="29410"/>
                      </a:cubicBezTo>
                      <a:cubicBezTo>
                        <a:pt x="26151" y="27703"/>
                        <a:pt x="26912" y="25392"/>
                        <a:pt x="26912" y="22451"/>
                      </a:cubicBezTo>
                      <a:lnTo>
                        <a:pt x="26912" y="18040"/>
                      </a:lnTo>
                      <a:cubicBezTo>
                        <a:pt x="26912" y="15256"/>
                        <a:pt x="26151" y="13024"/>
                        <a:pt x="24602" y="11291"/>
                      </a:cubicBezTo>
                      <a:cubicBezTo>
                        <a:pt x="23053" y="9558"/>
                        <a:pt x="21031" y="8692"/>
                        <a:pt x="18510" y="8692"/>
                      </a:cubicBezTo>
                      <a:cubicBezTo>
                        <a:pt x="15990" y="8692"/>
                        <a:pt x="13968" y="9558"/>
                        <a:pt x="12472" y="11318"/>
                      </a:cubicBezTo>
                      <a:cubicBezTo>
                        <a:pt x="10975" y="13077"/>
                        <a:pt x="10214" y="15361"/>
                        <a:pt x="10214" y="18224"/>
                      </a:cubicBezTo>
                      <a:lnTo>
                        <a:pt x="10214" y="22688"/>
                      </a:lnTo>
                      <a:close/>
                      <a:moveTo>
                        <a:pt x="21635" y="82216"/>
                      </a:moveTo>
                      <a:lnTo>
                        <a:pt x="14126" y="77883"/>
                      </a:lnTo>
                      <a:lnTo>
                        <a:pt x="56844" y="9479"/>
                      </a:lnTo>
                      <a:lnTo>
                        <a:pt x="64354" y="13812"/>
                      </a:lnTo>
                      <a:lnTo>
                        <a:pt x="21635" y="82216"/>
                      </a:lnTo>
                      <a:close/>
                      <a:moveTo>
                        <a:pt x="42062" y="67301"/>
                      </a:moveTo>
                      <a:cubicBezTo>
                        <a:pt x="42062" y="61944"/>
                        <a:pt x="43795" y="57585"/>
                        <a:pt x="47287" y="54250"/>
                      </a:cubicBezTo>
                      <a:cubicBezTo>
                        <a:pt x="50779" y="50916"/>
                        <a:pt x="55217" y="49261"/>
                        <a:pt x="60625" y="49261"/>
                      </a:cubicBezTo>
                      <a:cubicBezTo>
                        <a:pt x="66034" y="49261"/>
                        <a:pt x="70524" y="50916"/>
                        <a:pt x="73989" y="54250"/>
                      </a:cubicBezTo>
                      <a:cubicBezTo>
                        <a:pt x="77455" y="57585"/>
                        <a:pt x="79188" y="62076"/>
                        <a:pt x="79188" y="67721"/>
                      </a:cubicBezTo>
                      <a:lnTo>
                        <a:pt x="79188" y="72001"/>
                      </a:lnTo>
                      <a:cubicBezTo>
                        <a:pt x="79188" y="77201"/>
                        <a:pt x="77508" y="81507"/>
                        <a:pt x="74173" y="84894"/>
                      </a:cubicBezTo>
                      <a:cubicBezTo>
                        <a:pt x="70839" y="88282"/>
                        <a:pt x="66349" y="89962"/>
                        <a:pt x="60730" y="89962"/>
                      </a:cubicBezTo>
                      <a:cubicBezTo>
                        <a:pt x="55111" y="89962"/>
                        <a:pt x="50595" y="88282"/>
                        <a:pt x="47182" y="84947"/>
                      </a:cubicBezTo>
                      <a:cubicBezTo>
                        <a:pt x="43769" y="81612"/>
                        <a:pt x="42036" y="77174"/>
                        <a:pt x="42036" y="71686"/>
                      </a:cubicBezTo>
                      <a:lnTo>
                        <a:pt x="42036" y="67301"/>
                      </a:lnTo>
                      <a:close/>
                      <a:moveTo>
                        <a:pt x="52276" y="71949"/>
                      </a:moveTo>
                      <a:cubicBezTo>
                        <a:pt x="52276" y="74680"/>
                        <a:pt x="53063" y="76912"/>
                        <a:pt x="54639" y="78645"/>
                      </a:cubicBezTo>
                      <a:cubicBezTo>
                        <a:pt x="56214" y="80378"/>
                        <a:pt x="58262" y="81270"/>
                        <a:pt x="60730" y="81270"/>
                      </a:cubicBezTo>
                      <a:cubicBezTo>
                        <a:pt x="63198" y="81270"/>
                        <a:pt x="65299" y="80430"/>
                        <a:pt x="66769" y="78776"/>
                      </a:cubicBezTo>
                      <a:cubicBezTo>
                        <a:pt x="68239" y="77122"/>
                        <a:pt x="68975" y="74785"/>
                        <a:pt x="68975" y="71765"/>
                      </a:cubicBezTo>
                      <a:lnTo>
                        <a:pt x="68975" y="67248"/>
                      </a:lnTo>
                      <a:cubicBezTo>
                        <a:pt x="68975" y="64439"/>
                        <a:pt x="68187" y="62207"/>
                        <a:pt x="66638" y="60526"/>
                      </a:cubicBezTo>
                      <a:cubicBezTo>
                        <a:pt x="65089" y="58846"/>
                        <a:pt x="63067" y="58005"/>
                        <a:pt x="60625" y="58005"/>
                      </a:cubicBezTo>
                      <a:cubicBezTo>
                        <a:pt x="58183" y="58005"/>
                        <a:pt x="56135" y="58846"/>
                        <a:pt x="54586" y="60526"/>
                      </a:cubicBezTo>
                      <a:cubicBezTo>
                        <a:pt x="53037" y="62207"/>
                        <a:pt x="52276" y="64544"/>
                        <a:pt x="52276" y="67511"/>
                      </a:cubicBezTo>
                      <a:lnTo>
                        <a:pt x="52276" y="71949"/>
                      </a:lnTo>
                      <a:close/>
                    </a:path>
                  </a:pathLst>
                </a:custGeom>
                <a:solidFill>
                  <a:srgbClr val="000000"/>
                </a:solidFill>
                <a:ln w="0" cap="flat">
                  <a:noFill/>
                  <a:prstDash val="solid"/>
                  <a:miter/>
                </a:ln>
              </p:spPr>
              <p:txBody>
                <a:bodyPr rtlCol="0" anchor="ctr"/>
                <a:lstStyle/>
                <a:p>
                  <a:endParaRPr lang="en-US"/>
                </a:p>
              </p:txBody>
            </p:sp>
          </p:grpSp>
          <p:grpSp>
            <p:nvGrpSpPr>
              <p:cNvPr id="185" name="Graphic 630">
                <a:extLst>
                  <a:ext uri="{FF2B5EF4-FFF2-40B4-BE49-F238E27FC236}">
                    <a16:creationId xmlns:a16="http://schemas.microsoft.com/office/drawing/2014/main" id="{FB786B3F-1655-BA97-9431-3969317F6E1A}"/>
                  </a:ext>
                </a:extLst>
              </p:cNvPr>
              <p:cNvGrpSpPr/>
              <p:nvPr/>
            </p:nvGrpSpPr>
            <p:grpSpPr>
              <a:xfrm>
                <a:off x="5798334" y="3578284"/>
                <a:ext cx="217321" cy="89962"/>
                <a:chOff x="5798334" y="3578284"/>
                <a:chExt cx="217321" cy="89962"/>
              </a:xfrm>
              <a:solidFill>
                <a:srgbClr val="000000"/>
              </a:solidFill>
            </p:grpSpPr>
            <p:sp>
              <p:nvSpPr>
                <p:cNvPr id="218" name="Freeform 217">
                  <a:extLst>
                    <a:ext uri="{FF2B5EF4-FFF2-40B4-BE49-F238E27FC236}">
                      <a16:creationId xmlns:a16="http://schemas.microsoft.com/office/drawing/2014/main" id="{F7AE7D27-96FC-34C7-736E-AEFC393CA174}"/>
                    </a:ext>
                  </a:extLst>
                </p:cNvPr>
                <p:cNvSpPr/>
                <p:nvPr/>
              </p:nvSpPr>
              <p:spPr>
                <a:xfrm>
                  <a:off x="5798334" y="3579545"/>
                  <a:ext cx="57264" cy="88701"/>
                </a:xfrm>
                <a:custGeom>
                  <a:avLst/>
                  <a:gdLst>
                    <a:gd name="connsiteX0" fmla="*/ 2731 w 57264"/>
                    <a:gd name="connsiteY0" fmla="*/ 44115 h 88701"/>
                    <a:gd name="connsiteX1" fmla="*/ 7483 w 57264"/>
                    <a:gd name="connsiteY1" fmla="*/ 0 h 88701"/>
                    <a:gd name="connsiteX2" fmla="*/ 54481 w 57264"/>
                    <a:gd name="connsiteY2" fmla="*/ 0 h 88701"/>
                    <a:gd name="connsiteX3" fmla="*/ 54481 w 57264"/>
                    <a:gd name="connsiteY3" fmla="*/ 12631 h 88701"/>
                    <a:gd name="connsiteX4" fmla="*/ 19613 w 57264"/>
                    <a:gd name="connsiteY4" fmla="*/ 12631 h 88701"/>
                    <a:gd name="connsiteX5" fmla="*/ 17198 w 57264"/>
                    <a:gd name="connsiteY5" fmla="*/ 33559 h 88701"/>
                    <a:gd name="connsiteX6" fmla="*/ 30903 w 57264"/>
                    <a:gd name="connsiteY6" fmla="*/ 30066 h 88701"/>
                    <a:gd name="connsiteX7" fmla="*/ 50333 w 57264"/>
                    <a:gd name="connsiteY7" fmla="*/ 38049 h 88701"/>
                    <a:gd name="connsiteX8" fmla="*/ 57265 w 57264"/>
                    <a:gd name="connsiteY8" fmla="*/ 59555 h 88701"/>
                    <a:gd name="connsiteX9" fmla="*/ 49572 w 57264"/>
                    <a:gd name="connsiteY9" fmla="*/ 80798 h 88701"/>
                    <a:gd name="connsiteX10" fmla="*/ 28488 w 57264"/>
                    <a:gd name="connsiteY10" fmla="*/ 88702 h 88701"/>
                    <a:gd name="connsiteX11" fmla="*/ 8560 w 57264"/>
                    <a:gd name="connsiteY11" fmla="*/ 81875 h 88701"/>
                    <a:gd name="connsiteX12" fmla="*/ 0 w 57264"/>
                    <a:gd name="connsiteY12" fmla="*/ 63861 h 88701"/>
                    <a:gd name="connsiteX13" fmla="*/ 14126 w 57264"/>
                    <a:gd name="connsiteY13" fmla="*/ 63861 h 88701"/>
                    <a:gd name="connsiteX14" fmla="*/ 18695 w 57264"/>
                    <a:gd name="connsiteY14" fmla="*/ 73629 h 88701"/>
                    <a:gd name="connsiteX15" fmla="*/ 28436 w 57264"/>
                    <a:gd name="connsiteY15" fmla="*/ 77017 h 88701"/>
                    <a:gd name="connsiteX16" fmla="*/ 38912 w 57264"/>
                    <a:gd name="connsiteY16" fmla="*/ 72211 h 88701"/>
                    <a:gd name="connsiteX17" fmla="*/ 42666 w 57264"/>
                    <a:gd name="connsiteY17" fmla="*/ 59108 h 88701"/>
                    <a:gd name="connsiteX18" fmla="*/ 38518 w 57264"/>
                    <a:gd name="connsiteY18" fmla="*/ 46452 h 88701"/>
                    <a:gd name="connsiteX19" fmla="*/ 27096 w 57264"/>
                    <a:gd name="connsiteY19" fmla="*/ 41804 h 88701"/>
                    <a:gd name="connsiteX20" fmla="*/ 20375 w 57264"/>
                    <a:gd name="connsiteY20" fmla="*/ 42854 h 88701"/>
                    <a:gd name="connsiteX21" fmla="*/ 14362 w 57264"/>
                    <a:gd name="connsiteY21" fmla="*/ 46977 h 88701"/>
                    <a:gd name="connsiteX22" fmla="*/ 2704 w 57264"/>
                    <a:gd name="connsiteY22" fmla="*/ 44088 h 88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264" h="88701">
                      <a:moveTo>
                        <a:pt x="2731" y="44115"/>
                      </a:moveTo>
                      <a:lnTo>
                        <a:pt x="7483" y="0"/>
                      </a:lnTo>
                      <a:lnTo>
                        <a:pt x="54481" y="0"/>
                      </a:lnTo>
                      <a:lnTo>
                        <a:pt x="54481" y="12631"/>
                      </a:lnTo>
                      <a:lnTo>
                        <a:pt x="19613" y="12631"/>
                      </a:lnTo>
                      <a:lnTo>
                        <a:pt x="17198" y="33559"/>
                      </a:lnTo>
                      <a:cubicBezTo>
                        <a:pt x="21241" y="31248"/>
                        <a:pt x="25810" y="30066"/>
                        <a:pt x="30903" y="30066"/>
                      </a:cubicBezTo>
                      <a:cubicBezTo>
                        <a:pt x="39226" y="30066"/>
                        <a:pt x="45712" y="32744"/>
                        <a:pt x="50333" y="38049"/>
                      </a:cubicBezTo>
                      <a:cubicBezTo>
                        <a:pt x="54954" y="43379"/>
                        <a:pt x="57265" y="50548"/>
                        <a:pt x="57265" y="59555"/>
                      </a:cubicBezTo>
                      <a:cubicBezTo>
                        <a:pt x="57265" y="68561"/>
                        <a:pt x="54692" y="75520"/>
                        <a:pt x="49572" y="80798"/>
                      </a:cubicBezTo>
                      <a:cubicBezTo>
                        <a:pt x="44451" y="86076"/>
                        <a:pt x="37415" y="88702"/>
                        <a:pt x="28488" y="88702"/>
                      </a:cubicBezTo>
                      <a:cubicBezTo>
                        <a:pt x="20480" y="88702"/>
                        <a:pt x="13837" y="86417"/>
                        <a:pt x="8560" y="81875"/>
                      </a:cubicBezTo>
                      <a:cubicBezTo>
                        <a:pt x="3282" y="77332"/>
                        <a:pt x="447" y="71319"/>
                        <a:pt x="0" y="63861"/>
                      </a:cubicBezTo>
                      <a:lnTo>
                        <a:pt x="14126" y="63861"/>
                      </a:lnTo>
                      <a:cubicBezTo>
                        <a:pt x="14677" y="68115"/>
                        <a:pt x="16200" y="71371"/>
                        <a:pt x="18695" y="73629"/>
                      </a:cubicBezTo>
                      <a:cubicBezTo>
                        <a:pt x="21189" y="75888"/>
                        <a:pt x="24418" y="77017"/>
                        <a:pt x="28436" y="77017"/>
                      </a:cubicBezTo>
                      <a:cubicBezTo>
                        <a:pt x="32925" y="77017"/>
                        <a:pt x="36417" y="75415"/>
                        <a:pt x="38912" y="72211"/>
                      </a:cubicBezTo>
                      <a:cubicBezTo>
                        <a:pt x="41406" y="69008"/>
                        <a:pt x="42666" y="64649"/>
                        <a:pt x="42666" y="59108"/>
                      </a:cubicBezTo>
                      <a:cubicBezTo>
                        <a:pt x="42666" y="53568"/>
                        <a:pt x="41274" y="49576"/>
                        <a:pt x="38518" y="46452"/>
                      </a:cubicBezTo>
                      <a:cubicBezTo>
                        <a:pt x="35761" y="43353"/>
                        <a:pt x="31954" y="41804"/>
                        <a:pt x="27096" y="41804"/>
                      </a:cubicBezTo>
                      <a:cubicBezTo>
                        <a:pt x="24445" y="41804"/>
                        <a:pt x="22213" y="42145"/>
                        <a:pt x="20375" y="42854"/>
                      </a:cubicBezTo>
                      <a:cubicBezTo>
                        <a:pt x="18537" y="43563"/>
                        <a:pt x="16541" y="44929"/>
                        <a:pt x="14362" y="46977"/>
                      </a:cubicBezTo>
                      <a:lnTo>
                        <a:pt x="2704" y="44088"/>
                      </a:lnTo>
                      <a:close/>
                    </a:path>
                  </a:pathLst>
                </a:custGeom>
                <a:solidFill>
                  <a:srgbClr val="000000"/>
                </a:solidFill>
                <a:ln w="0" cap="flat">
                  <a:noFill/>
                  <a:prstDash val="solid"/>
                  <a:miter/>
                </a:ln>
              </p:spPr>
              <p:txBody>
                <a:bodyPr rtlCol="0" anchor="ctr"/>
                <a:lstStyle/>
                <a:p>
                  <a:endParaRPr lang="en-US"/>
                </a:p>
              </p:txBody>
            </p:sp>
            <p:sp>
              <p:nvSpPr>
                <p:cNvPr id="219" name="Freeform 218">
                  <a:extLst>
                    <a:ext uri="{FF2B5EF4-FFF2-40B4-BE49-F238E27FC236}">
                      <a16:creationId xmlns:a16="http://schemas.microsoft.com/office/drawing/2014/main" id="{E6BE6401-7AEF-37A7-6051-183336DBC578}"/>
                    </a:ext>
                  </a:extLst>
                </p:cNvPr>
                <p:cNvSpPr/>
                <p:nvPr/>
              </p:nvSpPr>
              <p:spPr>
                <a:xfrm>
                  <a:off x="5865419" y="3578363"/>
                  <a:ext cx="60520" cy="88701"/>
                </a:xfrm>
                <a:custGeom>
                  <a:avLst/>
                  <a:gdLst>
                    <a:gd name="connsiteX0" fmla="*/ 60520 w 60520"/>
                    <a:gd name="connsiteY0" fmla="*/ 88676 h 88701"/>
                    <a:gd name="connsiteX1" fmla="*/ 1680 w 60520"/>
                    <a:gd name="connsiteY1" fmla="*/ 88676 h 88701"/>
                    <a:gd name="connsiteX2" fmla="*/ 1680 w 60520"/>
                    <a:gd name="connsiteY2" fmla="*/ 78645 h 88701"/>
                    <a:gd name="connsiteX3" fmla="*/ 30825 w 60520"/>
                    <a:gd name="connsiteY3" fmla="*/ 46845 h 88701"/>
                    <a:gd name="connsiteX4" fmla="*/ 39804 w 60520"/>
                    <a:gd name="connsiteY4" fmla="*/ 35108 h 88701"/>
                    <a:gd name="connsiteX5" fmla="*/ 42482 w 60520"/>
                    <a:gd name="connsiteY5" fmla="*/ 25655 h 88701"/>
                    <a:gd name="connsiteX6" fmla="*/ 38964 w 60520"/>
                    <a:gd name="connsiteY6" fmla="*/ 15545 h 88701"/>
                    <a:gd name="connsiteX7" fmla="*/ 29512 w 60520"/>
                    <a:gd name="connsiteY7" fmla="*/ 11711 h 88701"/>
                    <a:gd name="connsiteX8" fmla="*/ 18511 w 60520"/>
                    <a:gd name="connsiteY8" fmla="*/ 16044 h 88701"/>
                    <a:gd name="connsiteX9" fmla="*/ 14599 w 60520"/>
                    <a:gd name="connsiteY9" fmla="*/ 27887 h 88701"/>
                    <a:gd name="connsiteX10" fmla="*/ 0 w 60520"/>
                    <a:gd name="connsiteY10" fmla="*/ 27887 h 88701"/>
                    <a:gd name="connsiteX11" fmla="*/ 3623 w 60520"/>
                    <a:gd name="connsiteY11" fmla="*/ 13497 h 88701"/>
                    <a:gd name="connsiteX12" fmla="*/ 14021 w 60520"/>
                    <a:gd name="connsiteY12" fmla="*/ 3545 h 88701"/>
                    <a:gd name="connsiteX13" fmla="*/ 29617 w 60520"/>
                    <a:gd name="connsiteY13" fmla="*/ 0 h 88701"/>
                    <a:gd name="connsiteX14" fmla="*/ 49729 w 60520"/>
                    <a:gd name="connsiteY14" fmla="*/ 6407 h 88701"/>
                    <a:gd name="connsiteX15" fmla="*/ 57081 w 60520"/>
                    <a:gd name="connsiteY15" fmla="*/ 24105 h 88701"/>
                    <a:gd name="connsiteX16" fmla="*/ 53379 w 60520"/>
                    <a:gd name="connsiteY16" fmla="*/ 37839 h 88701"/>
                    <a:gd name="connsiteX17" fmla="*/ 41274 w 60520"/>
                    <a:gd name="connsiteY17" fmla="*/ 54145 h 88701"/>
                    <a:gd name="connsiteX18" fmla="*/ 19876 w 60520"/>
                    <a:gd name="connsiteY18" fmla="*/ 77043 h 88701"/>
                    <a:gd name="connsiteX19" fmla="*/ 60494 w 60520"/>
                    <a:gd name="connsiteY19" fmla="*/ 77043 h 88701"/>
                    <a:gd name="connsiteX20" fmla="*/ 60494 w 60520"/>
                    <a:gd name="connsiteY20" fmla="*/ 88702 h 88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520" h="88701">
                      <a:moveTo>
                        <a:pt x="60520" y="88676"/>
                      </a:moveTo>
                      <a:lnTo>
                        <a:pt x="1680" y="88676"/>
                      </a:lnTo>
                      <a:lnTo>
                        <a:pt x="1680" y="78645"/>
                      </a:lnTo>
                      <a:lnTo>
                        <a:pt x="30825" y="46845"/>
                      </a:lnTo>
                      <a:cubicBezTo>
                        <a:pt x="35026" y="42145"/>
                        <a:pt x="38019" y="38232"/>
                        <a:pt x="39804" y="35108"/>
                      </a:cubicBezTo>
                      <a:cubicBezTo>
                        <a:pt x="41590" y="31957"/>
                        <a:pt x="42482" y="28806"/>
                        <a:pt x="42482" y="25655"/>
                      </a:cubicBezTo>
                      <a:cubicBezTo>
                        <a:pt x="42482" y="21479"/>
                        <a:pt x="41301" y="18119"/>
                        <a:pt x="38964" y="15545"/>
                      </a:cubicBezTo>
                      <a:cubicBezTo>
                        <a:pt x="36627" y="12972"/>
                        <a:pt x="33476" y="11711"/>
                        <a:pt x="29512" y="11711"/>
                      </a:cubicBezTo>
                      <a:cubicBezTo>
                        <a:pt x="24786" y="11711"/>
                        <a:pt x="21110" y="13156"/>
                        <a:pt x="18511" y="16044"/>
                      </a:cubicBezTo>
                      <a:cubicBezTo>
                        <a:pt x="15911" y="18932"/>
                        <a:pt x="14599" y="22871"/>
                        <a:pt x="14599" y="27887"/>
                      </a:cubicBezTo>
                      <a:lnTo>
                        <a:pt x="0" y="27887"/>
                      </a:lnTo>
                      <a:cubicBezTo>
                        <a:pt x="0" y="22556"/>
                        <a:pt x="1208" y="17751"/>
                        <a:pt x="3623" y="13497"/>
                      </a:cubicBezTo>
                      <a:cubicBezTo>
                        <a:pt x="6039" y="9243"/>
                        <a:pt x="9505" y="5908"/>
                        <a:pt x="14021" y="3545"/>
                      </a:cubicBezTo>
                      <a:cubicBezTo>
                        <a:pt x="18537" y="1182"/>
                        <a:pt x="23736" y="0"/>
                        <a:pt x="29617" y="0"/>
                      </a:cubicBezTo>
                      <a:cubicBezTo>
                        <a:pt x="38098" y="0"/>
                        <a:pt x="44819" y="2127"/>
                        <a:pt x="49729" y="6407"/>
                      </a:cubicBezTo>
                      <a:cubicBezTo>
                        <a:pt x="54639" y="10687"/>
                        <a:pt x="57081" y="16569"/>
                        <a:pt x="57081" y="24105"/>
                      </a:cubicBezTo>
                      <a:cubicBezTo>
                        <a:pt x="57081" y="28464"/>
                        <a:pt x="55847" y="33060"/>
                        <a:pt x="53379" y="37839"/>
                      </a:cubicBezTo>
                      <a:cubicBezTo>
                        <a:pt x="50910" y="42618"/>
                        <a:pt x="46867" y="48079"/>
                        <a:pt x="41274" y="54145"/>
                      </a:cubicBezTo>
                      <a:lnTo>
                        <a:pt x="19876" y="77043"/>
                      </a:lnTo>
                      <a:lnTo>
                        <a:pt x="60494" y="77043"/>
                      </a:lnTo>
                      <a:lnTo>
                        <a:pt x="60494" y="88702"/>
                      </a:lnTo>
                      <a:close/>
                    </a:path>
                  </a:pathLst>
                </a:custGeom>
                <a:solidFill>
                  <a:srgbClr val="000000"/>
                </a:solidFill>
                <a:ln w="0" cap="flat">
                  <a:noFill/>
                  <a:prstDash val="solid"/>
                  <a:miter/>
                </a:ln>
              </p:spPr>
              <p:txBody>
                <a:bodyPr rtlCol="0" anchor="ctr"/>
                <a:lstStyle/>
                <a:p>
                  <a:endParaRPr lang="en-US"/>
                </a:p>
              </p:txBody>
            </p:sp>
            <p:sp>
              <p:nvSpPr>
                <p:cNvPr id="220" name="Freeform 219">
                  <a:extLst>
                    <a:ext uri="{FF2B5EF4-FFF2-40B4-BE49-F238E27FC236}">
                      <a16:creationId xmlns:a16="http://schemas.microsoft.com/office/drawing/2014/main" id="{06C28633-9A2C-14F4-0B67-A9A9D773D66F}"/>
                    </a:ext>
                  </a:extLst>
                </p:cNvPr>
                <p:cNvSpPr/>
                <p:nvPr/>
              </p:nvSpPr>
              <p:spPr>
                <a:xfrm>
                  <a:off x="5936468" y="3578284"/>
                  <a:ext cx="79188" cy="89962"/>
                </a:xfrm>
                <a:custGeom>
                  <a:avLst/>
                  <a:gdLst>
                    <a:gd name="connsiteX0" fmla="*/ 0 w 79188"/>
                    <a:gd name="connsiteY0" fmla="*/ 18092 h 89962"/>
                    <a:gd name="connsiteX1" fmla="*/ 5120 w 79188"/>
                    <a:gd name="connsiteY1" fmla="*/ 5068 h 89962"/>
                    <a:gd name="connsiteX2" fmla="*/ 18511 w 79188"/>
                    <a:gd name="connsiteY2" fmla="*/ 0 h 89962"/>
                    <a:gd name="connsiteX3" fmla="*/ 32006 w 79188"/>
                    <a:gd name="connsiteY3" fmla="*/ 5068 h 89962"/>
                    <a:gd name="connsiteX4" fmla="*/ 37073 w 79188"/>
                    <a:gd name="connsiteY4" fmla="*/ 18381 h 89962"/>
                    <a:gd name="connsiteX5" fmla="*/ 37073 w 79188"/>
                    <a:gd name="connsiteY5" fmla="*/ 22714 h 89962"/>
                    <a:gd name="connsiteX6" fmla="*/ 32006 w 79188"/>
                    <a:gd name="connsiteY6" fmla="*/ 35633 h 89962"/>
                    <a:gd name="connsiteX7" fmla="*/ 18641 w 79188"/>
                    <a:gd name="connsiteY7" fmla="*/ 40675 h 89962"/>
                    <a:gd name="connsiteX8" fmla="*/ 5277 w 79188"/>
                    <a:gd name="connsiteY8" fmla="*/ 35712 h 89962"/>
                    <a:gd name="connsiteX9" fmla="*/ 26 w 79188"/>
                    <a:gd name="connsiteY9" fmla="*/ 22346 h 89962"/>
                    <a:gd name="connsiteX10" fmla="*/ 26 w 79188"/>
                    <a:gd name="connsiteY10" fmla="*/ 18092 h 89962"/>
                    <a:gd name="connsiteX11" fmla="*/ 10213 w 79188"/>
                    <a:gd name="connsiteY11" fmla="*/ 22688 h 89962"/>
                    <a:gd name="connsiteX12" fmla="*/ 12524 w 79188"/>
                    <a:gd name="connsiteY12" fmla="*/ 29410 h 89962"/>
                    <a:gd name="connsiteX13" fmla="*/ 18615 w 79188"/>
                    <a:gd name="connsiteY13" fmla="*/ 31983 h 89962"/>
                    <a:gd name="connsiteX14" fmla="*/ 24628 w 79188"/>
                    <a:gd name="connsiteY14" fmla="*/ 29410 h 89962"/>
                    <a:gd name="connsiteX15" fmla="*/ 26912 w 79188"/>
                    <a:gd name="connsiteY15" fmla="*/ 22451 h 89962"/>
                    <a:gd name="connsiteX16" fmla="*/ 26912 w 79188"/>
                    <a:gd name="connsiteY16" fmla="*/ 18040 h 89962"/>
                    <a:gd name="connsiteX17" fmla="*/ 24602 w 79188"/>
                    <a:gd name="connsiteY17" fmla="*/ 11291 h 89962"/>
                    <a:gd name="connsiteX18" fmla="*/ 18511 w 79188"/>
                    <a:gd name="connsiteY18" fmla="*/ 8692 h 89962"/>
                    <a:gd name="connsiteX19" fmla="*/ 12472 w 79188"/>
                    <a:gd name="connsiteY19" fmla="*/ 11318 h 89962"/>
                    <a:gd name="connsiteX20" fmla="*/ 10213 w 79188"/>
                    <a:gd name="connsiteY20" fmla="*/ 18224 h 89962"/>
                    <a:gd name="connsiteX21" fmla="*/ 10213 w 79188"/>
                    <a:gd name="connsiteY21" fmla="*/ 22688 h 89962"/>
                    <a:gd name="connsiteX22" fmla="*/ 21635 w 79188"/>
                    <a:gd name="connsiteY22" fmla="*/ 82216 h 89962"/>
                    <a:gd name="connsiteX23" fmla="*/ 14125 w 79188"/>
                    <a:gd name="connsiteY23" fmla="*/ 77883 h 89962"/>
                    <a:gd name="connsiteX24" fmla="*/ 56844 w 79188"/>
                    <a:gd name="connsiteY24" fmla="*/ 9479 h 89962"/>
                    <a:gd name="connsiteX25" fmla="*/ 64354 w 79188"/>
                    <a:gd name="connsiteY25" fmla="*/ 13812 h 89962"/>
                    <a:gd name="connsiteX26" fmla="*/ 21635 w 79188"/>
                    <a:gd name="connsiteY26" fmla="*/ 82216 h 89962"/>
                    <a:gd name="connsiteX27" fmla="*/ 42062 w 79188"/>
                    <a:gd name="connsiteY27" fmla="*/ 67301 h 89962"/>
                    <a:gd name="connsiteX28" fmla="*/ 47287 w 79188"/>
                    <a:gd name="connsiteY28" fmla="*/ 54250 h 89962"/>
                    <a:gd name="connsiteX29" fmla="*/ 60625 w 79188"/>
                    <a:gd name="connsiteY29" fmla="*/ 49261 h 89962"/>
                    <a:gd name="connsiteX30" fmla="*/ 73989 w 79188"/>
                    <a:gd name="connsiteY30" fmla="*/ 54250 h 89962"/>
                    <a:gd name="connsiteX31" fmla="*/ 79188 w 79188"/>
                    <a:gd name="connsiteY31" fmla="*/ 67721 h 89962"/>
                    <a:gd name="connsiteX32" fmla="*/ 79188 w 79188"/>
                    <a:gd name="connsiteY32" fmla="*/ 72001 h 89962"/>
                    <a:gd name="connsiteX33" fmla="*/ 74173 w 79188"/>
                    <a:gd name="connsiteY33" fmla="*/ 84894 h 89962"/>
                    <a:gd name="connsiteX34" fmla="*/ 60730 w 79188"/>
                    <a:gd name="connsiteY34" fmla="*/ 89962 h 89962"/>
                    <a:gd name="connsiteX35" fmla="*/ 47182 w 79188"/>
                    <a:gd name="connsiteY35" fmla="*/ 84947 h 89962"/>
                    <a:gd name="connsiteX36" fmla="*/ 42036 w 79188"/>
                    <a:gd name="connsiteY36" fmla="*/ 71686 h 89962"/>
                    <a:gd name="connsiteX37" fmla="*/ 42036 w 79188"/>
                    <a:gd name="connsiteY37" fmla="*/ 67301 h 89962"/>
                    <a:gd name="connsiteX38" fmla="*/ 52276 w 79188"/>
                    <a:gd name="connsiteY38" fmla="*/ 71949 h 89962"/>
                    <a:gd name="connsiteX39" fmla="*/ 54639 w 79188"/>
                    <a:gd name="connsiteY39" fmla="*/ 78645 h 89962"/>
                    <a:gd name="connsiteX40" fmla="*/ 60730 w 79188"/>
                    <a:gd name="connsiteY40" fmla="*/ 81270 h 89962"/>
                    <a:gd name="connsiteX41" fmla="*/ 66769 w 79188"/>
                    <a:gd name="connsiteY41" fmla="*/ 78776 h 89962"/>
                    <a:gd name="connsiteX42" fmla="*/ 68975 w 79188"/>
                    <a:gd name="connsiteY42" fmla="*/ 71765 h 89962"/>
                    <a:gd name="connsiteX43" fmla="*/ 68975 w 79188"/>
                    <a:gd name="connsiteY43" fmla="*/ 67248 h 89962"/>
                    <a:gd name="connsiteX44" fmla="*/ 66638 w 79188"/>
                    <a:gd name="connsiteY44" fmla="*/ 60526 h 89962"/>
                    <a:gd name="connsiteX45" fmla="*/ 60625 w 79188"/>
                    <a:gd name="connsiteY45" fmla="*/ 58005 h 89962"/>
                    <a:gd name="connsiteX46" fmla="*/ 54586 w 79188"/>
                    <a:gd name="connsiteY46" fmla="*/ 60526 h 89962"/>
                    <a:gd name="connsiteX47" fmla="*/ 52276 w 79188"/>
                    <a:gd name="connsiteY47" fmla="*/ 67511 h 89962"/>
                    <a:gd name="connsiteX48" fmla="*/ 52276 w 79188"/>
                    <a:gd name="connsiteY48" fmla="*/ 71949 h 8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62">
                      <a:moveTo>
                        <a:pt x="0" y="18092"/>
                      </a:moveTo>
                      <a:cubicBezTo>
                        <a:pt x="0" y="12814"/>
                        <a:pt x="1706" y="8455"/>
                        <a:pt x="5120" y="5068"/>
                      </a:cubicBezTo>
                      <a:cubicBezTo>
                        <a:pt x="8533" y="1681"/>
                        <a:pt x="12997" y="0"/>
                        <a:pt x="18511" y="0"/>
                      </a:cubicBezTo>
                      <a:cubicBezTo>
                        <a:pt x="24024" y="0"/>
                        <a:pt x="28619" y="1707"/>
                        <a:pt x="32006" y="5068"/>
                      </a:cubicBezTo>
                      <a:cubicBezTo>
                        <a:pt x="35393" y="8455"/>
                        <a:pt x="37073" y="12893"/>
                        <a:pt x="37073" y="18381"/>
                      </a:cubicBezTo>
                      <a:lnTo>
                        <a:pt x="37073" y="22714"/>
                      </a:lnTo>
                      <a:cubicBezTo>
                        <a:pt x="37073" y="27966"/>
                        <a:pt x="35367" y="32272"/>
                        <a:pt x="32006" y="35633"/>
                      </a:cubicBezTo>
                      <a:cubicBezTo>
                        <a:pt x="28619" y="38994"/>
                        <a:pt x="24155" y="40675"/>
                        <a:pt x="18641" y="40675"/>
                      </a:cubicBezTo>
                      <a:cubicBezTo>
                        <a:pt x="13128" y="40675"/>
                        <a:pt x="8769" y="39020"/>
                        <a:pt x="5277" y="35712"/>
                      </a:cubicBezTo>
                      <a:cubicBezTo>
                        <a:pt x="1759" y="32403"/>
                        <a:pt x="26" y="27939"/>
                        <a:pt x="26" y="22346"/>
                      </a:cubicBezTo>
                      <a:lnTo>
                        <a:pt x="26" y="18092"/>
                      </a:lnTo>
                      <a:close/>
                      <a:moveTo>
                        <a:pt x="10213" y="22688"/>
                      </a:moveTo>
                      <a:cubicBezTo>
                        <a:pt x="10213" y="25471"/>
                        <a:pt x="10975" y="27703"/>
                        <a:pt x="12524" y="29410"/>
                      </a:cubicBezTo>
                      <a:cubicBezTo>
                        <a:pt x="14073" y="31116"/>
                        <a:pt x="16095" y="31983"/>
                        <a:pt x="18615" y="31983"/>
                      </a:cubicBezTo>
                      <a:cubicBezTo>
                        <a:pt x="21136" y="31983"/>
                        <a:pt x="23105" y="31116"/>
                        <a:pt x="24628" y="29410"/>
                      </a:cubicBezTo>
                      <a:cubicBezTo>
                        <a:pt x="26151" y="27703"/>
                        <a:pt x="26912" y="25392"/>
                        <a:pt x="26912" y="22451"/>
                      </a:cubicBezTo>
                      <a:lnTo>
                        <a:pt x="26912" y="18040"/>
                      </a:lnTo>
                      <a:cubicBezTo>
                        <a:pt x="26912" y="15256"/>
                        <a:pt x="26151" y="13024"/>
                        <a:pt x="24602" y="11291"/>
                      </a:cubicBezTo>
                      <a:cubicBezTo>
                        <a:pt x="23053" y="9558"/>
                        <a:pt x="21031" y="8692"/>
                        <a:pt x="18511" y="8692"/>
                      </a:cubicBezTo>
                      <a:cubicBezTo>
                        <a:pt x="15990" y="8692"/>
                        <a:pt x="13968" y="9558"/>
                        <a:pt x="12472" y="11318"/>
                      </a:cubicBezTo>
                      <a:cubicBezTo>
                        <a:pt x="10975" y="13077"/>
                        <a:pt x="10213" y="15361"/>
                        <a:pt x="10213" y="18224"/>
                      </a:cubicBezTo>
                      <a:lnTo>
                        <a:pt x="10213" y="22688"/>
                      </a:lnTo>
                      <a:close/>
                      <a:moveTo>
                        <a:pt x="21635" y="82216"/>
                      </a:moveTo>
                      <a:lnTo>
                        <a:pt x="14125" y="77883"/>
                      </a:lnTo>
                      <a:lnTo>
                        <a:pt x="56844" y="9479"/>
                      </a:lnTo>
                      <a:lnTo>
                        <a:pt x="64354" y="13812"/>
                      </a:lnTo>
                      <a:lnTo>
                        <a:pt x="21635" y="82216"/>
                      </a:lnTo>
                      <a:close/>
                      <a:moveTo>
                        <a:pt x="42062" y="67301"/>
                      </a:moveTo>
                      <a:cubicBezTo>
                        <a:pt x="42062" y="61944"/>
                        <a:pt x="43795" y="57585"/>
                        <a:pt x="47287" y="54250"/>
                      </a:cubicBezTo>
                      <a:cubicBezTo>
                        <a:pt x="50779" y="50916"/>
                        <a:pt x="55217" y="49261"/>
                        <a:pt x="60625" y="49261"/>
                      </a:cubicBezTo>
                      <a:cubicBezTo>
                        <a:pt x="66034" y="49261"/>
                        <a:pt x="70523" y="50916"/>
                        <a:pt x="73989" y="54250"/>
                      </a:cubicBezTo>
                      <a:cubicBezTo>
                        <a:pt x="77455" y="57585"/>
                        <a:pt x="79188" y="62076"/>
                        <a:pt x="79188" y="67721"/>
                      </a:cubicBezTo>
                      <a:lnTo>
                        <a:pt x="79188" y="72001"/>
                      </a:lnTo>
                      <a:cubicBezTo>
                        <a:pt x="79188" y="77201"/>
                        <a:pt x="77508" y="81507"/>
                        <a:pt x="74173" y="84894"/>
                      </a:cubicBezTo>
                      <a:cubicBezTo>
                        <a:pt x="70839" y="88282"/>
                        <a:pt x="66349" y="89962"/>
                        <a:pt x="60730" y="89962"/>
                      </a:cubicBezTo>
                      <a:cubicBezTo>
                        <a:pt x="55111" y="89962"/>
                        <a:pt x="50595" y="88282"/>
                        <a:pt x="47182" y="84947"/>
                      </a:cubicBezTo>
                      <a:cubicBezTo>
                        <a:pt x="43769" y="81612"/>
                        <a:pt x="42036" y="77174"/>
                        <a:pt x="42036" y="71686"/>
                      </a:cubicBezTo>
                      <a:lnTo>
                        <a:pt x="42036" y="67301"/>
                      </a:lnTo>
                      <a:close/>
                      <a:moveTo>
                        <a:pt x="52276" y="71949"/>
                      </a:moveTo>
                      <a:cubicBezTo>
                        <a:pt x="52276" y="74680"/>
                        <a:pt x="53063" y="76912"/>
                        <a:pt x="54639" y="78645"/>
                      </a:cubicBezTo>
                      <a:cubicBezTo>
                        <a:pt x="56214" y="80378"/>
                        <a:pt x="58262" y="81270"/>
                        <a:pt x="60730" y="81270"/>
                      </a:cubicBezTo>
                      <a:cubicBezTo>
                        <a:pt x="63198" y="81270"/>
                        <a:pt x="65299" y="80430"/>
                        <a:pt x="66769" y="78776"/>
                      </a:cubicBezTo>
                      <a:cubicBezTo>
                        <a:pt x="68239" y="77122"/>
                        <a:pt x="68975" y="74785"/>
                        <a:pt x="68975" y="71765"/>
                      </a:cubicBezTo>
                      <a:lnTo>
                        <a:pt x="68975" y="67248"/>
                      </a:lnTo>
                      <a:cubicBezTo>
                        <a:pt x="68975" y="64439"/>
                        <a:pt x="68187" y="62207"/>
                        <a:pt x="66638" y="60526"/>
                      </a:cubicBezTo>
                      <a:cubicBezTo>
                        <a:pt x="65063" y="58846"/>
                        <a:pt x="63067" y="58005"/>
                        <a:pt x="60625" y="58005"/>
                      </a:cubicBezTo>
                      <a:cubicBezTo>
                        <a:pt x="58183" y="58005"/>
                        <a:pt x="56135" y="58846"/>
                        <a:pt x="54586" y="60526"/>
                      </a:cubicBezTo>
                      <a:cubicBezTo>
                        <a:pt x="53037" y="62207"/>
                        <a:pt x="52276" y="64544"/>
                        <a:pt x="52276" y="67511"/>
                      </a:cubicBezTo>
                      <a:lnTo>
                        <a:pt x="52276" y="71949"/>
                      </a:lnTo>
                      <a:close/>
                    </a:path>
                  </a:pathLst>
                </a:custGeom>
                <a:solidFill>
                  <a:srgbClr val="000000"/>
                </a:solidFill>
                <a:ln w="0" cap="flat">
                  <a:noFill/>
                  <a:prstDash val="solid"/>
                  <a:miter/>
                </a:ln>
              </p:spPr>
              <p:txBody>
                <a:bodyPr rtlCol="0" anchor="ctr"/>
                <a:lstStyle/>
                <a:p>
                  <a:endParaRPr lang="en-US"/>
                </a:p>
              </p:txBody>
            </p:sp>
          </p:grpSp>
          <p:grpSp>
            <p:nvGrpSpPr>
              <p:cNvPr id="186" name="Graphic 630">
                <a:extLst>
                  <a:ext uri="{FF2B5EF4-FFF2-40B4-BE49-F238E27FC236}">
                    <a16:creationId xmlns:a16="http://schemas.microsoft.com/office/drawing/2014/main" id="{2B937505-FA7D-B4C1-6729-6829C8AEF68E}"/>
                  </a:ext>
                </a:extLst>
              </p:cNvPr>
              <p:cNvGrpSpPr/>
              <p:nvPr/>
            </p:nvGrpSpPr>
            <p:grpSpPr>
              <a:xfrm>
                <a:off x="6394452" y="3578284"/>
                <a:ext cx="217295" cy="89962"/>
                <a:chOff x="6394452" y="3578284"/>
                <a:chExt cx="217295" cy="89962"/>
              </a:xfrm>
              <a:solidFill>
                <a:srgbClr val="000000"/>
              </a:solidFill>
            </p:grpSpPr>
            <p:sp>
              <p:nvSpPr>
                <p:cNvPr id="215" name="Freeform 214">
                  <a:extLst>
                    <a:ext uri="{FF2B5EF4-FFF2-40B4-BE49-F238E27FC236}">
                      <a16:creationId xmlns:a16="http://schemas.microsoft.com/office/drawing/2014/main" id="{095AA4E4-AE12-91CD-DB70-B8F8C84F36AF}"/>
                    </a:ext>
                  </a:extLst>
                </p:cNvPr>
                <p:cNvSpPr/>
                <p:nvPr/>
              </p:nvSpPr>
              <p:spPr>
                <a:xfrm>
                  <a:off x="6394452" y="3579545"/>
                  <a:ext cx="57264" cy="88701"/>
                </a:xfrm>
                <a:custGeom>
                  <a:avLst/>
                  <a:gdLst>
                    <a:gd name="connsiteX0" fmla="*/ 2731 w 57264"/>
                    <a:gd name="connsiteY0" fmla="*/ 44115 h 88701"/>
                    <a:gd name="connsiteX1" fmla="*/ 7483 w 57264"/>
                    <a:gd name="connsiteY1" fmla="*/ 0 h 88701"/>
                    <a:gd name="connsiteX2" fmla="*/ 54481 w 57264"/>
                    <a:gd name="connsiteY2" fmla="*/ 0 h 88701"/>
                    <a:gd name="connsiteX3" fmla="*/ 54481 w 57264"/>
                    <a:gd name="connsiteY3" fmla="*/ 12631 h 88701"/>
                    <a:gd name="connsiteX4" fmla="*/ 19613 w 57264"/>
                    <a:gd name="connsiteY4" fmla="*/ 12631 h 88701"/>
                    <a:gd name="connsiteX5" fmla="*/ 17198 w 57264"/>
                    <a:gd name="connsiteY5" fmla="*/ 33559 h 88701"/>
                    <a:gd name="connsiteX6" fmla="*/ 30903 w 57264"/>
                    <a:gd name="connsiteY6" fmla="*/ 30066 h 88701"/>
                    <a:gd name="connsiteX7" fmla="*/ 50333 w 57264"/>
                    <a:gd name="connsiteY7" fmla="*/ 38049 h 88701"/>
                    <a:gd name="connsiteX8" fmla="*/ 57265 w 57264"/>
                    <a:gd name="connsiteY8" fmla="*/ 59555 h 88701"/>
                    <a:gd name="connsiteX9" fmla="*/ 49572 w 57264"/>
                    <a:gd name="connsiteY9" fmla="*/ 80798 h 88701"/>
                    <a:gd name="connsiteX10" fmla="*/ 28488 w 57264"/>
                    <a:gd name="connsiteY10" fmla="*/ 88702 h 88701"/>
                    <a:gd name="connsiteX11" fmla="*/ 8560 w 57264"/>
                    <a:gd name="connsiteY11" fmla="*/ 81875 h 88701"/>
                    <a:gd name="connsiteX12" fmla="*/ 0 w 57264"/>
                    <a:gd name="connsiteY12" fmla="*/ 63861 h 88701"/>
                    <a:gd name="connsiteX13" fmla="*/ 14126 w 57264"/>
                    <a:gd name="connsiteY13" fmla="*/ 63861 h 88701"/>
                    <a:gd name="connsiteX14" fmla="*/ 18695 w 57264"/>
                    <a:gd name="connsiteY14" fmla="*/ 73629 h 88701"/>
                    <a:gd name="connsiteX15" fmla="*/ 28436 w 57264"/>
                    <a:gd name="connsiteY15" fmla="*/ 77017 h 88701"/>
                    <a:gd name="connsiteX16" fmla="*/ 38912 w 57264"/>
                    <a:gd name="connsiteY16" fmla="*/ 72211 h 88701"/>
                    <a:gd name="connsiteX17" fmla="*/ 42666 w 57264"/>
                    <a:gd name="connsiteY17" fmla="*/ 59108 h 88701"/>
                    <a:gd name="connsiteX18" fmla="*/ 38517 w 57264"/>
                    <a:gd name="connsiteY18" fmla="*/ 46452 h 88701"/>
                    <a:gd name="connsiteX19" fmla="*/ 27096 w 57264"/>
                    <a:gd name="connsiteY19" fmla="*/ 41804 h 88701"/>
                    <a:gd name="connsiteX20" fmla="*/ 20375 w 57264"/>
                    <a:gd name="connsiteY20" fmla="*/ 42854 h 88701"/>
                    <a:gd name="connsiteX21" fmla="*/ 14362 w 57264"/>
                    <a:gd name="connsiteY21" fmla="*/ 46977 h 88701"/>
                    <a:gd name="connsiteX22" fmla="*/ 2704 w 57264"/>
                    <a:gd name="connsiteY22" fmla="*/ 44088 h 88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264" h="88701">
                      <a:moveTo>
                        <a:pt x="2731" y="44115"/>
                      </a:moveTo>
                      <a:lnTo>
                        <a:pt x="7483" y="0"/>
                      </a:lnTo>
                      <a:lnTo>
                        <a:pt x="54481" y="0"/>
                      </a:lnTo>
                      <a:lnTo>
                        <a:pt x="54481" y="12631"/>
                      </a:lnTo>
                      <a:lnTo>
                        <a:pt x="19613" y="12631"/>
                      </a:lnTo>
                      <a:lnTo>
                        <a:pt x="17198" y="33559"/>
                      </a:lnTo>
                      <a:cubicBezTo>
                        <a:pt x="21241" y="31248"/>
                        <a:pt x="25810" y="30066"/>
                        <a:pt x="30903" y="30066"/>
                      </a:cubicBezTo>
                      <a:cubicBezTo>
                        <a:pt x="39226" y="30066"/>
                        <a:pt x="45712" y="32744"/>
                        <a:pt x="50333" y="38049"/>
                      </a:cubicBezTo>
                      <a:cubicBezTo>
                        <a:pt x="54954" y="43379"/>
                        <a:pt x="57265" y="50548"/>
                        <a:pt x="57265" y="59555"/>
                      </a:cubicBezTo>
                      <a:cubicBezTo>
                        <a:pt x="57265" y="68561"/>
                        <a:pt x="54692" y="75520"/>
                        <a:pt x="49572" y="80798"/>
                      </a:cubicBezTo>
                      <a:cubicBezTo>
                        <a:pt x="44451" y="86076"/>
                        <a:pt x="37415" y="88702"/>
                        <a:pt x="28488" y="88702"/>
                      </a:cubicBezTo>
                      <a:cubicBezTo>
                        <a:pt x="20480" y="88702"/>
                        <a:pt x="13837" y="86417"/>
                        <a:pt x="8560" y="81875"/>
                      </a:cubicBezTo>
                      <a:cubicBezTo>
                        <a:pt x="3282" y="77332"/>
                        <a:pt x="446" y="71319"/>
                        <a:pt x="0" y="63861"/>
                      </a:cubicBezTo>
                      <a:lnTo>
                        <a:pt x="14126" y="63861"/>
                      </a:lnTo>
                      <a:cubicBezTo>
                        <a:pt x="14677" y="68115"/>
                        <a:pt x="16200" y="71371"/>
                        <a:pt x="18695" y="73629"/>
                      </a:cubicBezTo>
                      <a:cubicBezTo>
                        <a:pt x="21189" y="75888"/>
                        <a:pt x="24418" y="77017"/>
                        <a:pt x="28436" y="77017"/>
                      </a:cubicBezTo>
                      <a:cubicBezTo>
                        <a:pt x="32925" y="77017"/>
                        <a:pt x="36417" y="75415"/>
                        <a:pt x="38912" y="72211"/>
                      </a:cubicBezTo>
                      <a:cubicBezTo>
                        <a:pt x="41406" y="69008"/>
                        <a:pt x="42666" y="64649"/>
                        <a:pt x="42666" y="59108"/>
                      </a:cubicBezTo>
                      <a:cubicBezTo>
                        <a:pt x="42666" y="53568"/>
                        <a:pt x="41274" y="49576"/>
                        <a:pt x="38517" y="46452"/>
                      </a:cubicBezTo>
                      <a:cubicBezTo>
                        <a:pt x="35761" y="43353"/>
                        <a:pt x="31953" y="41804"/>
                        <a:pt x="27096" y="41804"/>
                      </a:cubicBezTo>
                      <a:cubicBezTo>
                        <a:pt x="24445" y="41804"/>
                        <a:pt x="22213" y="42145"/>
                        <a:pt x="20375" y="42854"/>
                      </a:cubicBezTo>
                      <a:cubicBezTo>
                        <a:pt x="18537" y="43563"/>
                        <a:pt x="16541" y="44929"/>
                        <a:pt x="14362" y="46977"/>
                      </a:cubicBezTo>
                      <a:lnTo>
                        <a:pt x="2704" y="44088"/>
                      </a:lnTo>
                      <a:close/>
                    </a:path>
                  </a:pathLst>
                </a:custGeom>
                <a:solidFill>
                  <a:srgbClr val="000000"/>
                </a:solidFill>
                <a:ln w="0" cap="flat">
                  <a:noFill/>
                  <a:prstDash val="solid"/>
                  <a:miter/>
                </a:ln>
              </p:spPr>
              <p:txBody>
                <a:bodyPr rtlCol="0" anchor="ctr"/>
                <a:lstStyle/>
                <a:p>
                  <a:endParaRPr lang="en-US"/>
                </a:p>
              </p:txBody>
            </p:sp>
            <p:sp>
              <p:nvSpPr>
                <p:cNvPr id="216" name="Freeform 215">
                  <a:extLst>
                    <a:ext uri="{FF2B5EF4-FFF2-40B4-BE49-F238E27FC236}">
                      <a16:creationId xmlns:a16="http://schemas.microsoft.com/office/drawing/2014/main" id="{A9698FCE-4D3C-A2BC-50AD-21378D5614D5}"/>
                    </a:ext>
                  </a:extLst>
                </p:cNvPr>
                <p:cNvSpPr/>
                <p:nvPr/>
              </p:nvSpPr>
              <p:spPr>
                <a:xfrm>
                  <a:off x="6461405" y="3578311"/>
                  <a:ext cx="58052" cy="89935"/>
                </a:xfrm>
                <a:custGeom>
                  <a:avLst/>
                  <a:gdLst>
                    <a:gd name="connsiteX0" fmla="*/ 18695 w 58052"/>
                    <a:gd name="connsiteY0" fmla="*/ 38311 h 89935"/>
                    <a:gd name="connsiteX1" fmla="*/ 27595 w 58052"/>
                    <a:gd name="connsiteY1" fmla="*/ 38311 h 89935"/>
                    <a:gd name="connsiteX2" fmla="*/ 38255 w 58052"/>
                    <a:gd name="connsiteY2" fmla="*/ 34819 h 89935"/>
                    <a:gd name="connsiteX3" fmla="*/ 42194 w 58052"/>
                    <a:gd name="connsiteY3" fmla="*/ 24893 h 89935"/>
                    <a:gd name="connsiteX4" fmla="*/ 38912 w 58052"/>
                    <a:gd name="connsiteY4" fmla="*/ 15178 h 89935"/>
                    <a:gd name="connsiteX5" fmla="*/ 28908 w 58052"/>
                    <a:gd name="connsiteY5" fmla="*/ 11711 h 89935"/>
                    <a:gd name="connsiteX6" fmla="*/ 19220 w 58052"/>
                    <a:gd name="connsiteY6" fmla="*/ 15099 h 89935"/>
                    <a:gd name="connsiteX7" fmla="*/ 15439 w 58052"/>
                    <a:gd name="connsiteY7" fmla="*/ 23974 h 89935"/>
                    <a:gd name="connsiteX8" fmla="*/ 840 w 58052"/>
                    <a:gd name="connsiteY8" fmla="*/ 23974 h 89935"/>
                    <a:gd name="connsiteX9" fmla="*/ 4411 w 58052"/>
                    <a:gd name="connsiteY9" fmla="*/ 11711 h 89935"/>
                    <a:gd name="connsiteX10" fmla="*/ 14388 w 58052"/>
                    <a:gd name="connsiteY10" fmla="*/ 3099 h 89935"/>
                    <a:gd name="connsiteX11" fmla="*/ 28724 w 58052"/>
                    <a:gd name="connsiteY11" fmla="*/ 0 h 89935"/>
                    <a:gd name="connsiteX12" fmla="*/ 49309 w 58052"/>
                    <a:gd name="connsiteY12" fmla="*/ 6591 h 89935"/>
                    <a:gd name="connsiteX13" fmla="*/ 56792 w 58052"/>
                    <a:gd name="connsiteY13" fmla="*/ 24893 h 89935"/>
                    <a:gd name="connsiteX14" fmla="*/ 53037 w 58052"/>
                    <a:gd name="connsiteY14" fmla="*/ 35974 h 89935"/>
                    <a:gd name="connsiteX15" fmla="*/ 43323 w 58052"/>
                    <a:gd name="connsiteY15" fmla="*/ 43826 h 89935"/>
                    <a:gd name="connsiteX16" fmla="*/ 54297 w 58052"/>
                    <a:gd name="connsiteY16" fmla="*/ 51572 h 89935"/>
                    <a:gd name="connsiteX17" fmla="*/ 58052 w 58052"/>
                    <a:gd name="connsiteY17" fmla="*/ 64202 h 89935"/>
                    <a:gd name="connsiteX18" fmla="*/ 49965 w 58052"/>
                    <a:gd name="connsiteY18" fmla="*/ 82951 h 89935"/>
                    <a:gd name="connsiteX19" fmla="*/ 28724 w 58052"/>
                    <a:gd name="connsiteY19" fmla="*/ 89936 h 89935"/>
                    <a:gd name="connsiteX20" fmla="*/ 8061 w 58052"/>
                    <a:gd name="connsiteY20" fmla="*/ 83214 h 89935"/>
                    <a:gd name="connsiteX21" fmla="*/ 0 w 58052"/>
                    <a:gd name="connsiteY21" fmla="*/ 65305 h 89935"/>
                    <a:gd name="connsiteX22" fmla="*/ 14599 w 58052"/>
                    <a:gd name="connsiteY22" fmla="*/ 65305 h 89935"/>
                    <a:gd name="connsiteX23" fmla="*/ 18484 w 58052"/>
                    <a:gd name="connsiteY23" fmla="*/ 74679 h 89935"/>
                    <a:gd name="connsiteX24" fmla="*/ 28908 w 58052"/>
                    <a:gd name="connsiteY24" fmla="*/ 78277 h 89935"/>
                    <a:gd name="connsiteX25" fmla="*/ 39594 w 58052"/>
                    <a:gd name="connsiteY25" fmla="*/ 74679 h 89935"/>
                    <a:gd name="connsiteX26" fmla="*/ 43506 w 58052"/>
                    <a:gd name="connsiteY26" fmla="*/ 64229 h 89935"/>
                    <a:gd name="connsiteX27" fmla="*/ 39410 w 58052"/>
                    <a:gd name="connsiteY27" fmla="*/ 53594 h 89935"/>
                    <a:gd name="connsiteX28" fmla="*/ 27280 w 58052"/>
                    <a:gd name="connsiteY28" fmla="*/ 49865 h 89935"/>
                    <a:gd name="connsiteX29" fmla="*/ 18695 w 58052"/>
                    <a:gd name="connsiteY29" fmla="*/ 49865 h 89935"/>
                    <a:gd name="connsiteX30" fmla="*/ 18695 w 58052"/>
                    <a:gd name="connsiteY30" fmla="*/ 38338 h 89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8052" h="89935">
                      <a:moveTo>
                        <a:pt x="18695" y="38311"/>
                      </a:moveTo>
                      <a:lnTo>
                        <a:pt x="27595" y="38311"/>
                      </a:lnTo>
                      <a:cubicBezTo>
                        <a:pt x="32085" y="38285"/>
                        <a:pt x="35630" y="37104"/>
                        <a:pt x="38255" y="34819"/>
                      </a:cubicBezTo>
                      <a:cubicBezTo>
                        <a:pt x="40881" y="32535"/>
                        <a:pt x="42194" y="29226"/>
                        <a:pt x="42194" y="24893"/>
                      </a:cubicBezTo>
                      <a:cubicBezTo>
                        <a:pt x="42194" y="20560"/>
                        <a:pt x="41090" y="17488"/>
                        <a:pt x="38912" y="15178"/>
                      </a:cubicBezTo>
                      <a:cubicBezTo>
                        <a:pt x="36732" y="12867"/>
                        <a:pt x="33398" y="11711"/>
                        <a:pt x="28908" y="11711"/>
                      </a:cubicBezTo>
                      <a:cubicBezTo>
                        <a:pt x="24970" y="11711"/>
                        <a:pt x="21766" y="12841"/>
                        <a:pt x="19220" y="15099"/>
                      </a:cubicBezTo>
                      <a:cubicBezTo>
                        <a:pt x="16699" y="17357"/>
                        <a:pt x="15439" y="20324"/>
                        <a:pt x="15439" y="23974"/>
                      </a:cubicBezTo>
                      <a:lnTo>
                        <a:pt x="840" y="23974"/>
                      </a:lnTo>
                      <a:cubicBezTo>
                        <a:pt x="840" y="19484"/>
                        <a:pt x="2022" y="15414"/>
                        <a:pt x="4411" y="11711"/>
                      </a:cubicBezTo>
                      <a:cubicBezTo>
                        <a:pt x="6801" y="8035"/>
                        <a:pt x="10109" y="5147"/>
                        <a:pt x="14388" y="3099"/>
                      </a:cubicBezTo>
                      <a:cubicBezTo>
                        <a:pt x="18668" y="1024"/>
                        <a:pt x="23420" y="0"/>
                        <a:pt x="28724" y="0"/>
                      </a:cubicBezTo>
                      <a:cubicBezTo>
                        <a:pt x="37467" y="0"/>
                        <a:pt x="44321" y="2206"/>
                        <a:pt x="49309" y="6591"/>
                      </a:cubicBezTo>
                      <a:cubicBezTo>
                        <a:pt x="54297" y="10976"/>
                        <a:pt x="56792" y="17068"/>
                        <a:pt x="56792" y="24893"/>
                      </a:cubicBezTo>
                      <a:cubicBezTo>
                        <a:pt x="56792" y="28832"/>
                        <a:pt x="55531" y="32508"/>
                        <a:pt x="53037" y="35974"/>
                      </a:cubicBezTo>
                      <a:cubicBezTo>
                        <a:pt x="50543" y="39441"/>
                        <a:pt x="47287" y="42066"/>
                        <a:pt x="43323" y="43826"/>
                      </a:cubicBezTo>
                      <a:cubicBezTo>
                        <a:pt x="48128" y="45480"/>
                        <a:pt x="51777" y="48053"/>
                        <a:pt x="54297" y="51572"/>
                      </a:cubicBezTo>
                      <a:cubicBezTo>
                        <a:pt x="56792" y="55091"/>
                        <a:pt x="58052" y="59318"/>
                        <a:pt x="58052" y="64202"/>
                      </a:cubicBezTo>
                      <a:cubicBezTo>
                        <a:pt x="58052" y="72054"/>
                        <a:pt x="55348" y="78303"/>
                        <a:pt x="49965" y="82951"/>
                      </a:cubicBezTo>
                      <a:cubicBezTo>
                        <a:pt x="44583" y="87599"/>
                        <a:pt x="37494" y="89936"/>
                        <a:pt x="28724" y="89936"/>
                      </a:cubicBezTo>
                      <a:cubicBezTo>
                        <a:pt x="19955" y="89936"/>
                        <a:pt x="13417" y="87704"/>
                        <a:pt x="8061" y="83214"/>
                      </a:cubicBezTo>
                      <a:cubicBezTo>
                        <a:pt x="2704" y="78723"/>
                        <a:pt x="0" y="72763"/>
                        <a:pt x="0" y="65305"/>
                      </a:cubicBezTo>
                      <a:lnTo>
                        <a:pt x="14599" y="65305"/>
                      </a:lnTo>
                      <a:cubicBezTo>
                        <a:pt x="14599" y="69139"/>
                        <a:pt x="15885" y="72264"/>
                        <a:pt x="18484" y="74679"/>
                      </a:cubicBezTo>
                      <a:cubicBezTo>
                        <a:pt x="21057" y="77095"/>
                        <a:pt x="24550" y="78277"/>
                        <a:pt x="28908" y="78277"/>
                      </a:cubicBezTo>
                      <a:cubicBezTo>
                        <a:pt x="33266" y="78277"/>
                        <a:pt x="36995" y="77069"/>
                        <a:pt x="39594" y="74679"/>
                      </a:cubicBezTo>
                      <a:cubicBezTo>
                        <a:pt x="42194" y="72264"/>
                        <a:pt x="43506" y="68798"/>
                        <a:pt x="43506" y="64229"/>
                      </a:cubicBezTo>
                      <a:cubicBezTo>
                        <a:pt x="43506" y="59660"/>
                        <a:pt x="42141" y="56088"/>
                        <a:pt x="39410" y="53594"/>
                      </a:cubicBezTo>
                      <a:cubicBezTo>
                        <a:pt x="36680" y="51099"/>
                        <a:pt x="32636" y="49865"/>
                        <a:pt x="27280" y="49865"/>
                      </a:cubicBezTo>
                      <a:lnTo>
                        <a:pt x="18695" y="49865"/>
                      </a:lnTo>
                      <a:lnTo>
                        <a:pt x="18695" y="38338"/>
                      </a:lnTo>
                      <a:close/>
                    </a:path>
                  </a:pathLst>
                </a:custGeom>
                <a:solidFill>
                  <a:srgbClr val="000000"/>
                </a:solidFill>
                <a:ln w="0" cap="flat">
                  <a:noFill/>
                  <a:prstDash val="solid"/>
                  <a:miter/>
                </a:ln>
              </p:spPr>
              <p:txBody>
                <a:bodyPr rtlCol="0" anchor="ctr"/>
                <a:lstStyle/>
                <a:p>
                  <a:endParaRPr lang="en-US"/>
                </a:p>
              </p:txBody>
            </p:sp>
            <p:sp>
              <p:nvSpPr>
                <p:cNvPr id="217" name="Freeform 216">
                  <a:extLst>
                    <a:ext uri="{FF2B5EF4-FFF2-40B4-BE49-F238E27FC236}">
                      <a16:creationId xmlns:a16="http://schemas.microsoft.com/office/drawing/2014/main" id="{248B3FC9-D94E-072D-7C3A-C04C7C95B705}"/>
                    </a:ext>
                  </a:extLst>
                </p:cNvPr>
                <p:cNvSpPr/>
                <p:nvPr/>
              </p:nvSpPr>
              <p:spPr>
                <a:xfrm>
                  <a:off x="6532559" y="3578284"/>
                  <a:ext cx="79188" cy="89962"/>
                </a:xfrm>
                <a:custGeom>
                  <a:avLst/>
                  <a:gdLst>
                    <a:gd name="connsiteX0" fmla="*/ 0 w 79188"/>
                    <a:gd name="connsiteY0" fmla="*/ 18092 h 89962"/>
                    <a:gd name="connsiteX1" fmla="*/ 5120 w 79188"/>
                    <a:gd name="connsiteY1" fmla="*/ 5068 h 89962"/>
                    <a:gd name="connsiteX2" fmla="*/ 18510 w 79188"/>
                    <a:gd name="connsiteY2" fmla="*/ 0 h 89962"/>
                    <a:gd name="connsiteX3" fmla="*/ 32006 w 79188"/>
                    <a:gd name="connsiteY3" fmla="*/ 5068 h 89962"/>
                    <a:gd name="connsiteX4" fmla="*/ 37073 w 79188"/>
                    <a:gd name="connsiteY4" fmla="*/ 18381 h 89962"/>
                    <a:gd name="connsiteX5" fmla="*/ 37073 w 79188"/>
                    <a:gd name="connsiteY5" fmla="*/ 22714 h 89962"/>
                    <a:gd name="connsiteX6" fmla="*/ 32006 w 79188"/>
                    <a:gd name="connsiteY6" fmla="*/ 35633 h 89962"/>
                    <a:gd name="connsiteX7" fmla="*/ 18641 w 79188"/>
                    <a:gd name="connsiteY7" fmla="*/ 40675 h 89962"/>
                    <a:gd name="connsiteX8" fmla="*/ 5277 w 79188"/>
                    <a:gd name="connsiteY8" fmla="*/ 35712 h 89962"/>
                    <a:gd name="connsiteX9" fmla="*/ 26 w 79188"/>
                    <a:gd name="connsiteY9" fmla="*/ 22346 h 89962"/>
                    <a:gd name="connsiteX10" fmla="*/ 26 w 79188"/>
                    <a:gd name="connsiteY10" fmla="*/ 18092 h 89962"/>
                    <a:gd name="connsiteX11" fmla="*/ 10213 w 79188"/>
                    <a:gd name="connsiteY11" fmla="*/ 22688 h 89962"/>
                    <a:gd name="connsiteX12" fmla="*/ 12524 w 79188"/>
                    <a:gd name="connsiteY12" fmla="*/ 29410 h 89962"/>
                    <a:gd name="connsiteX13" fmla="*/ 18615 w 79188"/>
                    <a:gd name="connsiteY13" fmla="*/ 31983 h 89962"/>
                    <a:gd name="connsiteX14" fmla="*/ 24628 w 79188"/>
                    <a:gd name="connsiteY14" fmla="*/ 29410 h 89962"/>
                    <a:gd name="connsiteX15" fmla="*/ 26912 w 79188"/>
                    <a:gd name="connsiteY15" fmla="*/ 22451 h 89962"/>
                    <a:gd name="connsiteX16" fmla="*/ 26912 w 79188"/>
                    <a:gd name="connsiteY16" fmla="*/ 18040 h 89962"/>
                    <a:gd name="connsiteX17" fmla="*/ 24602 w 79188"/>
                    <a:gd name="connsiteY17" fmla="*/ 11291 h 89962"/>
                    <a:gd name="connsiteX18" fmla="*/ 18510 w 79188"/>
                    <a:gd name="connsiteY18" fmla="*/ 8692 h 89962"/>
                    <a:gd name="connsiteX19" fmla="*/ 12472 w 79188"/>
                    <a:gd name="connsiteY19" fmla="*/ 11318 h 89962"/>
                    <a:gd name="connsiteX20" fmla="*/ 10213 w 79188"/>
                    <a:gd name="connsiteY20" fmla="*/ 18224 h 89962"/>
                    <a:gd name="connsiteX21" fmla="*/ 10213 w 79188"/>
                    <a:gd name="connsiteY21" fmla="*/ 22688 h 89962"/>
                    <a:gd name="connsiteX22" fmla="*/ 21635 w 79188"/>
                    <a:gd name="connsiteY22" fmla="*/ 82216 h 89962"/>
                    <a:gd name="connsiteX23" fmla="*/ 14125 w 79188"/>
                    <a:gd name="connsiteY23" fmla="*/ 77883 h 89962"/>
                    <a:gd name="connsiteX24" fmla="*/ 56844 w 79188"/>
                    <a:gd name="connsiteY24" fmla="*/ 9479 h 89962"/>
                    <a:gd name="connsiteX25" fmla="*/ 64354 w 79188"/>
                    <a:gd name="connsiteY25" fmla="*/ 13812 h 89962"/>
                    <a:gd name="connsiteX26" fmla="*/ 21635 w 79188"/>
                    <a:gd name="connsiteY26" fmla="*/ 82216 h 89962"/>
                    <a:gd name="connsiteX27" fmla="*/ 42062 w 79188"/>
                    <a:gd name="connsiteY27" fmla="*/ 67301 h 89962"/>
                    <a:gd name="connsiteX28" fmla="*/ 47287 w 79188"/>
                    <a:gd name="connsiteY28" fmla="*/ 54250 h 89962"/>
                    <a:gd name="connsiteX29" fmla="*/ 60625 w 79188"/>
                    <a:gd name="connsiteY29" fmla="*/ 49261 h 89962"/>
                    <a:gd name="connsiteX30" fmla="*/ 73989 w 79188"/>
                    <a:gd name="connsiteY30" fmla="*/ 54250 h 89962"/>
                    <a:gd name="connsiteX31" fmla="*/ 79188 w 79188"/>
                    <a:gd name="connsiteY31" fmla="*/ 67721 h 89962"/>
                    <a:gd name="connsiteX32" fmla="*/ 79188 w 79188"/>
                    <a:gd name="connsiteY32" fmla="*/ 72001 h 89962"/>
                    <a:gd name="connsiteX33" fmla="*/ 74173 w 79188"/>
                    <a:gd name="connsiteY33" fmla="*/ 84894 h 89962"/>
                    <a:gd name="connsiteX34" fmla="*/ 60730 w 79188"/>
                    <a:gd name="connsiteY34" fmla="*/ 89962 h 89962"/>
                    <a:gd name="connsiteX35" fmla="*/ 47182 w 79188"/>
                    <a:gd name="connsiteY35" fmla="*/ 84947 h 89962"/>
                    <a:gd name="connsiteX36" fmla="*/ 42036 w 79188"/>
                    <a:gd name="connsiteY36" fmla="*/ 71686 h 89962"/>
                    <a:gd name="connsiteX37" fmla="*/ 42036 w 79188"/>
                    <a:gd name="connsiteY37" fmla="*/ 67301 h 89962"/>
                    <a:gd name="connsiteX38" fmla="*/ 52302 w 79188"/>
                    <a:gd name="connsiteY38" fmla="*/ 71949 h 89962"/>
                    <a:gd name="connsiteX39" fmla="*/ 54665 w 79188"/>
                    <a:gd name="connsiteY39" fmla="*/ 78645 h 89962"/>
                    <a:gd name="connsiteX40" fmla="*/ 60756 w 79188"/>
                    <a:gd name="connsiteY40" fmla="*/ 81270 h 89962"/>
                    <a:gd name="connsiteX41" fmla="*/ 66795 w 79188"/>
                    <a:gd name="connsiteY41" fmla="*/ 78776 h 89962"/>
                    <a:gd name="connsiteX42" fmla="*/ 69001 w 79188"/>
                    <a:gd name="connsiteY42" fmla="*/ 71765 h 89962"/>
                    <a:gd name="connsiteX43" fmla="*/ 69001 w 79188"/>
                    <a:gd name="connsiteY43" fmla="*/ 67248 h 89962"/>
                    <a:gd name="connsiteX44" fmla="*/ 66664 w 79188"/>
                    <a:gd name="connsiteY44" fmla="*/ 60526 h 89962"/>
                    <a:gd name="connsiteX45" fmla="*/ 60651 w 79188"/>
                    <a:gd name="connsiteY45" fmla="*/ 58005 h 89962"/>
                    <a:gd name="connsiteX46" fmla="*/ 54612 w 79188"/>
                    <a:gd name="connsiteY46" fmla="*/ 60526 h 89962"/>
                    <a:gd name="connsiteX47" fmla="*/ 52302 w 79188"/>
                    <a:gd name="connsiteY47" fmla="*/ 67511 h 89962"/>
                    <a:gd name="connsiteX48" fmla="*/ 52302 w 79188"/>
                    <a:gd name="connsiteY48" fmla="*/ 71949 h 8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62">
                      <a:moveTo>
                        <a:pt x="0" y="18092"/>
                      </a:moveTo>
                      <a:cubicBezTo>
                        <a:pt x="0" y="12814"/>
                        <a:pt x="1706" y="8455"/>
                        <a:pt x="5120" y="5068"/>
                      </a:cubicBezTo>
                      <a:cubicBezTo>
                        <a:pt x="8533" y="1681"/>
                        <a:pt x="12997" y="0"/>
                        <a:pt x="18510" y="0"/>
                      </a:cubicBezTo>
                      <a:cubicBezTo>
                        <a:pt x="24024" y="0"/>
                        <a:pt x="28619" y="1707"/>
                        <a:pt x="32006" y="5068"/>
                      </a:cubicBezTo>
                      <a:cubicBezTo>
                        <a:pt x="35393" y="8455"/>
                        <a:pt x="37073" y="12893"/>
                        <a:pt x="37073" y="18381"/>
                      </a:cubicBezTo>
                      <a:lnTo>
                        <a:pt x="37073" y="22714"/>
                      </a:lnTo>
                      <a:cubicBezTo>
                        <a:pt x="37073" y="27966"/>
                        <a:pt x="35367" y="32272"/>
                        <a:pt x="32006" y="35633"/>
                      </a:cubicBezTo>
                      <a:cubicBezTo>
                        <a:pt x="28619" y="38994"/>
                        <a:pt x="24155" y="40675"/>
                        <a:pt x="18641" y="40675"/>
                      </a:cubicBezTo>
                      <a:cubicBezTo>
                        <a:pt x="13128" y="40675"/>
                        <a:pt x="8769" y="39020"/>
                        <a:pt x="5277" y="35712"/>
                      </a:cubicBezTo>
                      <a:cubicBezTo>
                        <a:pt x="1759" y="32403"/>
                        <a:pt x="26" y="27939"/>
                        <a:pt x="26" y="22346"/>
                      </a:cubicBezTo>
                      <a:lnTo>
                        <a:pt x="26" y="18092"/>
                      </a:lnTo>
                      <a:close/>
                      <a:moveTo>
                        <a:pt x="10213" y="22688"/>
                      </a:moveTo>
                      <a:cubicBezTo>
                        <a:pt x="10213" y="25471"/>
                        <a:pt x="10975" y="27703"/>
                        <a:pt x="12524" y="29410"/>
                      </a:cubicBezTo>
                      <a:cubicBezTo>
                        <a:pt x="14073" y="31116"/>
                        <a:pt x="16095" y="31983"/>
                        <a:pt x="18615" y="31983"/>
                      </a:cubicBezTo>
                      <a:cubicBezTo>
                        <a:pt x="21136" y="31983"/>
                        <a:pt x="23105" y="31116"/>
                        <a:pt x="24628" y="29410"/>
                      </a:cubicBezTo>
                      <a:cubicBezTo>
                        <a:pt x="26151" y="27703"/>
                        <a:pt x="26912" y="25392"/>
                        <a:pt x="26912" y="22451"/>
                      </a:cubicBezTo>
                      <a:lnTo>
                        <a:pt x="26912" y="18040"/>
                      </a:lnTo>
                      <a:cubicBezTo>
                        <a:pt x="26912" y="15256"/>
                        <a:pt x="26151" y="13024"/>
                        <a:pt x="24602" y="11291"/>
                      </a:cubicBezTo>
                      <a:cubicBezTo>
                        <a:pt x="23053" y="9558"/>
                        <a:pt x="21031" y="8692"/>
                        <a:pt x="18510" y="8692"/>
                      </a:cubicBezTo>
                      <a:cubicBezTo>
                        <a:pt x="15990" y="8692"/>
                        <a:pt x="13968" y="9558"/>
                        <a:pt x="12472" y="11318"/>
                      </a:cubicBezTo>
                      <a:cubicBezTo>
                        <a:pt x="10975" y="13077"/>
                        <a:pt x="10213" y="15361"/>
                        <a:pt x="10213" y="18224"/>
                      </a:cubicBezTo>
                      <a:lnTo>
                        <a:pt x="10213" y="22688"/>
                      </a:lnTo>
                      <a:close/>
                      <a:moveTo>
                        <a:pt x="21635" y="82216"/>
                      </a:moveTo>
                      <a:lnTo>
                        <a:pt x="14125" y="77883"/>
                      </a:lnTo>
                      <a:lnTo>
                        <a:pt x="56844" y="9479"/>
                      </a:lnTo>
                      <a:lnTo>
                        <a:pt x="64354" y="13812"/>
                      </a:lnTo>
                      <a:lnTo>
                        <a:pt x="21635" y="82216"/>
                      </a:lnTo>
                      <a:close/>
                      <a:moveTo>
                        <a:pt x="42062" y="67301"/>
                      </a:moveTo>
                      <a:cubicBezTo>
                        <a:pt x="42062" y="61944"/>
                        <a:pt x="43795" y="57585"/>
                        <a:pt x="47287" y="54250"/>
                      </a:cubicBezTo>
                      <a:cubicBezTo>
                        <a:pt x="50779" y="50916"/>
                        <a:pt x="55217" y="49261"/>
                        <a:pt x="60625" y="49261"/>
                      </a:cubicBezTo>
                      <a:cubicBezTo>
                        <a:pt x="66034" y="49261"/>
                        <a:pt x="70523" y="50916"/>
                        <a:pt x="73989" y="54250"/>
                      </a:cubicBezTo>
                      <a:cubicBezTo>
                        <a:pt x="77455" y="57585"/>
                        <a:pt x="79188" y="62076"/>
                        <a:pt x="79188" y="67721"/>
                      </a:cubicBezTo>
                      <a:lnTo>
                        <a:pt x="79188" y="72001"/>
                      </a:lnTo>
                      <a:cubicBezTo>
                        <a:pt x="79188" y="77201"/>
                        <a:pt x="77508" y="81507"/>
                        <a:pt x="74173" y="84894"/>
                      </a:cubicBezTo>
                      <a:cubicBezTo>
                        <a:pt x="70839" y="88282"/>
                        <a:pt x="66349" y="89962"/>
                        <a:pt x="60730" y="89962"/>
                      </a:cubicBezTo>
                      <a:cubicBezTo>
                        <a:pt x="55111" y="89962"/>
                        <a:pt x="50595" y="88282"/>
                        <a:pt x="47182" y="84947"/>
                      </a:cubicBezTo>
                      <a:cubicBezTo>
                        <a:pt x="43769" y="81612"/>
                        <a:pt x="42036" y="77174"/>
                        <a:pt x="42036" y="71686"/>
                      </a:cubicBezTo>
                      <a:lnTo>
                        <a:pt x="42036" y="67301"/>
                      </a:lnTo>
                      <a:close/>
                      <a:moveTo>
                        <a:pt x="52302" y="71949"/>
                      </a:moveTo>
                      <a:cubicBezTo>
                        <a:pt x="52302" y="74680"/>
                        <a:pt x="53090" y="76912"/>
                        <a:pt x="54665" y="78645"/>
                      </a:cubicBezTo>
                      <a:cubicBezTo>
                        <a:pt x="56240" y="80378"/>
                        <a:pt x="58288" y="81270"/>
                        <a:pt x="60756" y="81270"/>
                      </a:cubicBezTo>
                      <a:cubicBezTo>
                        <a:pt x="63224" y="81270"/>
                        <a:pt x="65325" y="80430"/>
                        <a:pt x="66795" y="78776"/>
                      </a:cubicBezTo>
                      <a:cubicBezTo>
                        <a:pt x="68266" y="77122"/>
                        <a:pt x="69001" y="74785"/>
                        <a:pt x="69001" y="71765"/>
                      </a:cubicBezTo>
                      <a:lnTo>
                        <a:pt x="69001" y="67248"/>
                      </a:lnTo>
                      <a:cubicBezTo>
                        <a:pt x="69001" y="64439"/>
                        <a:pt x="68213" y="62207"/>
                        <a:pt x="66664" y="60526"/>
                      </a:cubicBezTo>
                      <a:cubicBezTo>
                        <a:pt x="65088" y="58846"/>
                        <a:pt x="63093" y="58005"/>
                        <a:pt x="60651" y="58005"/>
                      </a:cubicBezTo>
                      <a:cubicBezTo>
                        <a:pt x="58209" y="58005"/>
                        <a:pt x="56161" y="58846"/>
                        <a:pt x="54612" y="60526"/>
                      </a:cubicBezTo>
                      <a:cubicBezTo>
                        <a:pt x="53063" y="62207"/>
                        <a:pt x="52302" y="64544"/>
                        <a:pt x="52302" y="67511"/>
                      </a:cubicBezTo>
                      <a:lnTo>
                        <a:pt x="52302" y="71949"/>
                      </a:lnTo>
                      <a:close/>
                    </a:path>
                  </a:pathLst>
                </a:custGeom>
                <a:solidFill>
                  <a:srgbClr val="000000"/>
                </a:solidFill>
                <a:ln w="0" cap="flat">
                  <a:noFill/>
                  <a:prstDash val="solid"/>
                  <a:miter/>
                </a:ln>
              </p:spPr>
              <p:txBody>
                <a:bodyPr rtlCol="0" anchor="ctr"/>
                <a:lstStyle/>
                <a:p>
                  <a:endParaRPr lang="en-US"/>
                </a:p>
              </p:txBody>
            </p:sp>
          </p:grpSp>
          <p:grpSp>
            <p:nvGrpSpPr>
              <p:cNvPr id="187" name="Graphic 630">
                <a:extLst>
                  <a:ext uri="{FF2B5EF4-FFF2-40B4-BE49-F238E27FC236}">
                    <a16:creationId xmlns:a16="http://schemas.microsoft.com/office/drawing/2014/main" id="{83B11F4B-27C3-6619-0A47-6C8542D47A6A}"/>
                  </a:ext>
                </a:extLst>
              </p:cNvPr>
              <p:cNvGrpSpPr/>
              <p:nvPr/>
            </p:nvGrpSpPr>
            <p:grpSpPr>
              <a:xfrm>
                <a:off x="6990544" y="3578284"/>
                <a:ext cx="217321" cy="89962"/>
                <a:chOff x="6990544" y="3578284"/>
                <a:chExt cx="217321" cy="89962"/>
              </a:xfrm>
              <a:solidFill>
                <a:srgbClr val="000000"/>
              </a:solidFill>
            </p:grpSpPr>
            <p:sp>
              <p:nvSpPr>
                <p:cNvPr id="212" name="Freeform 211">
                  <a:extLst>
                    <a:ext uri="{FF2B5EF4-FFF2-40B4-BE49-F238E27FC236}">
                      <a16:creationId xmlns:a16="http://schemas.microsoft.com/office/drawing/2014/main" id="{C9A9BC9A-CC46-5EED-75A6-F003B79F362F}"/>
                    </a:ext>
                  </a:extLst>
                </p:cNvPr>
                <p:cNvSpPr/>
                <p:nvPr/>
              </p:nvSpPr>
              <p:spPr>
                <a:xfrm>
                  <a:off x="6990544" y="3579545"/>
                  <a:ext cx="57264" cy="88701"/>
                </a:xfrm>
                <a:custGeom>
                  <a:avLst/>
                  <a:gdLst>
                    <a:gd name="connsiteX0" fmla="*/ 2731 w 57264"/>
                    <a:gd name="connsiteY0" fmla="*/ 44115 h 88701"/>
                    <a:gd name="connsiteX1" fmla="*/ 7483 w 57264"/>
                    <a:gd name="connsiteY1" fmla="*/ 0 h 88701"/>
                    <a:gd name="connsiteX2" fmla="*/ 54481 w 57264"/>
                    <a:gd name="connsiteY2" fmla="*/ 0 h 88701"/>
                    <a:gd name="connsiteX3" fmla="*/ 54481 w 57264"/>
                    <a:gd name="connsiteY3" fmla="*/ 12631 h 88701"/>
                    <a:gd name="connsiteX4" fmla="*/ 19613 w 57264"/>
                    <a:gd name="connsiteY4" fmla="*/ 12631 h 88701"/>
                    <a:gd name="connsiteX5" fmla="*/ 17198 w 57264"/>
                    <a:gd name="connsiteY5" fmla="*/ 33559 h 88701"/>
                    <a:gd name="connsiteX6" fmla="*/ 30903 w 57264"/>
                    <a:gd name="connsiteY6" fmla="*/ 30066 h 88701"/>
                    <a:gd name="connsiteX7" fmla="*/ 50333 w 57264"/>
                    <a:gd name="connsiteY7" fmla="*/ 38049 h 88701"/>
                    <a:gd name="connsiteX8" fmla="*/ 57265 w 57264"/>
                    <a:gd name="connsiteY8" fmla="*/ 59555 h 88701"/>
                    <a:gd name="connsiteX9" fmla="*/ 49571 w 57264"/>
                    <a:gd name="connsiteY9" fmla="*/ 80798 h 88701"/>
                    <a:gd name="connsiteX10" fmla="*/ 28488 w 57264"/>
                    <a:gd name="connsiteY10" fmla="*/ 88702 h 88701"/>
                    <a:gd name="connsiteX11" fmla="*/ 8560 w 57264"/>
                    <a:gd name="connsiteY11" fmla="*/ 81875 h 88701"/>
                    <a:gd name="connsiteX12" fmla="*/ 0 w 57264"/>
                    <a:gd name="connsiteY12" fmla="*/ 63861 h 88701"/>
                    <a:gd name="connsiteX13" fmla="*/ 14125 w 57264"/>
                    <a:gd name="connsiteY13" fmla="*/ 63861 h 88701"/>
                    <a:gd name="connsiteX14" fmla="*/ 18694 w 57264"/>
                    <a:gd name="connsiteY14" fmla="*/ 73629 h 88701"/>
                    <a:gd name="connsiteX15" fmla="*/ 28436 w 57264"/>
                    <a:gd name="connsiteY15" fmla="*/ 77017 h 88701"/>
                    <a:gd name="connsiteX16" fmla="*/ 38912 w 57264"/>
                    <a:gd name="connsiteY16" fmla="*/ 72211 h 88701"/>
                    <a:gd name="connsiteX17" fmla="*/ 42666 w 57264"/>
                    <a:gd name="connsiteY17" fmla="*/ 59108 h 88701"/>
                    <a:gd name="connsiteX18" fmla="*/ 38517 w 57264"/>
                    <a:gd name="connsiteY18" fmla="*/ 46452 h 88701"/>
                    <a:gd name="connsiteX19" fmla="*/ 27096 w 57264"/>
                    <a:gd name="connsiteY19" fmla="*/ 41804 h 88701"/>
                    <a:gd name="connsiteX20" fmla="*/ 20375 w 57264"/>
                    <a:gd name="connsiteY20" fmla="*/ 42854 h 88701"/>
                    <a:gd name="connsiteX21" fmla="*/ 14362 w 57264"/>
                    <a:gd name="connsiteY21" fmla="*/ 46977 h 88701"/>
                    <a:gd name="connsiteX22" fmla="*/ 2704 w 57264"/>
                    <a:gd name="connsiteY22" fmla="*/ 44088 h 88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264" h="88701">
                      <a:moveTo>
                        <a:pt x="2731" y="44115"/>
                      </a:moveTo>
                      <a:lnTo>
                        <a:pt x="7483" y="0"/>
                      </a:lnTo>
                      <a:lnTo>
                        <a:pt x="54481" y="0"/>
                      </a:lnTo>
                      <a:lnTo>
                        <a:pt x="54481" y="12631"/>
                      </a:lnTo>
                      <a:lnTo>
                        <a:pt x="19613" y="12631"/>
                      </a:lnTo>
                      <a:lnTo>
                        <a:pt x="17198" y="33559"/>
                      </a:lnTo>
                      <a:cubicBezTo>
                        <a:pt x="21241" y="31248"/>
                        <a:pt x="25810" y="30066"/>
                        <a:pt x="30903" y="30066"/>
                      </a:cubicBezTo>
                      <a:cubicBezTo>
                        <a:pt x="39226" y="30066"/>
                        <a:pt x="45712" y="32744"/>
                        <a:pt x="50333" y="38049"/>
                      </a:cubicBezTo>
                      <a:cubicBezTo>
                        <a:pt x="54954" y="43379"/>
                        <a:pt x="57265" y="50548"/>
                        <a:pt x="57265" y="59555"/>
                      </a:cubicBezTo>
                      <a:cubicBezTo>
                        <a:pt x="57265" y="68561"/>
                        <a:pt x="54692" y="75520"/>
                        <a:pt x="49571" y="80798"/>
                      </a:cubicBezTo>
                      <a:cubicBezTo>
                        <a:pt x="44451" y="86076"/>
                        <a:pt x="37415" y="88702"/>
                        <a:pt x="28488" y="88702"/>
                      </a:cubicBezTo>
                      <a:cubicBezTo>
                        <a:pt x="20480" y="88702"/>
                        <a:pt x="13837" y="86417"/>
                        <a:pt x="8560" y="81875"/>
                      </a:cubicBezTo>
                      <a:cubicBezTo>
                        <a:pt x="3282" y="77332"/>
                        <a:pt x="446" y="71319"/>
                        <a:pt x="0" y="63861"/>
                      </a:cubicBezTo>
                      <a:lnTo>
                        <a:pt x="14125" y="63861"/>
                      </a:lnTo>
                      <a:cubicBezTo>
                        <a:pt x="14677" y="68115"/>
                        <a:pt x="16200" y="71371"/>
                        <a:pt x="18694" y="73629"/>
                      </a:cubicBezTo>
                      <a:cubicBezTo>
                        <a:pt x="21189" y="75888"/>
                        <a:pt x="24418" y="77017"/>
                        <a:pt x="28436" y="77017"/>
                      </a:cubicBezTo>
                      <a:cubicBezTo>
                        <a:pt x="32925" y="77017"/>
                        <a:pt x="36417" y="75415"/>
                        <a:pt x="38912" y="72211"/>
                      </a:cubicBezTo>
                      <a:cubicBezTo>
                        <a:pt x="41406" y="69008"/>
                        <a:pt x="42666" y="64649"/>
                        <a:pt x="42666" y="59108"/>
                      </a:cubicBezTo>
                      <a:cubicBezTo>
                        <a:pt x="42666" y="53568"/>
                        <a:pt x="41274" y="49576"/>
                        <a:pt x="38517" y="46452"/>
                      </a:cubicBezTo>
                      <a:cubicBezTo>
                        <a:pt x="35760" y="43353"/>
                        <a:pt x="31953" y="41804"/>
                        <a:pt x="27096" y="41804"/>
                      </a:cubicBezTo>
                      <a:cubicBezTo>
                        <a:pt x="24445" y="41804"/>
                        <a:pt x="22213" y="42145"/>
                        <a:pt x="20375" y="42854"/>
                      </a:cubicBezTo>
                      <a:cubicBezTo>
                        <a:pt x="18537" y="43563"/>
                        <a:pt x="16541" y="44929"/>
                        <a:pt x="14362" y="46977"/>
                      </a:cubicBezTo>
                      <a:lnTo>
                        <a:pt x="2704" y="44088"/>
                      </a:lnTo>
                      <a:close/>
                    </a:path>
                  </a:pathLst>
                </a:custGeom>
                <a:solidFill>
                  <a:srgbClr val="000000"/>
                </a:solidFill>
                <a:ln w="0" cap="flat">
                  <a:noFill/>
                  <a:prstDash val="solid"/>
                  <a:miter/>
                </a:ln>
              </p:spPr>
              <p:txBody>
                <a:bodyPr rtlCol="0" anchor="ctr"/>
                <a:lstStyle/>
                <a:p>
                  <a:endParaRPr lang="en-US"/>
                </a:p>
              </p:txBody>
            </p:sp>
            <p:sp>
              <p:nvSpPr>
                <p:cNvPr id="213" name="Freeform 212">
                  <a:extLst>
                    <a:ext uri="{FF2B5EF4-FFF2-40B4-BE49-F238E27FC236}">
                      <a16:creationId xmlns:a16="http://schemas.microsoft.com/office/drawing/2014/main" id="{4F4293D7-2EFC-06E5-66BA-E1C3FA952266}"/>
                    </a:ext>
                  </a:extLst>
                </p:cNvPr>
                <p:cNvSpPr/>
                <p:nvPr/>
              </p:nvSpPr>
              <p:spPr>
                <a:xfrm>
                  <a:off x="7055895" y="3579545"/>
                  <a:ext cx="63697" cy="87520"/>
                </a:xfrm>
                <a:custGeom>
                  <a:avLst/>
                  <a:gdLst>
                    <a:gd name="connsiteX0" fmla="*/ 52828 w 63697"/>
                    <a:gd name="connsiteY0" fmla="*/ 56325 h 87520"/>
                    <a:gd name="connsiteX1" fmla="*/ 63697 w 63697"/>
                    <a:gd name="connsiteY1" fmla="*/ 56325 h 87520"/>
                    <a:gd name="connsiteX2" fmla="*/ 63697 w 63697"/>
                    <a:gd name="connsiteY2" fmla="*/ 68036 h 87520"/>
                    <a:gd name="connsiteX3" fmla="*/ 52828 w 63697"/>
                    <a:gd name="connsiteY3" fmla="*/ 68036 h 87520"/>
                    <a:gd name="connsiteX4" fmla="*/ 52828 w 63697"/>
                    <a:gd name="connsiteY4" fmla="*/ 87520 h 87520"/>
                    <a:gd name="connsiteX5" fmla="*/ 38229 w 63697"/>
                    <a:gd name="connsiteY5" fmla="*/ 87520 h 87520"/>
                    <a:gd name="connsiteX6" fmla="*/ 38229 w 63697"/>
                    <a:gd name="connsiteY6" fmla="*/ 68036 h 87520"/>
                    <a:gd name="connsiteX7" fmla="*/ 421 w 63697"/>
                    <a:gd name="connsiteY7" fmla="*/ 68036 h 87520"/>
                    <a:gd name="connsiteX8" fmla="*/ 0 w 63697"/>
                    <a:gd name="connsiteY8" fmla="*/ 59135 h 87520"/>
                    <a:gd name="connsiteX9" fmla="*/ 37730 w 63697"/>
                    <a:gd name="connsiteY9" fmla="*/ 0 h 87520"/>
                    <a:gd name="connsiteX10" fmla="*/ 52801 w 63697"/>
                    <a:gd name="connsiteY10" fmla="*/ 0 h 87520"/>
                    <a:gd name="connsiteX11" fmla="*/ 52801 w 63697"/>
                    <a:gd name="connsiteY11" fmla="*/ 56325 h 87520"/>
                    <a:gd name="connsiteX12" fmla="*/ 15307 w 63697"/>
                    <a:gd name="connsiteY12" fmla="*/ 56325 h 87520"/>
                    <a:gd name="connsiteX13" fmla="*/ 38203 w 63697"/>
                    <a:gd name="connsiteY13" fmla="*/ 56325 h 87520"/>
                    <a:gd name="connsiteX14" fmla="*/ 38203 w 63697"/>
                    <a:gd name="connsiteY14" fmla="*/ 19773 h 87520"/>
                    <a:gd name="connsiteX15" fmla="*/ 37126 w 63697"/>
                    <a:gd name="connsiteY15" fmla="*/ 21690 h 87520"/>
                    <a:gd name="connsiteX16" fmla="*/ 15307 w 63697"/>
                    <a:gd name="connsiteY16" fmla="*/ 56299 h 8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3697" h="87520">
                      <a:moveTo>
                        <a:pt x="52828" y="56325"/>
                      </a:moveTo>
                      <a:lnTo>
                        <a:pt x="63697" y="56325"/>
                      </a:lnTo>
                      <a:lnTo>
                        <a:pt x="63697" y="68036"/>
                      </a:lnTo>
                      <a:lnTo>
                        <a:pt x="52828" y="68036"/>
                      </a:lnTo>
                      <a:lnTo>
                        <a:pt x="52828" y="87520"/>
                      </a:lnTo>
                      <a:lnTo>
                        <a:pt x="38229" y="87520"/>
                      </a:lnTo>
                      <a:lnTo>
                        <a:pt x="38229" y="68036"/>
                      </a:lnTo>
                      <a:lnTo>
                        <a:pt x="421" y="68036"/>
                      </a:lnTo>
                      <a:lnTo>
                        <a:pt x="0" y="59135"/>
                      </a:lnTo>
                      <a:lnTo>
                        <a:pt x="37730" y="0"/>
                      </a:lnTo>
                      <a:lnTo>
                        <a:pt x="52801" y="0"/>
                      </a:lnTo>
                      <a:lnTo>
                        <a:pt x="52801" y="56325"/>
                      </a:lnTo>
                      <a:close/>
                      <a:moveTo>
                        <a:pt x="15307" y="56325"/>
                      </a:moveTo>
                      <a:lnTo>
                        <a:pt x="38203" y="56325"/>
                      </a:lnTo>
                      <a:lnTo>
                        <a:pt x="38203" y="19773"/>
                      </a:lnTo>
                      <a:lnTo>
                        <a:pt x="37126" y="21690"/>
                      </a:lnTo>
                      <a:lnTo>
                        <a:pt x="15307" y="56299"/>
                      </a:lnTo>
                      <a:close/>
                    </a:path>
                  </a:pathLst>
                </a:custGeom>
                <a:solidFill>
                  <a:srgbClr val="000000"/>
                </a:solidFill>
                <a:ln w="0" cap="flat">
                  <a:noFill/>
                  <a:prstDash val="solid"/>
                  <a:miter/>
                </a:ln>
              </p:spPr>
              <p:txBody>
                <a:bodyPr rtlCol="0" anchor="ctr"/>
                <a:lstStyle/>
                <a:p>
                  <a:endParaRPr lang="en-US"/>
                </a:p>
              </p:txBody>
            </p:sp>
            <p:sp>
              <p:nvSpPr>
                <p:cNvPr id="214" name="Freeform 213">
                  <a:extLst>
                    <a:ext uri="{FF2B5EF4-FFF2-40B4-BE49-F238E27FC236}">
                      <a16:creationId xmlns:a16="http://schemas.microsoft.com/office/drawing/2014/main" id="{7C94C203-2175-CB59-45AE-A2A5E9D9AEC8}"/>
                    </a:ext>
                  </a:extLst>
                </p:cNvPr>
                <p:cNvSpPr/>
                <p:nvPr/>
              </p:nvSpPr>
              <p:spPr>
                <a:xfrm>
                  <a:off x="7128677" y="3578284"/>
                  <a:ext cx="79188" cy="89962"/>
                </a:xfrm>
                <a:custGeom>
                  <a:avLst/>
                  <a:gdLst>
                    <a:gd name="connsiteX0" fmla="*/ 0 w 79188"/>
                    <a:gd name="connsiteY0" fmla="*/ 18092 h 89962"/>
                    <a:gd name="connsiteX1" fmla="*/ 5120 w 79188"/>
                    <a:gd name="connsiteY1" fmla="*/ 5068 h 89962"/>
                    <a:gd name="connsiteX2" fmla="*/ 18511 w 79188"/>
                    <a:gd name="connsiteY2" fmla="*/ 0 h 89962"/>
                    <a:gd name="connsiteX3" fmla="*/ 32007 w 79188"/>
                    <a:gd name="connsiteY3" fmla="*/ 5068 h 89962"/>
                    <a:gd name="connsiteX4" fmla="*/ 37074 w 79188"/>
                    <a:gd name="connsiteY4" fmla="*/ 18381 h 89962"/>
                    <a:gd name="connsiteX5" fmla="*/ 37074 w 79188"/>
                    <a:gd name="connsiteY5" fmla="*/ 22714 h 89962"/>
                    <a:gd name="connsiteX6" fmla="*/ 32007 w 79188"/>
                    <a:gd name="connsiteY6" fmla="*/ 35633 h 89962"/>
                    <a:gd name="connsiteX7" fmla="*/ 18642 w 79188"/>
                    <a:gd name="connsiteY7" fmla="*/ 40675 h 89962"/>
                    <a:gd name="connsiteX8" fmla="*/ 5277 w 79188"/>
                    <a:gd name="connsiteY8" fmla="*/ 35712 h 89962"/>
                    <a:gd name="connsiteX9" fmla="*/ 26 w 79188"/>
                    <a:gd name="connsiteY9" fmla="*/ 22346 h 89962"/>
                    <a:gd name="connsiteX10" fmla="*/ 26 w 79188"/>
                    <a:gd name="connsiteY10" fmla="*/ 18092 h 89962"/>
                    <a:gd name="connsiteX11" fmla="*/ 10214 w 79188"/>
                    <a:gd name="connsiteY11" fmla="*/ 22688 h 89962"/>
                    <a:gd name="connsiteX12" fmla="*/ 12524 w 79188"/>
                    <a:gd name="connsiteY12" fmla="*/ 29410 h 89962"/>
                    <a:gd name="connsiteX13" fmla="*/ 18616 w 79188"/>
                    <a:gd name="connsiteY13" fmla="*/ 31983 h 89962"/>
                    <a:gd name="connsiteX14" fmla="*/ 24629 w 79188"/>
                    <a:gd name="connsiteY14" fmla="*/ 29410 h 89962"/>
                    <a:gd name="connsiteX15" fmla="*/ 26912 w 79188"/>
                    <a:gd name="connsiteY15" fmla="*/ 22451 h 89962"/>
                    <a:gd name="connsiteX16" fmla="*/ 26912 w 79188"/>
                    <a:gd name="connsiteY16" fmla="*/ 18040 h 89962"/>
                    <a:gd name="connsiteX17" fmla="*/ 24602 w 79188"/>
                    <a:gd name="connsiteY17" fmla="*/ 11291 h 89962"/>
                    <a:gd name="connsiteX18" fmla="*/ 18511 w 79188"/>
                    <a:gd name="connsiteY18" fmla="*/ 8692 h 89962"/>
                    <a:gd name="connsiteX19" fmla="*/ 12472 w 79188"/>
                    <a:gd name="connsiteY19" fmla="*/ 11318 h 89962"/>
                    <a:gd name="connsiteX20" fmla="*/ 10214 w 79188"/>
                    <a:gd name="connsiteY20" fmla="*/ 18224 h 89962"/>
                    <a:gd name="connsiteX21" fmla="*/ 10214 w 79188"/>
                    <a:gd name="connsiteY21" fmla="*/ 22688 h 89962"/>
                    <a:gd name="connsiteX22" fmla="*/ 21609 w 79188"/>
                    <a:gd name="connsiteY22" fmla="*/ 82216 h 89962"/>
                    <a:gd name="connsiteX23" fmla="*/ 14100 w 79188"/>
                    <a:gd name="connsiteY23" fmla="*/ 77883 h 89962"/>
                    <a:gd name="connsiteX24" fmla="*/ 56818 w 79188"/>
                    <a:gd name="connsiteY24" fmla="*/ 9479 h 89962"/>
                    <a:gd name="connsiteX25" fmla="*/ 64327 w 79188"/>
                    <a:gd name="connsiteY25" fmla="*/ 13812 h 89962"/>
                    <a:gd name="connsiteX26" fmla="*/ 21609 w 79188"/>
                    <a:gd name="connsiteY26" fmla="*/ 82216 h 89962"/>
                    <a:gd name="connsiteX27" fmla="*/ 42062 w 79188"/>
                    <a:gd name="connsiteY27" fmla="*/ 67301 h 89962"/>
                    <a:gd name="connsiteX28" fmla="*/ 47287 w 79188"/>
                    <a:gd name="connsiteY28" fmla="*/ 54250 h 89962"/>
                    <a:gd name="connsiteX29" fmla="*/ 60625 w 79188"/>
                    <a:gd name="connsiteY29" fmla="*/ 49261 h 89962"/>
                    <a:gd name="connsiteX30" fmla="*/ 73990 w 79188"/>
                    <a:gd name="connsiteY30" fmla="*/ 54250 h 89962"/>
                    <a:gd name="connsiteX31" fmla="*/ 79189 w 79188"/>
                    <a:gd name="connsiteY31" fmla="*/ 67721 h 89962"/>
                    <a:gd name="connsiteX32" fmla="*/ 79189 w 79188"/>
                    <a:gd name="connsiteY32" fmla="*/ 72001 h 89962"/>
                    <a:gd name="connsiteX33" fmla="*/ 74173 w 79188"/>
                    <a:gd name="connsiteY33" fmla="*/ 84894 h 89962"/>
                    <a:gd name="connsiteX34" fmla="*/ 60731 w 79188"/>
                    <a:gd name="connsiteY34" fmla="*/ 89962 h 89962"/>
                    <a:gd name="connsiteX35" fmla="*/ 47183 w 79188"/>
                    <a:gd name="connsiteY35" fmla="*/ 84947 h 89962"/>
                    <a:gd name="connsiteX36" fmla="*/ 42036 w 79188"/>
                    <a:gd name="connsiteY36" fmla="*/ 71686 h 89962"/>
                    <a:gd name="connsiteX37" fmla="*/ 42036 w 79188"/>
                    <a:gd name="connsiteY37" fmla="*/ 67301 h 89962"/>
                    <a:gd name="connsiteX38" fmla="*/ 52276 w 79188"/>
                    <a:gd name="connsiteY38" fmla="*/ 71949 h 89962"/>
                    <a:gd name="connsiteX39" fmla="*/ 54639 w 79188"/>
                    <a:gd name="connsiteY39" fmla="*/ 78645 h 89962"/>
                    <a:gd name="connsiteX40" fmla="*/ 60731 w 79188"/>
                    <a:gd name="connsiteY40" fmla="*/ 81270 h 89962"/>
                    <a:gd name="connsiteX41" fmla="*/ 66770 w 79188"/>
                    <a:gd name="connsiteY41" fmla="*/ 78776 h 89962"/>
                    <a:gd name="connsiteX42" fmla="*/ 68975 w 79188"/>
                    <a:gd name="connsiteY42" fmla="*/ 71765 h 89962"/>
                    <a:gd name="connsiteX43" fmla="*/ 68975 w 79188"/>
                    <a:gd name="connsiteY43" fmla="*/ 67248 h 89962"/>
                    <a:gd name="connsiteX44" fmla="*/ 66638 w 79188"/>
                    <a:gd name="connsiteY44" fmla="*/ 60526 h 89962"/>
                    <a:gd name="connsiteX45" fmla="*/ 60625 w 79188"/>
                    <a:gd name="connsiteY45" fmla="*/ 58005 h 89962"/>
                    <a:gd name="connsiteX46" fmla="*/ 54586 w 79188"/>
                    <a:gd name="connsiteY46" fmla="*/ 60526 h 89962"/>
                    <a:gd name="connsiteX47" fmla="*/ 52276 w 79188"/>
                    <a:gd name="connsiteY47" fmla="*/ 67511 h 89962"/>
                    <a:gd name="connsiteX48" fmla="*/ 52276 w 79188"/>
                    <a:gd name="connsiteY48" fmla="*/ 71949 h 8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62">
                      <a:moveTo>
                        <a:pt x="0" y="18092"/>
                      </a:moveTo>
                      <a:cubicBezTo>
                        <a:pt x="0" y="12814"/>
                        <a:pt x="1707" y="8455"/>
                        <a:pt x="5120" y="5068"/>
                      </a:cubicBezTo>
                      <a:cubicBezTo>
                        <a:pt x="8533" y="1681"/>
                        <a:pt x="12997" y="0"/>
                        <a:pt x="18511" y="0"/>
                      </a:cubicBezTo>
                      <a:cubicBezTo>
                        <a:pt x="24025" y="0"/>
                        <a:pt x="28619" y="1707"/>
                        <a:pt x="32007" y="5068"/>
                      </a:cubicBezTo>
                      <a:cubicBezTo>
                        <a:pt x="35394" y="8455"/>
                        <a:pt x="37074" y="12893"/>
                        <a:pt x="37074" y="18381"/>
                      </a:cubicBezTo>
                      <a:lnTo>
                        <a:pt x="37074" y="22714"/>
                      </a:lnTo>
                      <a:cubicBezTo>
                        <a:pt x="37074" y="27966"/>
                        <a:pt x="35394" y="32272"/>
                        <a:pt x="32007" y="35633"/>
                      </a:cubicBezTo>
                      <a:cubicBezTo>
                        <a:pt x="28619" y="38994"/>
                        <a:pt x="24156" y="40675"/>
                        <a:pt x="18642" y="40675"/>
                      </a:cubicBezTo>
                      <a:cubicBezTo>
                        <a:pt x="13128" y="40675"/>
                        <a:pt x="8770" y="39020"/>
                        <a:pt x="5277" y="35712"/>
                      </a:cubicBezTo>
                      <a:cubicBezTo>
                        <a:pt x="1760" y="32403"/>
                        <a:pt x="26" y="27939"/>
                        <a:pt x="26" y="22346"/>
                      </a:cubicBezTo>
                      <a:lnTo>
                        <a:pt x="26" y="18092"/>
                      </a:lnTo>
                      <a:close/>
                      <a:moveTo>
                        <a:pt x="10214" y="22688"/>
                      </a:moveTo>
                      <a:cubicBezTo>
                        <a:pt x="10214" y="25471"/>
                        <a:pt x="10975" y="27703"/>
                        <a:pt x="12524" y="29410"/>
                      </a:cubicBezTo>
                      <a:cubicBezTo>
                        <a:pt x="14074" y="31116"/>
                        <a:pt x="16095" y="31983"/>
                        <a:pt x="18616" y="31983"/>
                      </a:cubicBezTo>
                      <a:cubicBezTo>
                        <a:pt x="21136" y="31983"/>
                        <a:pt x="23105" y="31116"/>
                        <a:pt x="24629" y="29410"/>
                      </a:cubicBezTo>
                      <a:cubicBezTo>
                        <a:pt x="26152" y="27703"/>
                        <a:pt x="26912" y="25392"/>
                        <a:pt x="26912" y="22451"/>
                      </a:cubicBezTo>
                      <a:lnTo>
                        <a:pt x="26912" y="18040"/>
                      </a:lnTo>
                      <a:cubicBezTo>
                        <a:pt x="26912" y="15256"/>
                        <a:pt x="26152" y="13024"/>
                        <a:pt x="24602" y="11291"/>
                      </a:cubicBezTo>
                      <a:cubicBezTo>
                        <a:pt x="23053" y="9558"/>
                        <a:pt x="21031" y="8692"/>
                        <a:pt x="18511" y="8692"/>
                      </a:cubicBezTo>
                      <a:cubicBezTo>
                        <a:pt x="15990" y="8692"/>
                        <a:pt x="13968" y="9558"/>
                        <a:pt x="12472" y="11318"/>
                      </a:cubicBezTo>
                      <a:cubicBezTo>
                        <a:pt x="10975" y="13077"/>
                        <a:pt x="10214" y="15361"/>
                        <a:pt x="10214" y="18224"/>
                      </a:cubicBezTo>
                      <a:lnTo>
                        <a:pt x="10214" y="22688"/>
                      </a:lnTo>
                      <a:close/>
                      <a:moveTo>
                        <a:pt x="21609" y="82216"/>
                      </a:moveTo>
                      <a:lnTo>
                        <a:pt x="14100" y="77883"/>
                      </a:lnTo>
                      <a:lnTo>
                        <a:pt x="56818" y="9479"/>
                      </a:lnTo>
                      <a:lnTo>
                        <a:pt x="64327" y="13812"/>
                      </a:lnTo>
                      <a:lnTo>
                        <a:pt x="21609" y="82216"/>
                      </a:lnTo>
                      <a:close/>
                      <a:moveTo>
                        <a:pt x="42062" y="67301"/>
                      </a:moveTo>
                      <a:cubicBezTo>
                        <a:pt x="42062" y="61944"/>
                        <a:pt x="43796" y="57585"/>
                        <a:pt x="47287" y="54250"/>
                      </a:cubicBezTo>
                      <a:cubicBezTo>
                        <a:pt x="50779" y="50916"/>
                        <a:pt x="55217" y="49261"/>
                        <a:pt x="60625" y="49261"/>
                      </a:cubicBezTo>
                      <a:cubicBezTo>
                        <a:pt x="66034" y="49261"/>
                        <a:pt x="70524" y="50916"/>
                        <a:pt x="73990" y="54250"/>
                      </a:cubicBezTo>
                      <a:cubicBezTo>
                        <a:pt x="77455" y="57585"/>
                        <a:pt x="79189" y="62076"/>
                        <a:pt x="79189" y="67721"/>
                      </a:cubicBezTo>
                      <a:lnTo>
                        <a:pt x="79189" y="72001"/>
                      </a:lnTo>
                      <a:cubicBezTo>
                        <a:pt x="79189" y="77201"/>
                        <a:pt x="77508" y="81507"/>
                        <a:pt x="74173" y="84894"/>
                      </a:cubicBezTo>
                      <a:cubicBezTo>
                        <a:pt x="70839" y="88282"/>
                        <a:pt x="66349" y="89962"/>
                        <a:pt x="60731" y="89962"/>
                      </a:cubicBezTo>
                      <a:cubicBezTo>
                        <a:pt x="55112" y="89962"/>
                        <a:pt x="50595" y="88282"/>
                        <a:pt x="47183" y="84947"/>
                      </a:cubicBezTo>
                      <a:cubicBezTo>
                        <a:pt x="43769" y="81612"/>
                        <a:pt x="42036" y="77174"/>
                        <a:pt x="42036" y="71686"/>
                      </a:cubicBezTo>
                      <a:lnTo>
                        <a:pt x="42036" y="67301"/>
                      </a:lnTo>
                      <a:close/>
                      <a:moveTo>
                        <a:pt x="52276" y="71949"/>
                      </a:moveTo>
                      <a:cubicBezTo>
                        <a:pt x="52276" y="74680"/>
                        <a:pt x="53064" y="76912"/>
                        <a:pt x="54639" y="78645"/>
                      </a:cubicBezTo>
                      <a:cubicBezTo>
                        <a:pt x="56215" y="80378"/>
                        <a:pt x="58263" y="81270"/>
                        <a:pt x="60731" y="81270"/>
                      </a:cubicBezTo>
                      <a:cubicBezTo>
                        <a:pt x="63199" y="81270"/>
                        <a:pt x="65299" y="80430"/>
                        <a:pt x="66770" y="78776"/>
                      </a:cubicBezTo>
                      <a:cubicBezTo>
                        <a:pt x="68240" y="77122"/>
                        <a:pt x="68975" y="74785"/>
                        <a:pt x="68975" y="71765"/>
                      </a:cubicBezTo>
                      <a:lnTo>
                        <a:pt x="68975" y="67248"/>
                      </a:lnTo>
                      <a:cubicBezTo>
                        <a:pt x="68975" y="64439"/>
                        <a:pt x="68188" y="62207"/>
                        <a:pt x="66638" y="60526"/>
                      </a:cubicBezTo>
                      <a:cubicBezTo>
                        <a:pt x="65063" y="58846"/>
                        <a:pt x="63067" y="58005"/>
                        <a:pt x="60625" y="58005"/>
                      </a:cubicBezTo>
                      <a:cubicBezTo>
                        <a:pt x="58184" y="58005"/>
                        <a:pt x="56136" y="58846"/>
                        <a:pt x="54586" y="60526"/>
                      </a:cubicBezTo>
                      <a:cubicBezTo>
                        <a:pt x="53038" y="62207"/>
                        <a:pt x="52276" y="64544"/>
                        <a:pt x="52276" y="67511"/>
                      </a:cubicBezTo>
                      <a:lnTo>
                        <a:pt x="52276" y="71949"/>
                      </a:lnTo>
                      <a:close/>
                    </a:path>
                  </a:pathLst>
                </a:custGeom>
                <a:solidFill>
                  <a:srgbClr val="000000"/>
                </a:solidFill>
                <a:ln w="0" cap="flat">
                  <a:noFill/>
                  <a:prstDash val="solid"/>
                  <a:miter/>
                </a:ln>
              </p:spPr>
              <p:txBody>
                <a:bodyPr rtlCol="0" anchor="ctr"/>
                <a:lstStyle/>
                <a:p>
                  <a:endParaRPr lang="en-US"/>
                </a:p>
              </p:txBody>
            </p:sp>
          </p:grpSp>
          <p:grpSp>
            <p:nvGrpSpPr>
              <p:cNvPr id="188" name="Graphic 630">
                <a:extLst>
                  <a:ext uri="{FF2B5EF4-FFF2-40B4-BE49-F238E27FC236}">
                    <a16:creationId xmlns:a16="http://schemas.microsoft.com/office/drawing/2014/main" id="{9C982333-B4FB-21D8-6299-AAD9BECE832C}"/>
                  </a:ext>
                </a:extLst>
              </p:cNvPr>
              <p:cNvGrpSpPr/>
              <p:nvPr/>
            </p:nvGrpSpPr>
            <p:grpSpPr>
              <a:xfrm>
                <a:off x="7586635" y="3578284"/>
                <a:ext cx="217321" cy="89962"/>
                <a:chOff x="7586635" y="3578284"/>
                <a:chExt cx="217321" cy="89962"/>
              </a:xfrm>
              <a:solidFill>
                <a:srgbClr val="000000"/>
              </a:solidFill>
            </p:grpSpPr>
            <p:sp>
              <p:nvSpPr>
                <p:cNvPr id="209" name="Freeform 208">
                  <a:extLst>
                    <a:ext uri="{FF2B5EF4-FFF2-40B4-BE49-F238E27FC236}">
                      <a16:creationId xmlns:a16="http://schemas.microsoft.com/office/drawing/2014/main" id="{7C44E635-EDDC-17F0-02FB-E911A4527733}"/>
                    </a:ext>
                  </a:extLst>
                </p:cNvPr>
                <p:cNvSpPr/>
                <p:nvPr/>
              </p:nvSpPr>
              <p:spPr>
                <a:xfrm>
                  <a:off x="7586635" y="3579545"/>
                  <a:ext cx="57264" cy="88701"/>
                </a:xfrm>
                <a:custGeom>
                  <a:avLst/>
                  <a:gdLst>
                    <a:gd name="connsiteX0" fmla="*/ 2731 w 57264"/>
                    <a:gd name="connsiteY0" fmla="*/ 44115 h 88701"/>
                    <a:gd name="connsiteX1" fmla="*/ 7483 w 57264"/>
                    <a:gd name="connsiteY1" fmla="*/ 0 h 88701"/>
                    <a:gd name="connsiteX2" fmla="*/ 54481 w 57264"/>
                    <a:gd name="connsiteY2" fmla="*/ 0 h 88701"/>
                    <a:gd name="connsiteX3" fmla="*/ 54481 w 57264"/>
                    <a:gd name="connsiteY3" fmla="*/ 12631 h 88701"/>
                    <a:gd name="connsiteX4" fmla="*/ 19613 w 57264"/>
                    <a:gd name="connsiteY4" fmla="*/ 12631 h 88701"/>
                    <a:gd name="connsiteX5" fmla="*/ 17198 w 57264"/>
                    <a:gd name="connsiteY5" fmla="*/ 33559 h 88701"/>
                    <a:gd name="connsiteX6" fmla="*/ 30903 w 57264"/>
                    <a:gd name="connsiteY6" fmla="*/ 30066 h 88701"/>
                    <a:gd name="connsiteX7" fmla="*/ 50333 w 57264"/>
                    <a:gd name="connsiteY7" fmla="*/ 38049 h 88701"/>
                    <a:gd name="connsiteX8" fmla="*/ 57265 w 57264"/>
                    <a:gd name="connsiteY8" fmla="*/ 59555 h 88701"/>
                    <a:gd name="connsiteX9" fmla="*/ 49571 w 57264"/>
                    <a:gd name="connsiteY9" fmla="*/ 80798 h 88701"/>
                    <a:gd name="connsiteX10" fmla="*/ 28487 w 57264"/>
                    <a:gd name="connsiteY10" fmla="*/ 88702 h 88701"/>
                    <a:gd name="connsiteX11" fmla="*/ 8560 w 57264"/>
                    <a:gd name="connsiteY11" fmla="*/ 81875 h 88701"/>
                    <a:gd name="connsiteX12" fmla="*/ 0 w 57264"/>
                    <a:gd name="connsiteY12" fmla="*/ 63861 h 88701"/>
                    <a:gd name="connsiteX13" fmla="*/ 14125 w 57264"/>
                    <a:gd name="connsiteY13" fmla="*/ 63861 h 88701"/>
                    <a:gd name="connsiteX14" fmla="*/ 18694 w 57264"/>
                    <a:gd name="connsiteY14" fmla="*/ 73629 h 88701"/>
                    <a:gd name="connsiteX15" fmla="*/ 28435 w 57264"/>
                    <a:gd name="connsiteY15" fmla="*/ 77017 h 88701"/>
                    <a:gd name="connsiteX16" fmla="*/ 38912 w 57264"/>
                    <a:gd name="connsiteY16" fmla="*/ 72211 h 88701"/>
                    <a:gd name="connsiteX17" fmla="*/ 42666 w 57264"/>
                    <a:gd name="connsiteY17" fmla="*/ 59108 h 88701"/>
                    <a:gd name="connsiteX18" fmla="*/ 38517 w 57264"/>
                    <a:gd name="connsiteY18" fmla="*/ 46452 h 88701"/>
                    <a:gd name="connsiteX19" fmla="*/ 27096 w 57264"/>
                    <a:gd name="connsiteY19" fmla="*/ 41804 h 88701"/>
                    <a:gd name="connsiteX20" fmla="*/ 20375 w 57264"/>
                    <a:gd name="connsiteY20" fmla="*/ 42854 h 88701"/>
                    <a:gd name="connsiteX21" fmla="*/ 14362 w 57264"/>
                    <a:gd name="connsiteY21" fmla="*/ 46977 h 88701"/>
                    <a:gd name="connsiteX22" fmla="*/ 2704 w 57264"/>
                    <a:gd name="connsiteY22" fmla="*/ 44088 h 88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264" h="88701">
                      <a:moveTo>
                        <a:pt x="2731" y="44115"/>
                      </a:moveTo>
                      <a:lnTo>
                        <a:pt x="7483" y="0"/>
                      </a:lnTo>
                      <a:lnTo>
                        <a:pt x="54481" y="0"/>
                      </a:lnTo>
                      <a:lnTo>
                        <a:pt x="54481" y="12631"/>
                      </a:lnTo>
                      <a:lnTo>
                        <a:pt x="19613" y="12631"/>
                      </a:lnTo>
                      <a:lnTo>
                        <a:pt x="17198" y="33559"/>
                      </a:lnTo>
                      <a:cubicBezTo>
                        <a:pt x="21241" y="31248"/>
                        <a:pt x="25809" y="30066"/>
                        <a:pt x="30903" y="30066"/>
                      </a:cubicBezTo>
                      <a:cubicBezTo>
                        <a:pt x="39226" y="30066"/>
                        <a:pt x="45712" y="32744"/>
                        <a:pt x="50333" y="38049"/>
                      </a:cubicBezTo>
                      <a:cubicBezTo>
                        <a:pt x="54954" y="43379"/>
                        <a:pt x="57265" y="50548"/>
                        <a:pt x="57265" y="59555"/>
                      </a:cubicBezTo>
                      <a:cubicBezTo>
                        <a:pt x="57265" y="68561"/>
                        <a:pt x="54691" y="75520"/>
                        <a:pt x="49571" y="80798"/>
                      </a:cubicBezTo>
                      <a:cubicBezTo>
                        <a:pt x="44451" y="86076"/>
                        <a:pt x="37415" y="88702"/>
                        <a:pt x="28487" y="88702"/>
                      </a:cubicBezTo>
                      <a:cubicBezTo>
                        <a:pt x="20480" y="88702"/>
                        <a:pt x="13837" y="86417"/>
                        <a:pt x="8560" y="81875"/>
                      </a:cubicBezTo>
                      <a:cubicBezTo>
                        <a:pt x="3282" y="77332"/>
                        <a:pt x="446" y="71319"/>
                        <a:pt x="0" y="63861"/>
                      </a:cubicBezTo>
                      <a:lnTo>
                        <a:pt x="14125" y="63861"/>
                      </a:lnTo>
                      <a:cubicBezTo>
                        <a:pt x="14677" y="68115"/>
                        <a:pt x="16200" y="71371"/>
                        <a:pt x="18694" y="73629"/>
                      </a:cubicBezTo>
                      <a:cubicBezTo>
                        <a:pt x="21189" y="75888"/>
                        <a:pt x="24418" y="77017"/>
                        <a:pt x="28435" y="77017"/>
                      </a:cubicBezTo>
                      <a:cubicBezTo>
                        <a:pt x="32925" y="77017"/>
                        <a:pt x="36417" y="75415"/>
                        <a:pt x="38912" y="72211"/>
                      </a:cubicBezTo>
                      <a:cubicBezTo>
                        <a:pt x="41406" y="69008"/>
                        <a:pt x="42666" y="64649"/>
                        <a:pt x="42666" y="59108"/>
                      </a:cubicBezTo>
                      <a:cubicBezTo>
                        <a:pt x="42666" y="53568"/>
                        <a:pt x="41274" y="49576"/>
                        <a:pt x="38517" y="46452"/>
                      </a:cubicBezTo>
                      <a:cubicBezTo>
                        <a:pt x="35760" y="43353"/>
                        <a:pt x="31953" y="41804"/>
                        <a:pt x="27096" y="41804"/>
                      </a:cubicBezTo>
                      <a:cubicBezTo>
                        <a:pt x="24445" y="41804"/>
                        <a:pt x="22213" y="42145"/>
                        <a:pt x="20375" y="42854"/>
                      </a:cubicBezTo>
                      <a:cubicBezTo>
                        <a:pt x="18537" y="43563"/>
                        <a:pt x="16541" y="44929"/>
                        <a:pt x="14362" y="46977"/>
                      </a:cubicBezTo>
                      <a:lnTo>
                        <a:pt x="2704" y="44088"/>
                      </a:lnTo>
                      <a:close/>
                    </a:path>
                  </a:pathLst>
                </a:custGeom>
                <a:solidFill>
                  <a:srgbClr val="000000"/>
                </a:solidFill>
                <a:ln w="0" cap="flat">
                  <a:noFill/>
                  <a:prstDash val="solid"/>
                  <a:miter/>
                </a:ln>
              </p:spPr>
              <p:txBody>
                <a:bodyPr rtlCol="0" anchor="ctr"/>
                <a:lstStyle/>
                <a:p>
                  <a:endParaRPr lang="en-US"/>
                </a:p>
              </p:txBody>
            </p:sp>
            <p:sp>
              <p:nvSpPr>
                <p:cNvPr id="210" name="Freeform 209">
                  <a:extLst>
                    <a:ext uri="{FF2B5EF4-FFF2-40B4-BE49-F238E27FC236}">
                      <a16:creationId xmlns:a16="http://schemas.microsoft.com/office/drawing/2014/main" id="{7A5B5EE8-79E5-717D-54E9-F135571167FD}"/>
                    </a:ext>
                  </a:extLst>
                </p:cNvPr>
                <p:cNvSpPr/>
                <p:nvPr/>
              </p:nvSpPr>
              <p:spPr>
                <a:xfrm>
                  <a:off x="7656581" y="3579545"/>
                  <a:ext cx="57264" cy="88701"/>
                </a:xfrm>
                <a:custGeom>
                  <a:avLst/>
                  <a:gdLst>
                    <a:gd name="connsiteX0" fmla="*/ 2731 w 57264"/>
                    <a:gd name="connsiteY0" fmla="*/ 44115 h 88701"/>
                    <a:gd name="connsiteX1" fmla="*/ 7483 w 57264"/>
                    <a:gd name="connsiteY1" fmla="*/ 0 h 88701"/>
                    <a:gd name="connsiteX2" fmla="*/ 54481 w 57264"/>
                    <a:gd name="connsiteY2" fmla="*/ 0 h 88701"/>
                    <a:gd name="connsiteX3" fmla="*/ 54481 w 57264"/>
                    <a:gd name="connsiteY3" fmla="*/ 12631 h 88701"/>
                    <a:gd name="connsiteX4" fmla="*/ 19613 w 57264"/>
                    <a:gd name="connsiteY4" fmla="*/ 12631 h 88701"/>
                    <a:gd name="connsiteX5" fmla="*/ 17198 w 57264"/>
                    <a:gd name="connsiteY5" fmla="*/ 33559 h 88701"/>
                    <a:gd name="connsiteX6" fmla="*/ 30903 w 57264"/>
                    <a:gd name="connsiteY6" fmla="*/ 30066 h 88701"/>
                    <a:gd name="connsiteX7" fmla="*/ 50333 w 57264"/>
                    <a:gd name="connsiteY7" fmla="*/ 38049 h 88701"/>
                    <a:gd name="connsiteX8" fmla="*/ 57265 w 57264"/>
                    <a:gd name="connsiteY8" fmla="*/ 59555 h 88701"/>
                    <a:gd name="connsiteX9" fmla="*/ 49572 w 57264"/>
                    <a:gd name="connsiteY9" fmla="*/ 80798 h 88701"/>
                    <a:gd name="connsiteX10" fmla="*/ 28488 w 57264"/>
                    <a:gd name="connsiteY10" fmla="*/ 88702 h 88701"/>
                    <a:gd name="connsiteX11" fmla="*/ 8560 w 57264"/>
                    <a:gd name="connsiteY11" fmla="*/ 81875 h 88701"/>
                    <a:gd name="connsiteX12" fmla="*/ 0 w 57264"/>
                    <a:gd name="connsiteY12" fmla="*/ 63861 h 88701"/>
                    <a:gd name="connsiteX13" fmla="*/ 14126 w 57264"/>
                    <a:gd name="connsiteY13" fmla="*/ 63861 h 88701"/>
                    <a:gd name="connsiteX14" fmla="*/ 18695 w 57264"/>
                    <a:gd name="connsiteY14" fmla="*/ 73629 h 88701"/>
                    <a:gd name="connsiteX15" fmla="*/ 28436 w 57264"/>
                    <a:gd name="connsiteY15" fmla="*/ 77017 h 88701"/>
                    <a:gd name="connsiteX16" fmla="*/ 38912 w 57264"/>
                    <a:gd name="connsiteY16" fmla="*/ 72211 h 88701"/>
                    <a:gd name="connsiteX17" fmla="*/ 42666 w 57264"/>
                    <a:gd name="connsiteY17" fmla="*/ 59108 h 88701"/>
                    <a:gd name="connsiteX18" fmla="*/ 38518 w 57264"/>
                    <a:gd name="connsiteY18" fmla="*/ 46452 h 88701"/>
                    <a:gd name="connsiteX19" fmla="*/ 27096 w 57264"/>
                    <a:gd name="connsiteY19" fmla="*/ 41804 h 88701"/>
                    <a:gd name="connsiteX20" fmla="*/ 20375 w 57264"/>
                    <a:gd name="connsiteY20" fmla="*/ 42854 h 88701"/>
                    <a:gd name="connsiteX21" fmla="*/ 14362 w 57264"/>
                    <a:gd name="connsiteY21" fmla="*/ 46977 h 88701"/>
                    <a:gd name="connsiteX22" fmla="*/ 2704 w 57264"/>
                    <a:gd name="connsiteY22" fmla="*/ 44088 h 88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264" h="88701">
                      <a:moveTo>
                        <a:pt x="2731" y="44115"/>
                      </a:moveTo>
                      <a:lnTo>
                        <a:pt x="7483" y="0"/>
                      </a:lnTo>
                      <a:lnTo>
                        <a:pt x="54481" y="0"/>
                      </a:lnTo>
                      <a:lnTo>
                        <a:pt x="54481" y="12631"/>
                      </a:lnTo>
                      <a:lnTo>
                        <a:pt x="19613" y="12631"/>
                      </a:lnTo>
                      <a:lnTo>
                        <a:pt x="17198" y="33559"/>
                      </a:lnTo>
                      <a:cubicBezTo>
                        <a:pt x="21241" y="31248"/>
                        <a:pt x="25810" y="30066"/>
                        <a:pt x="30903" y="30066"/>
                      </a:cubicBezTo>
                      <a:cubicBezTo>
                        <a:pt x="39226" y="30066"/>
                        <a:pt x="45712" y="32744"/>
                        <a:pt x="50333" y="38049"/>
                      </a:cubicBezTo>
                      <a:cubicBezTo>
                        <a:pt x="54954" y="43379"/>
                        <a:pt x="57265" y="50548"/>
                        <a:pt x="57265" y="59555"/>
                      </a:cubicBezTo>
                      <a:cubicBezTo>
                        <a:pt x="57265" y="68561"/>
                        <a:pt x="54692" y="75520"/>
                        <a:pt x="49572" y="80798"/>
                      </a:cubicBezTo>
                      <a:cubicBezTo>
                        <a:pt x="44452" y="86076"/>
                        <a:pt x="37415" y="88702"/>
                        <a:pt x="28488" y="88702"/>
                      </a:cubicBezTo>
                      <a:cubicBezTo>
                        <a:pt x="20480" y="88702"/>
                        <a:pt x="13837" y="86417"/>
                        <a:pt x="8560" y="81875"/>
                      </a:cubicBezTo>
                      <a:cubicBezTo>
                        <a:pt x="3282" y="77332"/>
                        <a:pt x="447" y="71319"/>
                        <a:pt x="0" y="63861"/>
                      </a:cubicBezTo>
                      <a:lnTo>
                        <a:pt x="14126" y="63861"/>
                      </a:lnTo>
                      <a:cubicBezTo>
                        <a:pt x="14677" y="68115"/>
                        <a:pt x="16200" y="71371"/>
                        <a:pt x="18695" y="73629"/>
                      </a:cubicBezTo>
                      <a:cubicBezTo>
                        <a:pt x="21189" y="75888"/>
                        <a:pt x="24418" y="77017"/>
                        <a:pt x="28436" y="77017"/>
                      </a:cubicBezTo>
                      <a:cubicBezTo>
                        <a:pt x="32925" y="77017"/>
                        <a:pt x="36417" y="75415"/>
                        <a:pt x="38912" y="72211"/>
                      </a:cubicBezTo>
                      <a:cubicBezTo>
                        <a:pt x="41406" y="69008"/>
                        <a:pt x="42666" y="64649"/>
                        <a:pt x="42666" y="59108"/>
                      </a:cubicBezTo>
                      <a:cubicBezTo>
                        <a:pt x="42666" y="53568"/>
                        <a:pt x="41274" y="49576"/>
                        <a:pt x="38518" y="46452"/>
                      </a:cubicBezTo>
                      <a:cubicBezTo>
                        <a:pt x="35761" y="43353"/>
                        <a:pt x="31954" y="41804"/>
                        <a:pt x="27096" y="41804"/>
                      </a:cubicBezTo>
                      <a:cubicBezTo>
                        <a:pt x="24445" y="41804"/>
                        <a:pt x="22213" y="42145"/>
                        <a:pt x="20375" y="42854"/>
                      </a:cubicBezTo>
                      <a:cubicBezTo>
                        <a:pt x="18537" y="43563"/>
                        <a:pt x="16541" y="44929"/>
                        <a:pt x="14362" y="46977"/>
                      </a:cubicBezTo>
                      <a:lnTo>
                        <a:pt x="2704" y="44088"/>
                      </a:lnTo>
                      <a:close/>
                    </a:path>
                  </a:pathLst>
                </a:custGeom>
                <a:solidFill>
                  <a:srgbClr val="000000"/>
                </a:solidFill>
                <a:ln w="0" cap="flat">
                  <a:noFill/>
                  <a:prstDash val="solid"/>
                  <a:miter/>
                </a:ln>
              </p:spPr>
              <p:txBody>
                <a:bodyPr rtlCol="0" anchor="ctr"/>
                <a:lstStyle/>
                <a:p>
                  <a:endParaRPr lang="en-US"/>
                </a:p>
              </p:txBody>
            </p:sp>
            <p:sp>
              <p:nvSpPr>
                <p:cNvPr id="211" name="Freeform 210">
                  <a:extLst>
                    <a:ext uri="{FF2B5EF4-FFF2-40B4-BE49-F238E27FC236}">
                      <a16:creationId xmlns:a16="http://schemas.microsoft.com/office/drawing/2014/main" id="{4AF38AAC-4D40-E5D7-9F55-F392396836DD}"/>
                    </a:ext>
                  </a:extLst>
                </p:cNvPr>
                <p:cNvSpPr/>
                <p:nvPr/>
              </p:nvSpPr>
              <p:spPr>
                <a:xfrm>
                  <a:off x="7724768" y="3578284"/>
                  <a:ext cx="79188" cy="89962"/>
                </a:xfrm>
                <a:custGeom>
                  <a:avLst/>
                  <a:gdLst>
                    <a:gd name="connsiteX0" fmla="*/ 0 w 79188"/>
                    <a:gd name="connsiteY0" fmla="*/ 18092 h 89962"/>
                    <a:gd name="connsiteX1" fmla="*/ 5120 w 79188"/>
                    <a:gd name="connsiteY1" fmla="*/ 5068 h 89962"/>
                    <a:gd name="connsiteX2" fmla="*/ 18511 w 79188"/>
                    <a:gd name="connsiteY2" fmla="*/ 0 h 89962"/>
                    <a:gd name="connsiteX3" fmla="*/ 32007 w 79188"/>
                    <a:gd name="connsiteY3" fmla="*/ 5068 h 89962"/>
                    <a:gd name="connsiteX4" fmla="*/ 37074 w 79188"/>
                    <a:gd name="connsiteY4" fmla="*/ 18381 h 89962"/>
                    <a:gd name="connsiteX5" fmla="*/ 37074 w 79188"/>
                    <a:gd name="connsiteY5" fmla="*/ 22714 h 89962"/>
                    <a:gd name="connsiteX6" fmla="*/ 32007 w 79188"/>
                    <a:gd name="connsiteY6" fmla="*/ 35633 h 89962"/>
                    <a:gd name="connsiteX7" fmla="*/ 18642 w 79188"/>
                    <a:gd name="connsiteY7" fmla="*/ 40675 h 89962"/>
                    <a:gd name="connsiteX8" fmla="*/ 5277 w 79188"/>
                    <a:gd name="connsiteY8" fmla="*/ 35712 h 89962"/>
                    <a:gd name="connsiteX9" fmla="*/ 26 w 79188"/>
                    <a:gd name="connsiteY9" fmla="*/ 22346 h 89962"/>
                    <a:gd name="connsiteX10" fmla="*/ 26 w 79188"/>
                    <a:gd name="connsiteY10" fmla="*/ 18092 h 89962"/>
                    <a:gd name="connsiteX11" fmla="*/ 10214 w 79188"/>
                    <a:gd name="connsiteY11" fmla="*/ 22688 h 89962"/>
                    <a:gd name="connsiteX12" fmla="*/ 12524 w 79188"/>
                    <a:gd name="connsiteY12" fmla="*/ 29410 h 89962"/>
                    <a:gd name="connsiteX13" fmla="*/ 18616 w 79188"/>
                    <a:gd name="connsiteY13" fmla="*/ 31983 h 89962"/>
                    <a:gd name="connsiteX14" fmla="*/ 24629 w 79188"/>
                    <a:gd name="connsiteY14" fmla="*/ 29410 h 89962"/>
                    <a:gd name="connsiteX15" fmla="*/ 26912 w 79188"/>
                    <a:gd name="connsiteY15" fmla="*/ 22451 h 89962"/>
                    <a:gd name="connsiteX16" fmla="*/ 26912 w 79188"/>
                    <a:gd name="connsiteY16" fmla="*/ 18040 h 89962"/>
                    <a:gd name="connsiteX17" fmla="*/ 24602 w 79188"/>
                    <a:gd name="connsiteY17" fmla="*/ 11291 h 89962"/>
                    <a:gd name="connsiteX18" fmla="*/ 18511 w 79188"/>
                    <a:gd name="connsiteY18" fmla="*/ 8692 h 89962"/>
                    <a:gd name="connsiteX19" fmla="*/ 12472 w 79188"/>
                    <a:gd name="connsiteY19" fmla="*/ 11318 h 89962"/>
                    <a:gd name="connsiteX20" fmla="*/ 10214 w 79188"/>
                    <a:gd name="connsiteY20" fmla="*/ 18224 h 89962"/>
                    <a:gd name="connsiteX21" fmla="*/ 10214 w 79188"/>
                    <a:gd name="connsiteY21" fmla="*/ 22688 h 89962"/>
                    <a:gd name="connsiteX22" fmla="*/ 21635 w 79188"/>
                    <a:gd name="connsiteY22" fmla="*/ 82216 h 89962"/>
                    <a:gd name="connsiteX23" fmla="*/ 14126 w 79188"/>
                    <a:gd name="connsiteY23" fmla="*/ 77883 h 89962"/>
                    <a:gd name="connsiteX24" fmla="*/ 56845 w 79188"/>
                    <a:gd name="connsiteY24" fmla="*/ 9479 h 89962"/>
                    <a:gd name="connsiteX25" fmla="*/ 64354 w 79188"/>
                    <a:gd name="connsiteY25" fmla="*/ 13812 h 89962"/>
                    <a:gd name="connsiteX26" fmla="*/ 21635 w 79188"/>
                    <a:gd name="connsiteY26" fmla="*/ 82216 h 89962"/>
                    <a:gd name="connsiteX27" fmla="*/ 42062 w 79188"/>
                    <a:gd name="connsiteY27" fmla="*/ 67301 h 89962"/>
                    <a:gd name="connsiteX28" fmla="*/ 47287 w 79188"/>
                    <a:gd name="connsiteY28" fmla="*/ 54250 h 89962"/>
                    <a:gd name="connsiteX29" fmla="*/ 60625 w 79188"/>
                    <a:gd name="connsiteY29" fmla="*/ 49261 h 89962"/>
                    <a:gd name="connsiteX30" fmla="*/ 73990 w 79188"/>
                    <a:gd name="connsiteY30" fmla="*/ 54250 h 89962"/>
                    <a:gd name="connsiteX31" fmla="*/ 79189 w 79188"/>
                    <a:gd name="connsiteY31" fmla="*/ 67721 h 89962"/>
                    <a:gd name="connsiteX32" fmla="*/ 79189 w 79188"/>
                    <a:gd name="connsiteY32" fmla="*/ 72001 h 89962"/>
                    <a:gd name="connsiteX33" fmla="*/ 74173 w 79188"/>
                    <a:gd name="connsiteY33" fmla="*/ 84894 h 89962"/>
                    <a:gd name="connsiteX34" fmla="*/ 60731 w 79188"/>
                    <a:gd name="connsiteY34" fmla="*/ 89962 h 89962"/>
                    <a:gd name="connsiteX35" fmla="*/ 47182 w 79188"/>
                    <a:gd name="connsiteY35" fmla="*/ 84947 h 89962"/>
                    <a:gd name="connsiteX36" fmla="*/ 42036 w 79188"/>
                    <a:gd name="connsiteY36" fmla="*/ 71686 h 89962"/>
                    <a:gd name="connsiteX37" fmla="*/ 42036 w 79188"/>
                    <a:gd name="connsiteY37" fmla="*/ 67301 h 89962"/>
                    <a:gd name="connsiteX38" fmla="*/ 52276 w 79188"/>
                    <a:gd name="connsiteY38" fmla="*/ 71949 h 89962"/>
                    <a:gd name="connsiteX39" fmla="*/ 54639 w 79188"/>
                    <a:gd name="connsiteY39" fmla="*/ 78645 h 89962"/>
                    <a:gd name="connsiteX40" fmla="*/ 60731 w 79188"/>
                    <a:gd name="connsiteY40" fmla="*/ 81270 h 89962"/>
                    <a:gd name="connsiteX41" fmla="*/ 66770 w 79188"/>
                    <a:gd name="connsiteY41" fmla="*/ 78776 h 89962"/>
                    <a:gd name="connsiteX42" fmla="*/ 68975 w 79188"/>
                    <a:gd name="connsiteY42" fmla="*/ 71765 h 89962"/>
                    <a:gd name="connsiteX43" fmla="*/ 68975 w 79188"/>
                    <a:gd name="connsiteY43" fmla="*/ 67248 h 89962"/>
                    <a:gd name="connsiteX44" fmla="*/ 66638 w 79188"/>
                    <a:gd name="connsiteY44" fmla="*/ 60526 h 89962"/>
                    <a:gd name="connsiteX45" fmla="*/ 60625 w 79188"/>
                    <a:gd name="connsiteY45" fmla="*/ 58005 h 89962"/>
                    <a:gd name="connsiteX46" fmla="*/ 54586 w 79188"/>
                    <a:gd name="connsiteY46" fmla="*/ 60526 h 89962"/>
                    <a:gd name="connsiteX47" fmla="*/ 52276 w 79188"/>
                    <a:gd name="connsiteY47" fmla="*/ 67511 h 89962"/>
                    <a:gd name="connsiteX48" fmla="*/ 52276 w 79188"/>
                    <a:gd name="connsiteY48" fmla="*/ 71949 h 8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62">
                      <a:moveTo>
                        <a:pt x="0" y="18092"/>
                      </a:moveTo>
                      <a:cubicBezTo>
                        <a:pt x="0" y="12814"/>
                        <a:pt x="1707" y="8455"/>
                        <a:pt x="5120" y="5068"/>
                      </a:cubicBezTo>
                      <a:cubicBezTo>
                        <a:pt x="8533" y="1681"/>
                        <a:pt x="12997" y="0"/>
                        <a:pt x="18511" y="0"/>
                      </a:cubicBezTo>
                      <a:cubicBezTo>
                        <a:pt x="24025" y="0"/>
                        <a:pt x="28619" y="1707"/>
                        <a:pt x="32007" y="5068"/>
                      </a:cubicBezTo>
                      <a:cubicBezTo>
                        <a:pt x="35393" y="8455"/>
                        <a:pt x="37074" y="12893"/>
                        <a:pt x="37074" y="18381"/>
                      </a:cubicBezTo>
                      <a:lnTo>
                        <a:pt x="37074" y="22714"/>
                      </a:lnTo>
                      <a:cubicBezTo>
                        <a:pt x="37074" y="27966"/>
                        <a:pt x="35393" y="32272"/>
                        <a:pt x="32007" y="35633"/>
                      </a:cubicBezTo>
                      <a:cubicBezTo>
                        <a:pt x="28619" y="38994"/>
                        <a:pt x="24156" y="40675"/>
                        <a:pt x="18642" y="40675"/>
                      </a:cubicBezTo>
                      <a:cubicBezTo>
                        <a:pt x="13128" y="40675"/>
                        <a:pt x="8770" y="39020"/>
                        <a:pt x="5277" y="35712"/>
                      </a:cubicBezTo>
                      <a:cubicBezTo>
                        <a:pt x="1760" y="32403"/>
                        <a:pt x="26" y="27939"/>
                        <a:pt x="26" y="22346"/>
                      </a:cubicBezTo>
                      <a:lnTo>
                        <a:pt x="26" y="18092"/>
                      </a:lnTo>
                      <a:close/>
                      <a:moveTo>
                        <a:pt x="10214" y="22688"/>
                      </a:moveTo>
                      <a:cubicBezTo>
                        <a:pt x="10214" y="25471"/>
                        <a:pt x="10975" y="27703"/>
                        <a:pt x="12524" y="29410"/>
                      </a:cubicBezTo>
                      <a:cubicBezTo>
                        <a:pt x="14074" y="31116"/>
                        <a:pt x="16095" y="31983"/>
                        <a:pt x="18616" y="31983"/>
                      </a:cubicBezTo>
                      <a:cubicBezTo>
                        <a:pt x="21136" y="31983"/>
                        <a:pt x="23105" y="31116"/>
                        <a:pt x="24629" y="29410"/>
                      </a:cubicBezTo>
                      <a:cubicBezTo>
                        <a:pt x="26152" y="27703"/>
                        <a:pt x="26912" y="25392"/>
                        <a:pt x="26912" y="22451"/>
                      </a:cubicBezTo>
                      <a:lnTo>
                        <a:pt x="26912" y="18040"/>
                      </a:lnTo>
                      <a:cubicBezTo>
                        <a:pt x="26912" y="15256"/>
                        <a:pt x="26152" y="13024"/>
                        <a:pt x="24602" y="11291"/>
                      </a:cubicBezTo>
                      <a:cubicBezTo>
                        <a:pt x="23053" y="9558"/>
                        <a:pt x="21031" y="8692"/>
                        <a:pt x="18511" y="8692"/>
                      </a:cubicBezTo>
                      <a:cubicBezTo>
                        <a:pt x="15990" y="8692"/>
                        <a:pt x="13968" y="9558"/>
                        <a:pt x="12472" y="11318"/>
                      </a:cubicBezTo>
                      <a:cubicBezTo>
                        <a:pt x="10975" y="13077"/>
                        <a:pt x="10214" y="15361"/>
                        <a:pt x="10214" y="18224"/>
                      </a:cubicBezTo>
                      <a:lnTo>
                        <a:pt x="10214" y="22688"/>
                      </a:lnTo>
                      <a:close/>
                      <a:moveTo>
                        <a:pt x="21635" y="82216"/>
                      </a:moveTo>
                      <a:lnTo>
                        <a:pt x="14126" y="77883"/>
                      </a:lnTo>
                      <a:lnTo>
                        <a:pt x="56845" y="9479"/>
                      </a:lnTo>
                      <a:lnTo>
                        <a:pt x="64354" y="13812"/>
                      </a:lnTo>
                      <a:lnTo>
                        <a:pt x="21635" y="82216"/>
                      </a:lnTo>
                      <a:close/>
                      <a:moveTo>
                        <a:pt x="42062" y="67301"/>
                      </a:moveTo>
                      <a:cubicBezTo>
                        <a:pt x="42062" y="61944"/>
                        <a:pt x="43796" y="57585"/>
                        <a:pt x="47287" y="54250"/>
                      </a:cubicBezTo>
                      <a:cubicBezTo>
                        <a:pt x="50779" y="50916"/>
                        <a:pt x="55217" y="49261"/>
                        <a:pt x="60625" y="49261"/>
                      </a:cubicBezTo>
                      <a:cubicBezTo>
                        <a:pt x="66034" y="49261"/>
                        <a:pt x="70524" y="50916"/>
                        <a:pt x="73990" y="54250"/>
                      </a:cubicBezTo>
                      <a:cubicBezTo>
                        <a:pt x="77455" y="57585"/>
                        <a:pt x="79189" y="62076"/>
                        <a:pt x="79189" y="67721"/>
                      </a:cubicBezTo>
                      <a:lnTo>
                        <a:pt x="79189" y="72001"/>
                      </a:lnTo>
                      <a:cubicBezTo>
                        <a:pt x="79189" y="77201"/>
                        <a:pt x="77508" y="81507"/>
                        <a:pt x="74173" y="84894"/>
                      </a:cubicBezTo>
                      <a:cubicBezTo>
                        <a:pt x="70839" y="88282"/>
                        <a:pt x="66349" y="89962"/>
                        <a:pt x="60731" y="89962"/>
                      </a:cubicBezTo>
                      <a:cubicBezTo>
                        <a:pt x="55111" y="89962"/>
                        <a:pt x="50595" y="88282"/>
                        <a:pt x="47182" y="84947"/>
                      </a:cubicBezTo>
                      <a:cubicBezTo>
                        <a:pt x="43769" y="81612"/>
                        <a:pt x="42036" y="77174"/>
                        <a:pt x="42036" y="71686"/>
                      </a:cubicBezTo>
                      <a:lnTo>
                        <a:pt x="42036" y="67301"/>
                      </a:lnTo>
                      <a:close/>
                      <a:moveTo>
                        <a:pt x="52276" y="71949"/>
                      </a:moveTo>
                      <a:cubicBezTo>
                        <a:pt x="52276" y="74680"/>
                        <a:pt x="53064" y="76912"/>
                        <a:pt x="54639" y="78645"/>
                      </a:cubicBezTo>
                      <a:cubicBezTo>
                        <a:pt x="56215" y="80378"/>
                        <a:pt x="58263" y="81270"/>
                        <a:pt x="60731" y="81270"/>
                      </a:cubicBezTo>
                      <a:cubicBezTo>
                        <a:pt x="63199" y="81270"/>
                        <a:pt x="65299" y="80430"/>
                        <a:pt x="66770" y="78776"/>
                      </a:cubicBezTo>
                      <a:cubicBezTo>
                        <a:pt x="68239" y="77122"/>
                        <a:pt x="68975" y="74785"/>
                        <a:pt x="68975" y="71765"/>
                      </a:cubicBezTo>
                      <a:lnTo>
                        <a:pt x="68975" y="67248"/>
                      </a:lnTo>
                      <a:cubicBezTo>
                        <a:pt x="68975" y="64439"/>
                        <a:pt x="68187" y="62207"/>
                        <a:pt x="66638" y="60526"/>
                      </a:cubicBezTo>
                      <a:cubicBezTo>
                        <a:pt x="65063" y="58846"/>
                        <a:pt x="63067" y="58005"/>
                        <a:pt x="60625" y="58005"/>
                      </a:cubicBezTo>
                      <a:cubicBezTo>
                        <a:pt x="58184" y="58005"/>
                        <a:pt x="56136" y="58846"/>
                        <a:pt x="54586" y="60526"/>
                      </a:cubicBezTo>
                      <a:cubicBezTo>
                        <a:pt x="53038" y="62207"/>
                        <a:pt x="52276" y="64544"/>
                        <a:pt x="52276" y="67511"/>
                      </a:cubicBezTo>
                      <a:lnTo>
                        <a:pt x="52276" y="71949"/>
                      </a:lnTo>
                      <a:close/>
                    </a:path>
                  </a:pathLst>
                </a:custGeom>
                <a:solidFill>
                  <a:srgbClr val="000000"/>
                </a:solidFill>
                <a:ln w="0" cap="flat">
                  <a:noFill/>
                  <a:prstDash val="solid"/>
                  <a:miter/>
                </a:ln>
              </p:spPr>
              <p:txBody>
                <a:bodyPr rtlCol="0" anchor="ctr"/>
                <a:lstStyle/>
                <a:p>
                  <a:endParaRPr lang="en-US"/>
                </a:p>
              </p:txBody>
            </p:sp>
          </p:grpSp>
          <p:grpSp>
            <p:nvGrpSpPr>
              <p:cNvPr id="189" name="Graphic 630">
                <a:extLst>
                  <a:ext uri="{FF2B5EF4-FFF2-40B4-BE49-F238E27FC236}">
                    <a16:creationId xmlns:a16="http://schemas.microsoft.com/office/drawing/2014/main" id="{AE1D9879-D5D5-368B-7917-5D95ECAFAE3E}"/>
                  </a:ext>
                </a:extLst>
              </p:cNvPr>
              <p:cNvGrpSpPr/>
              <p:nvPr/>
            </p:nvGrpSpPr>
            <p:grpSpPr>
              <a:xfrm>
                <a:off x="8182753" y="3578284"/>
                <a:ext cx="217295" cy="89962"/>
                <a:chOff x="8182753" y="3578284"/>
                <a:chExt cx="217295" cy="89962"/>
              </a:xfrm>
              <a:solidFill>
                <a:srgbClr val="000000"/>
              </a:solidFill>
            </p:grpSpPr>
            <p:sp>
              <p:nvSpPr>
                <p:cNvPr id="206" name="Freeform 205">
                  <a:extLst>
                    <a:ext uri="{FF2B5EF4-FFF2-40B4-BE49-F238E27FC236}">
                      <a16:creationId xmlns:a16="http://schemas.microsoft.com/office/drawing/2014/main" id="{12385D12-57CB-9FD0-A228-8FD35C21A1D2}"/>
                    </a:ext>
                  </a:extLst>
                </p:cNvPr>
                <p:cNvSpPr/>
                <p:nvPr/>
              </p:nvSpPr>
              <p:spPr>
                <a:xfrm>
                  <a:off x="8182753" y="3579545"/>
                  <a:ext cx="57263" cy="88701"/>
                </a:xfrm>
                <a:custGeom>
                  <a:avLst/>
                  <a:gdLst>
                    <a:gd name="connsiteX0" fmla="*/ 2730 w 57263"/>
                    <a:gd name="connsiteY0" fmla="*/ 44115 h 88701"/>
                    <a:gd name="connsiteX1" fmla="*/ 7483 w 57263"/>
                    <a:gd name="connsiteY1" fmla="*/ 0 h 88701"/>
                    <a:gd name="connsiteX2" fmla="*/ 54481 w 57263"/>
                    <a:gd name="connsiteY2" fmla="*/ 0 h 88701"/>
                    <a:gd name="connsiteX3" fmla="*/ 54481 w 57263"/>
                    <a:gd name="connsiteY3" fmla="*/ 12631 h 88701"/>
                    <a:gd name="connsiteX4" fmla="*/ 19613 w 57263"/>
                    <a:gd name="connsiteY4" fmla="*/ 12631 h 88701"/>
                    <a:gd name="connsiteX5" fmla="*/ 17197 w 57263"/>
                    <a:gd name="connsiteY5" fmla="*/ 33559 h 88701"/>
                    <a:gd name="connsiteX6" fmla="*/ 30903 w 57263"/>
                    <a:gd name="connsiteY6" fmla="*/ 30066 h 88701"/>
                    <a:gd name="connsiteX7" fmla="*/ 50333 w 57263"/>
                    <a:gd name="connsiteY7" fmla="*/ 38049 h 88701"/>
                    <a:gd name="connsiteX8" fmla="*/ 57264 w 57263"/>
                    <a:gd name="connsiteY8" fmla="*/ 59555 h 88701"/>
                    <a:gd name="connsiteX9" fmla="*/ 49571 w 57263"/>
                    <a:gd name="connsiteY9" fmla="*/ 80798 h 88701"/>
                    <a:gd name="connsiteX10" fmla="*/ 28487 w 57263"/>
                    <a:gd name="connsiteY10" fmla="*/ 88702 h 88701"/>
                    <a:gd name="connsiteX11" fmla="*/ 8560 w 57263"/>
                    <a:gd name="connsiteY11" fmla="*/ 81875 h 88701"/>
                    <a:gd name="connsiteX12" fmla="*/ 0 w 57263"/>
                    <a:gd name="connsiteY12" fmla="*/ 63861 h 88701"/>
                    <a:gd name="connsiteX13" fmla="*/ 14125 w 57263"/>
                    <a:gd name="connsiteY13" fmla="*/ 63861 h 88701"/>
                    <a:gd name="connsiteX14" fmla="*/ 18694 w 57263"/>
                    <a:gd name="connsiteY14" fmla="*/ 73629 h 88701"/>
                    <a:gd name="connsiteX15" fmla="*/ 28435 w 57263"/>
                    <a:gd name="connsiteY15" fmla="*/ 77017 h 88701"/>
                    <a:gd name="connsiteX16" fmla="*/ 38911 w 57263"/>
                    <a:gd name="connsiteY16" fmla="*/ 72211 h 88701"/>
                    <a:gd name="connsiteX17" fmla="*/ 42666 w 57263"/>
                    <a:gd name="connsiteY17" fmla="*/ 59108 h 88701"/>
                    <a:gd name="connsiteX18" fmla="*/ 38517 w 57263"/>
                    <a:gd name="connsiteY18" fmla="*/ 46452 h 88701"/>
                    <a:gd name="connsiteX19" fmla="*/ 27096 w 57263"/>
                    <a:gd name="connsiteY19" fmla="*/ 41804 h 88701"/>
                    <a:gd name="connsiteX20" fmla="*/ 20375 w 57263"/>
                    <a:gd name="connsiteY20" fmla="*/ 42854 h 88701"/>
                    <a:gd name="connsiteX21" fmla="*/ 14362 w 57263"/>
                    <a:gd name="connsiteY21" fmla="*/ 46977 h 88701"/>
                    <a:gd name="connsiteX22" fmla="*/ 2704 w 57263"/>
                    <a:gd name="connsiteY22" fmla="*/ 44088 h 88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263" h="88701">
                      <a:moveTo>
                        <a:pt x="2730" y="44115"/>
                      </a:moveTo>
                      <a:lnTo>
                        <a:pt x="7483" y="0"/>
                      </a:lnTo>
                      <a:lnTo>
                        <a:pt x="54481" y="0"/>
                      </a:lnTo>
                      <a:lnTo>
                        <a:pt x="54481" y="12631"/>
                      </a:lnTo>
                      <a:lnTo>
                        <a:pt x="19613" y="12631"/>
                      </a:lnTo>
                      <a:lnTo>
                        <a:pt x="17197" y="33559"/>
                      </a:lnTo>
                      <a:cubicBezTo>
                        <a:pt x="21241" y="31248"/>
                        <a:pt x="25809" y="30066"/>
                        <a:pt x="30903" y="30066"/>
                      </a:cubicBezTo>
                      <a:cubicBezTo>
                        <a:pt x="39226" y="30066"/>
                        <a:pt x="45712" y="32744"/>
                        <a:pt x="50333" y="38049"/>
                      </a:cubicBezTo>
                      <a:cubicBezTo>
                        <a:pt x="54954" y="43379"/>
                        <a:pt x="57264" y="50548"/>
                        <a:pt x="57264" y="59555"/>
                      </a:cubicBezTo>
                      <a:cubicBezTo>
                        <a:pt x="57264" y="68561"/>
                        <a:pt x="54691" y="75520"/>
                        <a:pt x="49571" y="80798"/>
                      </a:cubicBezTo>
                      <a:cubicBezTo>
                        <a:pt x="44451" y="86076"/>
                        <a:pt x="37415" y="88702"/>
                        <a:pt x="28487" y="88702"/>
                      </a:cubicBezTo>
                      <a:cubicBezTo>
                        <a:pt x="20479" y="88702"/>
                        <a:pt x="13837" y="86417"/>
                        <a:pt x="8560" y="81875"/>
                      </a:cubicBezTo>
                      <a:cubicBezTo>
                        <a:pt x="3282" y="77332"/>
                        <a:pt x="446" y="71319"/>
                        <a:pt x="0" y="63861"/>
                      </a:cubicBezTo>
                      <a:lnTo>
                        <a:pt x="14125" y="63861"/>
                      </a:lnTo>
                      <a:cubicBezTo>
                        <a:pt x="14677" y="68115"/>
                        <a:pt x="16200" y="71371"/>
                        <a:pt x="18694" y="73629"/>
                      </a:cubicBezTo>
                      <a:cubicBezTo>
                        <a:pt x="21188" y="75888"/>
                        <a:pt x="24418" y="77017"/>
                        <a:pt x="28435" y="77017"/>
                      </a:cubicBezTo>
                      <a:cubicBezTo>
                        <a:pt x="32925" y="77017"/>
                        <a:pt x="36417" y="75415"/>
                        <a:pt x="38911" y="72211"/>
                      </a:cubicBezTo>
                      <a:cubicBezTo>
                        <a:pt x="41406" y="69008"/>
                        <a:pt x="42666" y="64649"/>
                        <a:pt x="42666" y="59108"/>
                      </a:cubicBezTo>
                      <a:cubicBezTo>
                        <a:pt x="42666" y="53568"/>
                        <a:pt x="41274" y="49576"/>
                        <a:pt x="38517" y="46452"/>
                      </a:cubicBezTo>
                      <a:cubicBezTo>
                        <a:pt x="35760" y="43353"/>
                        <a:pt x="31953" y="41804"/>
                        <a:pt x="27096" y="41804"/>
                      </a:cubicBezTo>
                      <a:cubicBezTo>
                        <a:pt x="24444" y="41804"/>
                        <a:pt x="22213" y="42145"/>
                        <a:pt x="20375" y="42854"/>
                      </a:cubicBezTo>
                      <a:cubicBezTo>
                        <a:pt x="18536" y="43563"/>
                        <a:pt x="16541" y="44929"/>
                        <a:pt x="14362" y="46977"/>
                      </a:cubicBezTo>
                      <a:lnTo>
                        <a:pt x="2704" y="44088"/>
                      </a:lnTo>
                      <a:close/>
                    </a:path>
                  </a:pathLst>
                </a:custGeom>
                <a:solidFill>
                  <a:srgbClr val="000000"/>
                </a:solidFill>
                <a:ln w="0" cap="flat">
                  <a:noFill/>
                  <a:prstDash val="solid"/>
                  <a:miter/>
                </a:ln>
              </p:spPr>
              <p:txBody>
                <a:bodyPr rtlCol="0" anchor="ctr"/>
                <a:lstStyle/>
                <a:p>
                  <a:endParaRPr lang="en-US"/>
                </a:p>
              </p:txBody>
            </p:sp>
            <p:sp>
              <p:nvSpPr>
                <p:cNvPr id="207" name="Freeform 206">
                  <a:extLst>
                    <a:ext uri="{FF2B5EF4-FFF2-40B4-BE49-F238E27FC236}">
                      <a16:creationId xmlns:a16="http://schemas.microsoft.com/office/drawing/2014/main" id="{766CDA83-A87E-2C21-C33B-4869B5D52C17}"/>
                    </a:ext>
                  </a:extLst>
                </p:cNvPr>
                <p:cNvSpPr/>
                <p:nvPr/>
              </p:nvSpPr>
              <p:spPr>
                <a:xfrm>
                  <a:off x="8251964" y="3579098"/>
                  <a:ext cx="57815" cy="89121"/>
                </a:xfrm>
                <a:custGeom>
                  <a:avLst/>
                  <a:gdLst>
                    <a:gd name="connsiteX0" fmla="*/ 44977 w 57815"/>
                    <a:gd name="connsiteY0" fmla="*/ 26 h 89121"/>
                    <a:gd name="connsiteX1" fmla="*/ 44977 w 57815"/>
                    <a:gd name="connsiteY1" fmla="*/ 12105 h 89121"/>
                    <a:gd name="connsiteX2" fmla="*/ 43165 w 57815"/>
                    <a:gd name="connsiteY2" fmla="*/ 12105 h 89121"/>
                    <a:gd name="connsiteX3" fmla="*/ 23578 w 57815"/>
                    <a:gd name="connsiteY3" fmla="*/ 18827 h 89121"/>
                    <a:gd name="connsiteX4" fmla="*/ 14861 w 57815"/>
                    <a:gd name="connsiteY4" fmla="*/ 37392 h 89121"/>
                    <a:gd name="connsiteX5" fmla="*/ 32820 w 57815"/>
                    <a:gd name="connsiteY5" fmla="*/ 29987 h 89121"/>
                    <a:gd name="connsiteX6" fmla="*/ 51120 w 57815"/>
                    <a:gd name="connsiteY6" fmla="*/ 38154 h 89121"/>
                    <a:gd name="connsiteX7" fmla="*/ 57816 w 57815"/>
                    <a:gd name="connsiteY7" fmla="*/ 59239 h 89121"/>
                    <a:gd name="connsiteX8" fmla="*/ 49965 w 57815"/>
                    <a:gd name="connsiteY8" fmla="*/ 80850 h 89121"/>
                    <a:gd name="connsiteX9" fmla="*/ 29380 w 57815"/>
                    <a:gd name="connsiteY9" fmla="*/ 89122 h 89121"/>
                    <a:gd name="connsiteX10" fmla="*/ 8140 w 57815"/>
                    <a:gd name="connsiteY10" fmla="*/ 79458 h 89121"/>
                    <a:gd name="connsiteX11" fmla="*/ 0 w 57815"/>
                    <a:gd name="connsiteY11" fmla="*/ 54093 h 89121"/>
                    <a:gd name="connsiteX12" fmla="*/ 0 w 57815"/>
                    <a:gd name="connsiteY12" fmla="*/ 49104 h 89121"/>
                    <a:gd name="connsiteX13" fmla="*/ 11211 w 57815"/>
                    <a:gd name="connsiteY13" fmla="*/ 13050 h 89121"/>
                    <a:gd name="connsiteX14" fmla="*/ 43454 w 57815"/>
                    <a:gd name="connsiteY14" fmla="*/ 0 h 89121"/>
                    <a:gd name="connsiteX15" fmla="*/ 44951 w 57815"/>
                    <a:gd name="connsiteY15" fmla="*/ 0 h 89121"/>
                    <a:gd name="connsiteX16" fmla="*/ 29302 w 57815"/>
                    <a:gd name="connsiteY16" fmla="*/ 41804 h 89121"/>
                    <a:gd name="connsiteX17" fmla="*/ 20506 w 57815"/>
                    <a:gd name="connsiteY17" fmla="*/ 44508 h 89121"/>
                    <a:gd name="connsiteX18" fmla="*/ 14651 w 57815"/>
                    <a:gd name="connsiteY18" fmla="*/ 51729 h 89121"/>
                    <a:gd name="connsiteX19" fmla="*/ 14651 w 57815"/>
                    <a:gd name="connsiteY19" fmla="*/ 56167 h 89121"/>
                    <a:gd name="connsiteX20" fmla="*/ 18747 w 57815"/>
                    <a:gd name="connsiteY20" fmla="*/ 71633 h 89121"/>
                    <a:gd name="connsiteX21" fmla="*/ 29328 w 57815"/>
                    <a:gd name="connsiteY21" fmla="*/ 77384 h 89121"/>
                    <a:gd name="connsiteX22" fmla="*/ 39594 w 57815"/>
                    <a:gd name="connsiteY22" fmla="*/ 72526 h 89121"/>
                    <a:gd name="connsiteX23" fmla="*/ 43375 w 57815"/>
                    <a:gd name="connsiteY23" fmla="*/ 59712 h 89121"/>
                    <a:gd name="connsiteX24" fmla="*/ 39542 w 57815"/>
                    <a:gd name="connsiteY24" fmla="*/ 46793 h 89121"/>
                    <a:gd name="connsiteX25" fmla="*/ 29328 w 57815"/>
                    <a:gd name="connsiteY25" fmla="*/ 41804 h 89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7815" h="89121">
                      <a:moveTo>
                        <a:pt x="44977" y="26"/>
                      </a:moveTo>
                      <a:lnTo>
                        <a:pt x="44977" y="12105"/>
                      </a:lnTo>
                      <a:lnTo>
                        <a:pt x="43165" y="12105"/>
                      </a:lnTo>
                      <a:cubicBezTo>
                        <a:pt x="35000" y="12236"/>
                        <a:pt x="28462" y="14468"/>
                        <a:pt x="23578" y="18827"/>
                      </a:cubicBezTo>
                      <a:cubicBezTo>
                        <a:pt x="18695" y="23186"/>
                        <a:pt x="15780" y="29383"/>
                        <a:pt x="14861" y="37392"/>
                      </a:cubicBezTo>
                      <a:cubicBezTo>
                        <a:pt x="19561" y="32456"/>
                        <a:pt x="25547" y="29987"/>
                        <a:pt x="32820" y="29987"/>
                      </a:cubicBezTo>
                      <a:cubicBezTo>
                        <a:pt x="40539" y="29987"/>
                        <a:pt x="46657" y="32718"/>
                        <a:pt x="51120" y="38154"/>
                      </a:cubicBezTo>
                      <a:cubicBezTo>
                        <a:pt x="55585" y="43616"/>
                        <a:pt x="57816" y="50626"/>
                        <a:pt x="57816" y="59239"/>
                      </a:cubicBezTo>
                      <a:cubicBezTo>
                        <a:pt x="57816" y="67852"/>
                        <a:pt x="55190" y="75336"/>
                        <a:pt x="49965" y="80850"/>
                      </a:cubicBezTo>
                      <a:cubicBezTo>
                        <a:pt x="44740" y="86364"/>
                        <a:pt x="37862" y="89122"/>
                        <a:pt x="29380" y="89122"/>
                      </a:cubicBezTo>
                      <a:cubicBezTo>
                        <a:pt x="20900" y="89122"/>
                        <a:pt x="13575" y="85892"/>
                        <a:pt x="8140" y="79458"/>
                      </a:cubicBezTo>
                      <a:cubicBezTo>
                        <a:pt x="2704" y="72999"/>
                        <a:pt x="0" y="64544"/>
                        <a:pt x="0" y="54093"/>
                      </a:cubicBezTo>
                      <a:lnTo>
                        <a:pt x="0" y="49104"/>
                      </a:lnTo>
                      <a:cubicBezTo>
                        <a:pt x="0" y="33769"/>
                        <a:pt x="3729" y="21742"/>
                        <a:pt x="11211" y="13050"/>
                      </a:cubicBezTo>
                      <a:cubicBezTo>
                        <a:pt x="18668" y="4359"/>
                        <a:pt x="29433" y="0"/>
                        <a:pt x="43454" y="0"/>
                      </a:cubicBezTo>
                      <a:lnTo>
                        <a:pt x="44951" y="0"/>
                      </a:lnTo>
                      <a:close/>
                      <a:moveTo>
                        <a:pt x="29302" y="41804"/>
                      </a:moveTo>
                      <a:cubicBezTo>
                        <a:pt x="26098" y="41804"/>
                        <a:pt x="23158" y="42696"/>
                        <a:pt x="20506" y="44508"/>
                      </a:cubicBezTo>
                      <a:cubicBezTo>
                        <a:pt x="17828" y="46320"/>
                        <a:pt x="15885" y="48710"/>
                        <a:pt x="14651" y="51729"/>
                      </a:cubicBezTo>
                      <a:lnTo>
                        <a:pt x="14651" y="56167"/>
                      </a:lnTo>
                      <a:cubicBezTo>
                        <a:pt x="14651" y="62653"/>
                        <a:pt x="16016" y="67826"/>
                        <a:pt x="18747" y="71633"/>
                      </a:cubicBezTo>
                      <a:cubicBezTo>
                        <a:pt x="21477" y="75467"/>
                        <a:pt x="24996" y="77384"/>
                        <a:pt x="29328" y="77384"/>
                      </a:cubicBezTo>
                      <a:cubicBezTo>
                        <a:pt x="33660" y="77384"/>
                        <a:pt x="37074" y="75756"/>
                        <a:pt x="39594" y="72526"/>
                      </a:cubicBezTo>
                      <a:cubicBezTo>
                        <a:pt x="42115" y="69270"/>
                        <a:pt x="43375" y="65016"/>
                        <a:pt x="43375" y="59712"/>
                      </a:cubicBezTo>
                      <a:cubicBezTo>
                        <a:pt x="43375" y="54408"/>
                        <a:pt x="42089" y="50128"/>
                        <a:pt x="39542" y="46793"/>
                      </a:cubicBezTo>
                      <a:cubicBezTo>
                        <a:pt x="36969" y="43458"/>
                        <a:pt x="33582" y="41804"/>
                        <a:pt x="29328" y="41804"/>
                      </a:cubicBezTo>
                      <a:close/>
                    </a:path>
                  </a:pathLst>
                </a:custGeom>
                <a:solidFill>
                  <a:srgbClr val="000000"/>
                </a:solidFill>
                <a:ln w="0" cap="flat">
                  <a:noFill/>
                  <a:prstDash val="solid"/>
                  <a:miter/>
                </a:ln>
              </p:spPr>
              <p:txBody>
                <a:bodyPr rtlCol="0" anchor="ctr"/>
                <a:lstStyle/>
                <a:p>
                  <a:endParaRPr lang="en-US"/>
                </a:p>
              </p:txBody>
            </p:sp>
            <p:sp>
              <p:nvSpPr>
                <p:cNvPr id="208" name="Freeform 207">
                  <a:extLst>
                    <a:ext uri="{FF2B5EF4-FFF2-40B4-BE49-F238E27FC236}">
                      <a16:creationId xmlns:a16="http://schemas.microsoft.com/office/drawing/2014/main" id="{F240D9FC-1814-E300-D03D-00A386973420}"/>
                    </a:ext>
                  </a:extLst>
                </p:cNvPr>
                <p:cNvSpPr/>
                <p:nvPr/>
              </p:nvSpPr>
              <p:spPr>
                <a:xfrm>
                  <a:off x="8320860" y="3578284"/>
                  <a:ext cx="79188" cy="89962"/>
                </a:xfrm>
                <a:custGeom>
                  <a:avLst/>
                  <a:gdLst>
                    <a:gd name="connsiteX0" fmla="*/ 0 w 79188"/>
                    <a:gd name="connsiteY0" fmla="*/ 18092 h 89962"/>
                    <a:gd name="connsiteX1" fmla="*/ 5120 w 79188"/>
                    <a:gd name="connsiteY1" fmla="*/ 5068 h 89962"/>
                    <a:gd name="connsiteX2" fmla="*/ 18511 w 79188"/>
                    <a:gd name="connsiteY2" fmla="*/ 0 h 89962"/>
                    <a:gd name="connsiteX3" fmla="*/ 32006 w 79188"/>
                    <a:gd name="connsiteY3" fmla="*/ 5068 h 89962"/>
                    <a:gd name="connsiteX4" fmla="*/ 37074 w 79188"/>
                    <a:gd name="connsiteY4" fmla="*/ 18381 h 89962"/>
                    <a:gd name="connsiteX5" fmla="*/ 37074 w 79188"/>
                    <a:gd name="connsiteY5" fmla="*/ 22714 h 89962"/>
                    <a:gd name="connsiteX6" fmla="*/ 32006 w 79188"/>
                    <a:gd name="connsiteY6" fmla="*/ 35633 h 89962"/>
                    <a:gd name="connsiteX7" fmla="*/ 18642 w 79188"/>
                    <a:gd name="connsiteY7" fmla="*/ 40675 h 89962"/>
                    <a:gd name="connsiteX8" fmla="*/ 5277 w 79188"/>
                    <a:gd name="connsiteY8" fmla="*/ 35712 h 89962"/>
                    <a:gd name="connsiteX9" fmla="*/ 26 w 79188"/>
                    <a:gd name="connsiteY9" fmla="*/ 22346 h 89962"/>
                    <a:gd name="connsiteX10" fmla="*/ 26 w 79188"/>
                    <a:gd name="connsiteY10" fmla="*/ 18092 h 89962"/>
                    <a:gd name="connsiteX11" fmla="*/ 10214 w 79188"/>
                    <a:gd name="connsiteY11" fmla="*/ 22688 h 89962"/>
                    <a:gd name="connsiteX12" fmla="*/ 12524 w 79188"/>
                    <a:gd name="connsiteY12" fmla="*/ 29410 h 89962"/>
                    <a:gd name="connsiteX13" fmla="*/ 18616 w 79188"/>
                    <a:gd name="connsiteY13" fmla="*/ 31983 h 89962"/>
                    <a:gd name="connsiteX14" fmla="*/ 24629 w 79188"/>
                    <a:gd name="connsiteY14" fmla="*/ 29410 h 89962"/>
                    <a:gd name="connsiteX15" fmla="*/ 26912 w 79188"/>
                    <a:gd name="connsiteY15" fmla="*/ 22451 h 89962"/>
                    <a:gd name="connsiteX16" fmla="*/ 26912 w 79188"/>
                    <a:gd name="connsiteY16" fmla="*/ 18040 h 89962"/>
                    <a:gd name="connsiteX17" fmla="*/ 24602 w 79188"/>
                    <a:gd name="connsiteY17" fmla="*/ 11291 h 89962"/>
                    <a:gd name="connsiteX18" fmla="*/ 18511 w 79188"/>
                    <a:gd name="connsiteY18" fmla="*/ 8692 h 89962"/>
                    <a:gd name="connsiteX19" fmla="*/ 12472 w 79188"/>
                    <a:gd name="connsiteY19" fmla="*/ 11318 h 89962"/>
                    <a:gd name="connsiteX20" fmla="*/ 10214 w 79188"/>
                    <a:gd name="connsiteY20" fmla="*/ 18224 h 89962"/>
                    <a:gd name="connsiteX21" fmla="*/ 10214 w 79188"/>
                    <a:gd name="connsiteY21" fmla="*/ 22688 h 89962"/>
                    <a:gd name="connsiteX22" fmla="*/ 21635 w 79188"/>
                    <a:gd name="connsiteY22" fmla="*/ 82216 h 89962"/>
                    <a:gd name="connsiteX23" fmla="*/ 14126 w 79188"/>
                    <a:gd name="connsiteY23" fmla="*/ 77883 h 89962"/>
                    <a:gd name="connsiteX24" fmla="*/ 56845 w 79188"/>
                    <a:gd name="connsiteY24" fmla="*/ 9479 h 89962"/>
                    <a:gd name="connsiteX25" fmla="*/ 64354 w 79188"/>
                    <a:gd name="connsiteY25" fmla="*/ 13812 h 89962"/>
                    <a:gd name="connsiteX26" fmla="*/ 21635 w 79188"/>
                    <a:gd name="connsiteY26" fmla="*/ 82216 h 89962"/>
                    <a:gd name="connsiteX27" fmla="*/ 42062 w 79188"/>
                    <a:gd name="connsiteY27" fmla="*/ 67301 h 89962"/>
                    <a:gd name="connsiteX28" fmla="*/ 47287 w 79188"/>
                    <a:gd name="connsiteY28" fmla="*/ 54250 h 89962"/>
                    <a:gd name="connsiteX29" fmla="*/ 60625 w 79188"/>
                    <a:gd name="connsiteY29" fmla="*/ 49261 h 89962"/>
                    <a:gd name="connsiteX30" fmla="*/ 73990 w 79188"/>
                    <a:gd name="connsiteY30" fmla="*/ 54250 h 89962"/>
                    <a:gd name="connsiteX31" fmla="*/ 79189 w 79188"/>
                    <a:gd name="connsiteY31" fmla="*/ 67721 h 89962"/>
                    <a:gd name="connsiteX32" fmla="*/ 79189 w 79188"/>
                    <a:gd name="connsiteY32" fmla="*/ 72001 h 89962"/>
                    <a:gd name="connsiteX33" fmla="*/ 74173 w 79188"/>
                    <a:gd name="connsiteY33" fmla="*/ 84894 h 89962"/>
                    <a:gd name="connsiteX34" fmla="*/ 60731 w 79188"/>
                    <a:gd name="connsiteY34" fmla="*/ 89962 h 89962"/>
                    <a:gd name="connsiteX35" fmla="*/ 47182 w 79188"/>
                    <a:gd name="connsiteY35" fmla="*/ 84947 h 89962"/>
                    <a:gd name="connsiteX36" fmla="*/ 42036 w 79188"/>
                    <a:gd name="connsiteY36" fmla="*/ 71686 h 89962"/>
                    <a:gd name="connsiteX37" fmla="*/ 42036 w 79188"/>
                    <a:gd name="connsiteY37" fmla="*/ 67301 h 89962"/>
                    <a:gd name="connsiteX38" fmla="*/ 52303 w 79188"/>
                    <a:gd name="connsiteY38" fmla="*/ 71949 h 89962"/>
                    <a:gd name="connsiteX39" fmla="*/ 54665 w 79188"/>
                    <a:gd name="connsiteY39" fmla="*/ 78645 h 89962"/>
                    <a:gd name="connsiteX40" fmla="*/ 60757 w 79188"/>
                    <a:gd name="connsiteY40" fmla="*/ 81270 h 89962"/>
                    <a:gd name="connsiteX41" fmla="*/ 66795 w 79188"/>
                    <a:gd name="connsiteY41" fmla="*/ 78776 h 89962"/>
                    <a:gd name="connsiteX42" fmla="*/ 69001 w 79188"/>
                    <a:gd name="connsiteY42" fmla="*/ 71765 h 89962"/>
                    <a:gd name="connsiteX43" fmla="*/ 69001 w 79188"/>
                    <a:gd name="connsiteY43" fmla="*/ 67248 h 89962"/>
                    <a:gd name="connsiteX44" fmla="*/ 66665 w 79188"/>
                    <a:gd name="connsiteY44" fmla="*/ 60526 h 89962"/>
                    <a:gd name="connsiteX45" fmla="*/ 60652 w 79188"/>
                    <a:gd name="connsiteY45" fmla="*/ 58005 h 89962"/>
                    <a:gd name="connsiteX46" fmla="*/ 54613 w 79188"/>
                    <a:gd name="connsiteY46" fmla="*/ 60526 h 89962"/>
                    <a:gd name="connsiteX47" fmla="*/ 52303 w 79188"/>
                    <a:gd name="connsiteY47" fmla="*/ 67511 h 89962"/>
                    <a:gd name="connsiteX48" fmla="*/ 52303 w 79188"/>
                    <a:gd name="connsiteY48" fmla="*/ 71949 h 8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62">
                      <a:moveTo>
                        <a:pt x="0" y="18092"/>
                      </a:moveTo>
                      <a:cubicBezTo>
                        <a:pt x="0" y="12814"/>
                        <a:pt x="1707" y="8455"/>
                        <a:pt x="5120" y="5068"/>
                      </a:cubicBezTo>
                      <a:cubicBezTo>
                        <a:pt x="8533" y="1681"/>
                        <a:pt x="12997" y="0"/>
                        <a:pt x="18511" y="0"/>
                      </a:cubicBezTo>
                      <a:cubicBezTo>
                        <a:pt x="24025" y="0"/>
                        <a:pt x="28619" y="1707"/>
                        <a:pt x="32006" y="5068"/>
                      </a:cubicBezTo>
                      <a:cubicBezTo>
                        <a:pt x="35393" y="8455"/>
                        <a:pt x="37074" y="12893"/>
                        <a:pt x="37074" y="18381"/>
                      </a:cubicBezTo>
                      <a:lnTo>
                        <a:pt x="37074" y="22714"/>
                      </a:lnTo>
                      <a:cubicBezTo>
                        <a:pt x="37074" y="27966"/>
                        <a:pt x="35367" y="32272"/>
                        <a:pt x="32006" y="35633"/>
                      </a:cubicBezTo>
                      <a:cubicBezTo>
                        <a:pt x="28619" y="38994"/>
                        <a:pt x="24155" y="40675"/>
                        <a:pt x="18642" y="40675"/>
                      </a:cubicBezTo>
                      <a:cubicBezTo>
                        <a:pt x="13128" y="40675"/>
                        <a:pt x="8770" y="39020"/>
                        <a:pt x="5277" y="35712"/>
                      </a:cubicBezTo>
                      <a:cubicBezTo>
                        <a:pt x="1760" y="32403"/>
                        <a:pt x="26" y="27939"/>
                        <a:pt x="26" y="22346"/>
                      </a:cubicBezTo>
                      <a:lnTo>
                        <a:pt x="26" y="18092"/>
                      </a:lnTo>
                      <a:close/>
                      <a:moveTo>
                        <a:pt x="10214" y="22688"/>
                      </a:moveTo>
                      <a:cubicBezTo>
                        <a:pt x="10214" y="25471"/>
                        <a:pt x="10975" y="27703"/>
                        <a:pt x="12524" y="29410"/>
                      </a:cubicBezTo>
                      <a:cubicBezTo>
                        <a:pt x="14074" y="31116"/>
                        <a:pt x="16095" y="31983"/>
                        <a:pt x="18616" y="31983"/>
                      </a:cubicBezTo>
                      <a:cubicBezTo>
                        <a:pt x="21136" y="31983"/>
                        <a:pt x="23105" y="31116"/>
                        <a:pt x="24629" y="29410"/>
                      </a:cubicBezTo>
                      <a:cubicBezTo>
                        <a:pt x="26151" y="27703"/>
                        <a:pt x="26912" y="25392"/>
                        <a:pt x="26912" y="22451"/>
                      </a:cubicBezTo>
                      <a:lnTo>
                        <a:pt x="26912" y="18040"/>
                      </a:lnTo>
                      <a:cubicBezTo>
                        <a:pt x="26912" y="15256"/>
                        <a:pt x="26151" y="13024"/>
                        <a:pt x="24602" y="11291"/>
                      </a:cubicBezTo>
                      <a:cubicBezTo>
                        <a:pt x="23053" y="9558"/>
                        <a:pt x="21031" y="8692"/>
                        <a:pt x="18511" y="8692"/>
                      </a:cubicBezTo>
                      <a:cubicBezTo>
                        <a:pt x="15990" y="8692"/>
                        <a:pt x="13968" y="9558"/>
                        <a:pt x="12472" y="11318"/>
                      </a:cubicBezTo>
                      <a:cubicBezTo>
                        <a:pt x="10975" y="13077"/>
                        <a:pt x="10214" y="15361"/>
                        <a:pt x="10214" y="18224"/>
                      </a:cubicBezTo>
                      <a:lnTo>
                        <a:pt x="10214" y="22688"/>
                      </a:lnTo>
                      <a:close/>
                      <a:moveTo>
                        <a:pt x="21635" y="82216"/>
                      </a:moveTo>
                      <a:lnTo>
                        <a:pt x="14126" y="77883"/>
                      </a:lnTo>
                      <a:lnTo>
                        <a:pt x="56845" y="9479"/>
                      </a:lnTo>
                      <a:lnTo>
                        <a:pt x="64354" y="13812"/>
                      </a:lnTo>
                      <a:lnTo>
                        <a:pt x="21635" y="82216"/>
                      </a:lnTo>
                      <a:close/>
                      <a:moveTo>
                        <a:pt x="42062" y="67301"/>
                      </a:moveTo>
                      <a:cubicBezTo>
                        <a:pt x="42062" y="61944"/>
                        <a:pt x="43796" y="57585"/>
                        <a:pt x="47287" y="54250"/>
                      </a:cubicBezTo>
                      <a:cubicBezTo>
                        <a:pt x="50779" y="50916"/>
                        <a:pt x="55217" y="49261"/>
                        <a:pt x="60625" y="49261"/>
                      </a:cubicBezTo>
                      <a:cubicBezTo>
                        <a:pt x="66034" y="49261"/>
                        <a:pt x="70524" y="50916"/>
                        <a:pt x="73990" y="54250"/>
                      </a:cubicBezTo>
                      <a:cubicBezTo>
                        <a:pt x="77455" y="57585"/>
                        <a:pt x="79189" y="62076"/>
                        <a:pt x="79189" y="67721"/>
                      </a:cubicBezTo>
                      <a:lnTo>
                        <a:pt x="79189" y="72001"/>
                      </a:lnTo>
                      <a:cubicBezTo>
                        <a:pt x="79189" y="77201"/>
                        <a:pt x="77508" y="81507"/>
                        <a:pt x="74173" y="84894"/>
                      </a:cubicBezTo>
                      <a:cubicBezTo>
                        <a:pt x="70839" y="88282"/>
                        <a:pt x="66349" y="89962"/>
                        <a:pt x="60731" y="89962"/>
                      </a:cubicBezTo>
                      <a:cubicBezTo>
                        <a:pt x="55111" y="89962"/>
                        <a:pt x="50595" y="88282"/>
                        <a:pt x="47182" y="84947"/>
                      </a:cubicBezTo>
                      <a:cubicBezTo>
                        <a:pt x="43769" y="81612"/>
                        <a:pt x="42036" y="77174"/>
                        <a:pt x="42036" y="71686"/>
                      </a:cubicBezTo>
                      <a:lnTo>
                        <a:pt x="42036" y="67301"/>
                      </a:lnTo>
                      <a:close/>
                      <a:moveTo>
                        <a:pt x="52303" y="71949"/>
                      </a:moveTo>
                      <a:cubicBezTo>
                        <a:pt x="52303" y="74680"/>
                        <a:pt x="53090" y="76912"/>
                        <a:pt x="54665" y="78645"/>
                      </a:cubicBezTo>
                      <a:cubicBezTo>
                        <a:pt x="56241" y="80378"/>
                        <a:pt x="58288" y="81270"/>
                        <a:pt x="60757" y="81270"/>
                      </a:cubicBezTo>
                      <a:cubicBezTo>
                        <a:pt x="63225" y="81270"/>
                        <a:pt x="65325" y="80430"/>
                        <a:pt x="66795" y="78776"/>
                      </a:cubicBezTo>
                      <a:cubicBezTo>
                        <a:pt x="68266" y="77122"/>
                        <a:pt x="69001" y="74785"/>
                        <a:pt x="69001" y="71765"/>
                      </a:cubicBezTo>
                      <a:lnTo>
                        <a:pt x="69001" y="67248"/>
                      </a:lnTo>
                      <a:cubicBezTo>
                        <a:pt x="69001" y="64439"/>
                        <a:pt x="68213" y="62207"/>
                        <a:pt x="66665" y="60526"/>
                      </a:cubicBezTo>
                      <a:cubicBezTo>
                        <a:pt x="65089" y="58846"/>
                        <a:pt x="63093" y="58005"/>
                        <a:pt x="60652" y="58005"/>
                      </a:cubicBezTo>
                      <a:cubicBezTo>
                        <a:pt x="58210" y="58005"/>
                        <a:pt x="56162" y="58846"/>
                        <a:pt x="54613" y="60526"/>
                      </a:cubicBezTo>
                      <a:cubicBezTo>
                        <a:pt x="53063" y="62207"/>
                        <a:pt x="52303" y="64544"/>
                        <a:pt x="52303" y="67511"/>
                      </a:cubicBezTo>
                      <a:lnTo>
                        <a:pt x="52303" y="71949"/>
                      </a:lnTo>
                      <a:close/>
                    </a:path>
                  </a:pathLst>
                </a:custGeom>
                <a:solidFill>
                  <a:srgbClr val="000000"/>
                </a:solidFill>
                <a:ln w="0" cap="flat">
                  <a:noFill/>
                  <a:prstDash val="solid"/>
                  <a:miter/>
                </a:ln>
              </p:spPr>
              <p:txBody>
                <a:bodyPr rtlCol="0" anchor="ctr"/>
                <a:lstStyle/>
                <a:p>
                  <a:endParaRPr lang="en-US"/>
                </a:p>
              </p:txBody>
            </p:sp>
          </p:grpSp>
          <p:grpSp>
            <p:nvGrpSpPr>
              <p:cNvPr id="190" name="Graphic 630">
                <a:extLst>
                  <a:ext uri="{FF2B5EF4-FFF2-40B4-BE49-F238E27FC236}">
                    <a16:creationId xmlns:a16="http://schemas.microsoft.com/office/drawing/2014/main" id="{F73E8824-CBEB-F9C9-FCFE-CE99F1898233}"/>
                  </a:ext>
                </a:extLst>
              </p:cNvPr>
              <p:cNvGrpSpPr/>
              <p:nvPr/>
            </p:nvGrpSpPr>
            <p:grpSpPr>
              <a:xfrm>
                <a:off x="8778845" y="3578284"/>
                <a:ext cx="217320" cy="89962"/>
                <a:chOff x="8778845" y="3578284"/>
                <a:chExt cx="217320" cy="89962"/>
              </a:xfrm>
              <a:solidFill>
                <a:srgbClr val="000000"/>
              </a:solidFill>
            </p:grpSpPr>
            <p:sp>
              <p:nvSpPr>
                <p:cNvPr id="203" name="Freeform 202">
                  <a:extLst>
                    <a:ext uri="{FF2B5EF4-FFF2-40B4-BE49-F238E27FC236}">
                      <a16:creationId xmlns:a16="http://schemas.microsoft.com/office/drawing/2014/main" id="{BD3641D7-E68D-BC1B-0DA0-F398C5D9B34C}"/>
                    </a:ext>
                  </a:extLst>
                </p:cNvPr>
                <p:cNvSpPr/>
                <p:nvPr/>
              </p:nvSpPr>
              <p:spPr>
                <a:xfrm>
                  <a:off x="8778845" y="3579545"/>
                  <a:ext cx="57263" cy="88701"/>
                </a:xfrm>
                <a:custGeom>
                  <a:avLst/>
                  <a:gdLst>
                    <a:gd name="connsiteX0" fmla="*/ 2730 w 57263"/>
                    <a:gd name="connsiteY0" fmla="*/ 44115 h 88701"/>
                    <a:gd name="connsiteX1" fmla="*/ 7483 w 57263"/>
                    <a:gd name="connsiteY1" fmla="*/ 0 h 88701"/>
                    <a:gd name="connsiteX2" fmla="*/ 54481 w 57263"/>
                    <a:gd name="connsiteY2" fmla="*/ 0 h 88701"/>
                    <a:gd name="connsiteX3" fmla="*/ 54481 w 57263"/>
                    <a:gd name="connsiteY3" fmla="*/ 12631 h 88701"/>
                    <a:gd name="connsiteX4" fmla="*/ 19613 w 57263"/>
                    <a:gd name="connsiteY4" fmla="*/ 12631 h 88701"/>
                    <a:gd name="connsiteX5" fmla="*/ 17197 w 57263"/>
                    <a:gd name="connsiteY5" fmla="*/ 33559 h 88701"/>
                    <a:gd name="connsiteX6" fmla="*/ 30903 w 57263"/>
                    <a:gd name="connsiteY6" fmla="*/ 30066 h 88701"/>
                    <a:gd name="connsiteX7" fmla="*/ 50333 w 57263"/>
                    <a:gd name="connsiteY7" fmla="*/ 38049 h 88701"/>
                    <a:gd name="connsiteX8" fmla="*/ 57264 w 57263"/>
                    <a:gd name="connsiteY8" fmla="*/ 59555 h 88701"/>
                    <a:gd name="connsiteX9" fmla="*/ 49571 w 57263"/>
                    <a:gd name="connsiteY9" fmla="*/ 80798 h 88701"/>
                    <a:gd name="connsiteX10" fmla="*/ 28487 w 57263"/>
                    <a:gd name="connsiteY10" fmla="*/ 88702 h 88701"/>
                    <a:gd name="connsiteX11" fmla="*/ 8559 w 57263"/>
                    <a:gd name="connsiteY11" fmla="*/ 81875 h 88701"/>
                    <a:gd name="connsiteX12" fmla="*/ 0 w 57263"/>
                    <a:gd name="connsiteY12" fmla="*/ 63861 h 88701"/>
                    <a:gd name="connsiteX13" fmla="*/ 14125 w 57263"/>
                    <a:gd name="connsiteY13" fmla="*/ 63861 h 88701"/>
                    <a:gd name="connsiteX14" fmla="*/ 18694 w 57263"/>
                    <a:gd name="connsiteY14" fmla="*/ 73629 h 88701"/>
                    <a:gd name="connsiteX15" fmla="*/ 28435 w 57263"/>
                    <a:gd name="connsiteY15" fmla="*/ 77017 h 88701"/>
                    <a:gd name="connsiteX16" fmla="*/ 38911 w 57263"/>
                    <a:gd name="connsiteY16" fmla="*/ 72211 h 88701"/>
                    <a:gd name="connsiteX17" fmla="*/ 42666 w 57263"/>
                    <a:gd name="connsiteY17" fmla="*/ 59108 h 88701"/>
                    <a:gd name="connsiteX18" fmla="*/ 38517 w 57263"/>
                    <a:gd name="connsiteY18" fmla="*/ 46452 h 88701"/>
                    <a:gd name="connsiteX19" fmla="*/ 27096 w 57263"/>
                    <a:gd name="connsiteY19" fmla="*/ 41804 h 88701"/>
                    <a:gd name="connsiteX20" fmla="*/ 20374 w 57263"/>
                    <a:gd name="connsiteY20" fmla="*/ 42854 h 88701"/>
                    <a:gd name="connsiteX21" fmla="*/ 14362 w 57263"/>
                    <a:gd name="connsiteY21" fmla="*/ 46977 h 88701"/>
                    <a:gd name="connsiteX22" fmla="*/ 2704 w 57263"/>
                    <a:gd name="connsiteY22" fmla="*/ 44088 h 88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263" h="88701">
                      <a:moveTo>
                        <a:pt x="2730" y="44115"/>
                      </a:moveTo>
                      <a:lnTo>
                        <a:pt x="7483" y="0"/>
                      </a:lnTo>
                      <a:lnTo>
                        <a:pt x="54481" y="0"/>
                      </a:lnTo>
                      <a:lnTo>
                        <a:pt x="54481" y="12631"/>
                      </a:lnTo>
                      <a:lnTo>
                        <a:pt x="19613" y="12631"/>
                      </a:lnTo>
                      <a:lnTo>
                        <a:pt x="17197" y="33559"/>
                      </a:lnTo>
                      <a:cubicBezTo>
                        <a:pt x="21241" y="31248"/>
                        <a:pt x="25809" y="30066"/>
                        <a:pt x="30903" y="30066"/>
                      </a:cubicBezTo>
                      <a:cubicBezTo>
                        <a:pt x="39226" y="30066"/>
                        <a:pt x="45712" y="32744"/>
                        <a:pt x="50333" y="38049"/>
                      </a:cubicBezTo>
                      <a:cubicBezTo>
                        <a:pt x="54954" y="43379"/>
                        <a:pt x="57264" y="50548"/>
                        <a:pt x="57264" y="59555"/>
                      </a:cubicBezTo>
                      <a:cubicBezTo>
                        <a:pt x="57264" y="68561"/>
                        <a:pt x="54691" y="75520"/>
                        <a:pt x="49571" y="80798"/>
                      </a:cubicBezTo>
                      <a:cubicBezTo>
                        <a:pt x="44451" y="86076"/>
                        <a:pt x="37415" y="88702"/>
                        <a:pt x="28487" y="88702"/>
                      </a:cubicBezTo>
                      <a:cubicBezTo>
                        <a:pt x="20479" y="88702"/>
                        <a:pt x="13836" y="86417"/>
                        <a:pt x="8559" y="81875"/>
                      </a:cubicBezTo>
                      <a:cubicBezTo>
                        <a:pt x="3282" y="77332"/>
                        <a:pt x="446" y="71319"/>
                        <a:pt x="0" y="63861"/>
                      </a:cubicBezTo>
                      <a:lnTo>
                        <a:pt x="14125" y="63861"/>
                      </a:lnTo>
                      <a:cubicBezTo>
                        <a:pt x="14677" y="68115"/>
                        <a:pt x="16200" y="71371"/>
                        <a:pt x="18694" y="73629"/>
                      </a:cubicBezTo>
                      <a:cubicBezTo>
                        <a:pt x="21188" y="75888"/>
                        <a:pt x="24418" y="77017"/>
                        <a:pt x="28435" y="77017"/>
                      </a:cubicBezTo>
                      <a:cubicBezTo>
                        <a:pt x="32925" y="77017"/>
                        <a:pt x="36417" y="75415"/>
                        <a:pt x="38911" y="72211"/>
                      </a:cubicBezTo>
                      <a:cubicBezTo>
                        <a:pt x="41405" y="69008"/>
                        <a:pt x="42666" y="64649"/>
                        <a:pt x="42666" y="59108"/>
                      </a:cubicBezTo>
                      <a:cubicBezTo>
                        <a:pt x="42666" y="53568"/>
                        <a:pt x="41274" y="49576"/>
                        <a:pt x="38517" y="46452"/>
                      </a:cubicBezTo>
                      <a:cubicBezTo>
                        <a:pt x="35760" y="43353"/>
                        <a:pt x="31953" y="41804"/>
                        <a:pt x="27096" y="41804"/>
                      </a:cubicBezTo>
                      <a:cubicBezTo>
                        <a:pt x="24444" y="41804"/>
                        <a:pt x="22213" y="42145"/>
                        <a:pt x="20374" y="42854"/>
                      </a:cubicBezTo>
                      <a:cubicBezTo>
                        <a:pt x="18536" y="43563"/>
                        <a:pt x="16541" y="44929"/>
                        <a:pt x="14362" y="46977"/>
                      </a:cubicBezTo>
                      <a:lnTo>
                        <a:pt x="2704" y="44088"/>
                      </a:lnTo>
                      <a:close/>
                    </a:path>
                  </a:pathLst>
                </a:custGeom>
                <a:solidFill>
                  <a:srgbClr val="000000"/>
                </a:solidFill>
                <a:ln w="0" cap="flat">
                  <a:noFill/>
                  <a:prstDash val="solid"/>
                  <a:miter/>
                </a:ln>
              </p:spPr>
              <p:txBody>
                <a:bodyPr rtlCol="0" anchor="ctr"/>
                <a:lstStyle/>
                <a:p>
                  <a:endParaRPr lang="en-US"/>
                </a:p>
              </p:txBody>
            </p:sp>
            <p:sp>
              <p:nvSpPr>
                <p:cNvPr id="204" name="Freeform 203">
                  <a:extLst>
                    <a:ext uri="{FF2B5EF4-FFF2-40B4-BE49-F238E27FC236}">
                      <a16:creationId xmlns:a16="http://schemas.microsoft.com/office/drawing/2014/main" id="{7B1283DA-9C9E-541E-807B-6023E4B955D8}"/>
                    </a:ext>
                  </a:extLst>
                </p:cNvPr>
                <p:cNvSpPr/>
                <p:nvPr/>
              </p:nvSpPr>
              <p:spPr>
                <a:xfrm>
                  <a:off x="8845219" y="3579571"/>
                  <a:ext cx="60625" cy="87494"/>
                </a:xfrm>
                <a:custGeom>
                  <a:avLst/>
                  <a:gdLst>
                    <a:gd name="connsiteX0" fmla="*/ 60625 w 60625"/>
                    <a:gd name="connsiteY0" fmla="*/ 8088 h 87494"/>
                    <a:gd name="connsiteX1" fmla="*/ 25652 w 60625"/>
                    <a:gd name="connsiteY1" fmla="*/ 87494 h 87494"/>
                    <a:gd name="connsiteX2" fmla="*/ 10319 w 60625"/>
                    <a:gd name="connsiteY2" fmla="*/ 87494 h 87494"/>
                    <a:gd name="connsiteX3" fmla="*/ 45239 w 60625"/>
                    <a:gd name="connsiteY3" fmla="*/ 11711 h 87494"/>
                    <a:gd name="connsiteX4" fmla="*/ 0 w 60625"/>
                    <a:gd name="connsiteY4" fmla="*/ 11711 h 87494"/>
                    <a:gd name="connsiteX5" fmla="*/ 0 w 60625"/>
                    <a:gd name="connsiteY5" fmla="*/ 0 h 87494"/>
                    <a:gd name="connsiteX6" fmla="*/ 60625 w 60625"/>
                    <a:gd name="connsiteY6" fmla="*/ 0 h 87494"/>
                    <a:gd name="connsiteX7" fmla="*/ 60625 w 60625"/>
                    <a:gd name="connsiteY7" fmla="*/ 8114 h 87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625" h="87494">
                      <a:moveTo>
                        <a:pt x="60625" y="8088"/>
                      </a:moveTo>
                      <a:lnTo>
                        <a:pt x="25652" y="87494"/>
                      </a:lnTo>
                      <a:lnTo>
                        <a:pt x="10319" y="87494"/>
                      </a:lnTo>
                      <a:lnTo>
                        <a:pt x="45239" y="11711"/>
                      </a:lnTo>
                      <a:lnTo>
                        <a:pt x="0" y="11711"/>
                      </a:lnTo>
                      <a:lnTo>
                        <a:pt x="0" y="0"/>
                      </a:lnTo>
                      <a:lnTo>
                        <a:pt x="60625" y="0"/>
                      </a:lnTo>
                      <a:lnTo>
                        <a:pt x="60625" y="8114"/>
                      </a:lnTo>
                      <a:close/>
                    </a:path>
                  </a:pathLst>
                </a:custGeom>
                <a:solidFill>
                  <a:srgbClr val="000000"/>
                </a:solidFill>
                <a:ln w="0" cap="flat">
                  <a:noFill/>
                  <a:prstDash val="solid"/>
                  <a:miter/>
                </a:ln>
              </p:spPr>
              <p:txBody>
                <a:bodyPr rtlCol="0" anchor="ctr"/>
                <a:lstStyle/>
                <a:p>
                  <a:endParaRPr lang="en-US"/>
                </a:p>
              </p:txBody>
            </p:sp>
            <p:sp>
              <p:nvSpPr>
                <p:cNvPr id="205" name="Freeform 204">
                  <a:extLst>
                    <a:ext uri="{FF2B5EF4-FFF2-40B4-BE49-F238E27FC236}">
                      <a16:creationId xmlns:a16="http://schemas.microsoft.com/office/drawing/2014/main" id="{41C14AAA-006C-365B-E133-60C650E0D357}"/>
                    </a:ext>
                  </a:extLst>
                </p:cNvPr>
                <p:cNvSpPr/>
                <p:nvPr/>
              </p:nvSpPr>
              <p:spPr>
                <a:xfrm>
                  <a:off x="8916951" y="3578284"/>
                  <a:ext cx="79214" cy="89962"/>
                </a:xfrm>
                <a:custGeom>
                  <a:avLst/>
                  <a:gdLst>
                    <a:gd name="connsiteX0" fmla="*/ 0 w 79214"/>
                    <a:gd name="connsiteY0" fmla="*/ 18092 h 89962"/>
                    <a:gd name="connsiteX1" fmla="*/ 5120 w 79214"/>
                    <a:gd name="connsiteY1" fmla="*/ 5068 h 89962"/>
                    <a:gd name="connsiteX2" fmla="*/ 18511 w 79214"/>
                    <a:gd name="connsiteY2" fmla="*/ 0 h 89962"/>
                    <a:gd name="connsiteX3" fmla="*/ 32006 w 79214"/>
                    <a:gd name="connsiteY3" fmla="*/ 5068 h 89962"/>
                    <a:gd name="connsiteX4" fmla="*/ 37074 w 79214"/>
                    <a:gd name="connsiteY4" fmla="*/ 18381 h 89962"/>
                    <a:gd name="connsiteX5" fmla="*/ 37074 w 79214"/>
                    <a:gd name="connsiteY5" fmla="*/ 22714 h 89962"/>
                    <a:gd name="connsiteX6" fmla="*/ 32006 w 79214"/>
                    <a:gd name="connsiteY6" fmla="*/ 35633 h 89962"/>
                    <a:gd name="connsiteX7" fmla="*/ 18642 w 79214"/>
                    <a:gd name="connsiteY7" fmla="*/ 40675 h 89962"/>
                    <a:gd name="connsiteX8" fmla="*/ 5277 w 79214"/>
                    <a:gd name="connsiteY8" fmla="*/ 35712 h 89962"/>
                    <a:gd name="connsiteX9" fmla="*/ 26 w 79214"/>
                    <a:gd name="connsiteY9" fmla="*/ 22346 h 89962"/>
                    <a:gd name="connsiteX10" fmla="*/ 26 w 79214"/>
                    <a:gd name="connsiteY10" fmla="*/ 18092 h 89962"/>
                    <a:gd name="connsiteX11" fmla="*/ 10240 w 79214"/>
                    <a:gd name="connsiteY11" fmla="*/ 22688 h 89962"/>
                    <a:gd name="connsiteX12" fmla="*/ 12550 w 79214"/>
                    <a:gd name="connsiteY12" fmla="*/ 29410 h 89962"/>
                    <a:gd name="connsiteX13" fmla="*/ 18642 w 79214"/>
                    <a:gd name="connsiteY13" fmla="*/ 31983 h 89962"/>
                    <a:gd name="connsiteX14" fmla="*/ 24655 w 79214"/>
                    <a:gd name="connsiteY14" fmla="*/ 29410 h 89962"/>
                    <a:gd name="connsiteX15" fmla="*/ 26939 w 79214"/>
                    <a:gd name="connsiteY15" fmla="*/ 22451 h 89962"/>
                    <a:gd name="connsiteX16" fmla="*/ 26939 w 79214"/>
                    <a:gd name="connsiteY16" fmla="*/ 18040 h 89962"/>
                    <a:gd name="connsiteX17" fmla="*/ 24629 w 79214"/>
                    <a:gd name="connsiteY17" fmla="*/ 11291 h 89962"/>
                    <a:gd name="connsiteX18" fmla="*/ 18537 w 79214"/>
                    <a:gd name="connsiteY18" fmla="*/ 8692 h 89962"/>
                    <a:gd name="connsiteX19" fmla="*/ 12498 w 79214"/>
                    <a:gd name="connsiteY19" fmla="*/ 11318 h 89962"/>
                    <a:gd name="connsiteX20" fmla="*/ 10240 w 79214"/>
                    <a:gd name="connsiteY20" fmla="*/ 18224 h 89962"/>
                    <a:gd name="connsiteX21" fmla="*/ 10240 w 79214"/>
                    <a:gd name="connsiteY21" fmla="*/ 22688 h 89962"/>
                    <a:gd name="connsiteX22" fmla="*/ 21635 w 79214"/>
                    <a:gd name="connsiteY22" fmla="*/ 82216 h 89962"/>
                    <a:gd name="connsiteX23" fmla="*/ 14126 w 79214"/>
                    <a:gd name="connsiteY23" fmla="*/ 77883 h 89962"/>
                    <a:gd name="connsiteX24" fmla="*/ 56845 w 79214"/>
                    <a:gd name="connsiteY24" fmla="*/ 9479 h 89962"/>
                    <a:gd name="connsiteX25" fmla="*/ 64354 w 79214"/>
                    <a:gd name="connsiteY25" fmla="*/ 13812 h 89962"/>
                    <a:gd name="connsiteX26" fmla="*/ 21635 w 79214"/>
                    <a:gd name="connsiteY26" fmla="*/ 82216 h 89962"/>
                    <a:gd name="connsiteX27" fmla="*/ 42089 w 79214"/>
                    <a:gd name="connsiteY27" fmla="*/ 67301 h 89962"/>
                    <a:gd name="connsiteX28" fmla="*/ 47313 w 79214"/>
                    <a:gd name="connsiteY28" fmla="*/ 54250 h 89962"/>
                    <a:gd name="connsiteX29" fmla="*/ 60652 w 79214"/>
                    <a:gd name="connsiteY29" fmla="*/ 49261 h 89962"/>
                    <a:gd name="connsiteX30" fmla="*/ 74016 w 79214"/>
                    <a:gd name="connsiteY30" fmla="*/ 54250 h 89962"/>
                    <a:gd name="connsiteX31" fmla="*/ 79214 w 79214"/>
                    <a:gd name="connsiteY31" fmla="*/ 67721 h 89962"/>
                    <a:gd name="connsiteX32" fmla="*/ 79214 w 79214"/>
                    <a:gd name="connsiteY32" fmla="*/ 72001 h 89962"/>
                    <a:gd name="connsiteX33" fmla="*/ 74200 w 79214"/>
                    <a:gd name="connsiteY33" fmla="*/ 84894 h 89962"/>
                    <a:gd name="connsiteX34" fmla="*/ 60757 w 79214"/>
                    <a:gd name="connsiteY34" fmla="*/ 89962 h 89962"/>
                    <a:gd name="connsiteX35" fmla="*/ 47208 w 79214"/>
                    <a:gd name="connsiteY35" fmla="*/ 84947 h 89962"/>
                    <a:gd name="connsiteX36" fmla="*/ 42062 w 79214"/>
                    <a:gd name="connsiteY36" fmla="*/ 71686 h 89962"/>
                    <a:gd name="connsiteX37" fmla="*/ 42062 w 79214"/>
                    <a:gd name="connsiteY37" fmla="*/ 67301 h 89962"/>
                    <a:gd name="connsiteX38" fmla="*/ 52302 w 79214"/>
                    <a:gd name="connsiteY38" fmla="*/ 71949 h 89962"/>
                    <a:gd name="connsiteX39" fmla="*/ 54665 w 79214"/>
                    <a:gd name="connsiteY39" fmla="*/ 78645 h 89962"/>
                    <a:gd name="connsiteX40" fmla="*/ 60757 w 79214"/>
                    <a:gd name="connsiteY40" fmla="*/ 81270 h 89962"/>
                    <a:gd name="connsiteX41" fmla="*/ 66795 w 79214"/>
                    <a:gd name="connsiteY41" fmla="*/ 78776 h 89962"/>
                    <a:gd name="connsiteX42" fmla="*/ 69001 w 79214"/>
                    <a:gd name="connsiteY42" fmla="*/ 71765 h 89962"/>
                    <a:gd name="connsiteX43" fmla="*/ 69001 w 79214"/>
                    <a:gd name="connsiteY43" fmla="*/ 67248 h 89962"/>
                    <a:gd name="connsiteX44" fmla="*/ 66665 w 79214"/>
                    <a:gd name="connsiteY44" fmla="*/ 60526 h 89962"/>
                    <a:gd name="connsiteX45" fmla="*/ 60652 w 79214"/>
                    <a:gd name="connsiteY45" fmla="*/ 58005 h 89962"/>
                    <a:gd name="connsiteX46" fmla="*/ 54613 w 79214"/>
                    <a:gd name="connsiteY46" fmla="*/ 60526 h 89962"/>
                    <a:gd name="connsiteX47" fmla="*/ 52302 w 79214"/>
                    <a:gd name="connsiteY47" fmla="*/ 67511 h 89962"/>
                    <a:gd name="connsiteX48" fmla="*/ 52302 w 79214"/>
                    <a:gd name="connsiteY48" fmla="*/ 71949 h 8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214" h="89962">
                      <a:moveTo>
                        <a:pt x="0" y="18092"/>
                      </a:moveTo>
                      <a:cubicBezTo>
                        <a:pt x="0" y="12814"/>
                        <a:pt x="1707" y="8455"/>
                        <a:pt x="5120" y="5068"/>
                      </a:cubicBezTo>
                      <a:cubicBezTo>
                        <a:pt x="8533" y="1681"/>
                        <a:pt x="12997" y="0"/>
                        <a:pt x="18511" y="0"/>
                      </a:cubicBezTo>
                      <a:cubicBezTo>
                        <a:pt x="24025" y="0"/>
                        <a:pt x="28619" y="1707"/>
                        <a:pt x="32006" y="5068"/>
                      </a:cubicBezTo>
                      <a:cubicBezTo>
                        <a:pt x="35393" y="8455"/>
                        <a:pt x="37074" y="12893"/>
                        <a:pt x="37074" y="18381"/>
                      </a:cubicBezTo>
                      <a:lnTo>
                        <a:pt x="37074" y="22714"/>
                      </a:lnTo>
                      <a:cubicBezTo>
                        <a:pt x="37074" y="27966"/>
                        <a:pt x="35367" y="32272"/>
                        <a:pt x="32006" y="35633"/>
                      </a:cubicBezTo>
                      <a:cubicBezTo>
                        <a:pt x="28619" y="38994"/>
                        <a:pt x="24155" y="40675"/>
                        <a:pt x="18642" y="40675"/>
                      </a:cubicBezTo>
                      <a:cubicBezTo>
                        <a:pt x="13128" y="40675"/>
                        <a:pt x="8770" y="39020"/>
                        <a:pt x="5277" y="35712"/>
                      </a:cubicBezTo>
                      <a:cubicBezTo>
                        <a:pt x="1759" y="32403"/>
                        <a:pt x="26" y="27939"/>
                        <a:pt x="26" y="22346"/>
                      </a:cubicBezTo>
                      <a:lnTo>
                        <a:pt x="26" y="18092"/>
                      </a:lnTo>
                      <a:close/>
                      <a:moveTo>
                        <a:pt x="10240" y="22688"/>
                      </a:moveTo>
                      <a:cubicBezTo>
                        <a:pt x="10240" y="25471"/>
                        <a:pt x="11001" y="27703"/>
                        <a:pt x="12550" y="29410"/>
                      </a:cubicBezTo>
                      <a:cubicBezTo>
                        <a:pt x="14100" y="31116"/>
                        <a:pt x="16122" y="31983"/>
                        <a:pt x="18642" y="31983"/>
                      </a:cubicBezTo>
                      <a:cubicBezTo>
                        <a:pt x="21163" y="31983"/>
                        <a:pt x="23132" y="31116"/>
                        <a:pt x="24655" y="29410"/>
                      </a:cubicBezTo>
                      <a:cubicBezTo>
                        <a:pt x="26177" y="27703"/>
                        <a:pt x="26939" y="25392"/>
                        <a:pt x="26939" y="22451"/>
                      </a:cubicBezTo>
                      <a:lnTo>
                        <a:pt x="26939" y="18040"/>
                      </a:lnTo>
                      <a:cubicBezTo>
                        <a:pt x="26939" y="15256"/>
                        <a:pt x="26177" y="13024"/>
                        <a:pt x="24629" y="11291"/>
                      </a:cubicBezTo>
                      <a:cubicBezTo>
                        <a:pt x="23079" y="9558"/>
                        <a:pt x="21057" y="8692"/>
                        <a:pt x="18537" y="8692"/>
                      </a:cubicBezTo>
                      <a:cubicBezTo>
                        <a:pt x="16016" y="8692"/>
                        <a:pt x="13995" y="9558"/>
                        <a:pt x="12498" y="11318"/>
                      </a:cubicBezTo>
                      <a:cubicBezTo>
                        <a:pt x="11001" y="13077"/>
                        <a:pt x="10240" y="15361"/>
                        <a:pt x="10240" y="18224"/>
                      </a:cubicBezTo>
                      <a:lnTo>
                        <a:pt x="10240" y="22688"/>
                      </a:lnTo>
                      <a:close/>
                      <a:moveTo>
                        <a:pt x="21635" y="82216"/>
                      </a:moveTo>
                      <a:lnTo>
                        <a:pt x="14126" y="77883"/>
                      </a:lnTo>
                      <a:lnTo>
                        <a:pt x="56845" y="9479"/>
                      </a:lnTo>
                      <a:lnTo>
                        <a:pt x="64354" y="13812"/>
                      </a:lnTo>
                      <a:lnTo>
                        <a:pt x="21635" y="82216"/>
                      </a:lnTo>
                      <a:close/>
                      <a:moveTo>
                        <a:pt x="42089" y="67301"/>
                      </a:moveTo>
                      <a:cubicBezTo>
                        <a:pt x="42089" y="61944"/>
                        <a:pt x="43821" y="57585"/>
                        <a:pt x="47313" y="54250"/>
                      </a:cubicBezTo>
                      <a:cubicBezTo>
                        <a:pt x="50806" y="50916"/>
                        <a:pt x="55243" y="49261"/>
                        <a:pt x="60652" y="49261"/>
                      </a:cubicBezTo>
                      <a:cubicBezTo>
                        <a:pt x="66060" y="49261"/>
                        <a:pt x="70550" y="50916"/>
                        <a:pt x="74016" y="54250"/>
                      </a:cubicBezTo>
                      <a:cubicBezTo>
                        <a:pt x="77482" y="57585"/>
                        <a:pt x="79214" y="62076"/>
                        <a:pt x="79214" y="67721"/>
                      </a:cubicBezTo>
                      <a:lnTo>
                        <a:pt x="79214" y="72001"/>
                      </a:lnTo>
                      <a:cubicBezTo>
                        <a:pt x="79214" y="77201"/>
                        <a:pt x="77534" y="81507"/>
                        <a:pt x="74200" y="84894"/>
                      </a:cubicBezTo>
                      <a:cubicBezTo>
                        <a:pt x="70865" y="88282"/>
                        <a:pt x="66375" y="89962"/>
                        <a:pt x="60757" y="89962"/>
                      </a:cubicBezTo>
                      <a:cubicBezTo>
                        <a:pt x="55138" y="89962"/>
                        <a:pt x="50622" y="88282"/>
                        <a:pt x="47208" y="84947"/>
                      </a:cubicBezTo>
                      <a:cubicBezTo>
                        <a:pt x="43795" y="81612"/>
                        <a:pt x="42062" y="77174"/>
                        <a:pt x="42062" y="71686"/>
                      </a:cubicBezTo>
                      <a:lnTo>
                        <a:pt x="42062" y="67301"/>
                      </a:lnTo>
                      <a:close/>
                      <a:moveTo>
                        <a:pt x="52302" y="71949"/>
                      </a:moveTo>
                      <a:cubicBezTo>
                        <a:pt x="52302" y="74680"/>
                        <a:pt x="53090" y="76912"/>
                        <a:pt x="54665" y="78645"/>
                      </a:cubicBezTo>
                      <a:cubicBezTo>
                        <a:pt x="56240" y="80378"/>
                        <a:pt x="58288" y="81270"/>
                        <a:pt x="60757" y="81270"/>
                      </a:cubicBezTo>
                      <a:cubicBezTo>
                        <a:pt x="63225" y="81270"/>
                        <a:pt x="65325" y="80430"/>
                        <a:pt x="66795" y="78776"/>
                      </a:cubicBezTo>
                      <a:cubicBezTo>
                        <a:pt x="68266" y="77122"/>
                        <a:pt x="69001" y="74785"/>
                        <a:pt x="69001" y="71765"/>
                      </a:cubicBezTo>
                      <a:lnTo>
                        <a:pt x="69001" y="67248"/>
                      </a:lnTo>
                      <a:cubicBezTo>
                        <a:pt x="69001" y="64439"/>
                        <a:pt x="68213" y="62207"/>
                        <a:pt x="66665" y="60526"/>
                      </a:cubicBezTo>
                      <a:cubicBezTo>
                        <a:pt x="65089" y="58846"/>
                        <a:pt x="63093" y="58005"/>
                        <a:pt x="60652" y="58005"/>
                      </a:cubicBezTo>
                      <a:cubicBezTo>
                        <a:pt x="58209" y="58005"/>
                        <a:pt x="56162" y="58846"/>
                        <a:pt x="54613" y="60526"/>
                      </a:cubicBezTo>
                      <a:cubicBezTo>
                        <a:pt x="53063" y="62207"/>
                        <a:pt x="52302" y="64544"/>
                        <a:pt x="52302" y="67511"/>
                      </a:cubicBezTo>
                      <a:lnTo>
                        <a:pt x="52302" y="71949"/>
                      </a:lnTo>
                      <a:close/>
                    </a:path>
                  </a:pathLst>
                </a:custGeom>
                <a:solidFill>
                  <a:srgbClr val="000000"/>
                </a:solidFill>
                <a:ln w="0" cap="flat">
                  <a:noFill/>
                  <a:prstDash val="solid"/>
                  <a:miter/>
                </a:ln>
              </p:spPr>
              <p:txBody>
                <a:bodyPr rtlCol="0" anchor="ctr"/>
                <a:lstStyle/>
                <a:p>
                  <a:endParaRPr lang="en-US"/>
                </a:p>
              </p:txBody>
            </p:sp>
          </p:grpSp>
          <p:grpSp>
            <p:nvGrpSpPr>
              <p:cNvPr id="191" name="Graphic 630">
                <a:extLst>
                  <a:ext uri="{FF2B5EF4-FFF2-40B4-BE49-F238E27FC236}">
                    <a16:creationId xmlns:a16="http://schemas.microsoft.com/office/drawing/2014/main" id="{981AB35A-A3F7-BE0F-E1A0-E747CC7AE9E8}"/>
                  </a:ext>
                </a:extLst>
              </p:cNvPr>
              <p:cNvGrpSpPr/>
              <p:nvPr/>
            </p:nvGrpSpPr>
            <p:grpSpPr>
              <a:xfrm>
                <a:off x="9374935" y="3578284"/>
                <a:ext cx="217321" cy="89962"/>
                <a:chOff x="9374935" y="3578284"/>
                <a:chExt cx="217321" cy="89962"/>
              </a:xfrm>
              <a:solidFill>
                <a:srgbClr val="000000"/>
              </a:solidFill>
            </p:grpSpPr>
            <p:sp>
              <p:nvSpPr>
                <p:cNvPr id="200" name="Freeform 199">
                  <a:extLst>
                    <a:ext uri="{FF2B5EF4-FFF2-40B4-BE49-F238E27FC236}">
                      <a16:creationId xmlns:a16="http://schemas.microsoft.com/office/drawing/2014/main" id="{70A95F21-9D87-280A-8754-86E98DA27C1D}"/>
                    </a:ext>
                  </a:extLst>
                </p:cNvPr>
                <p:cNvSpPr/>
                <p:nvPr/>
              </p:nvSpPr>
              <p:spPr>
                <a:xfrm>
                  <a:off x="9374935" y="3579545"/>
                  <a:ext cx="57264" cy="88701"/>
                </a:xfrm>
                <a:custGeom>
                  <a:avLst/>
                  <a:gdLst>
                    <a:gd name="connsiteX0" fmla="*/ 2731 w 57264"/>
                    <a:gd name="connsiteY0" fmla="*/ 44115 h 88701"/>
                    <a:gd name="connsiteX1" fmla="*/ 7483 w 57264"/>
                    <a:gd name="connsiteY1" fmla="*/ 0 h 88701"/>
                    <a:gd name="connsiteX2" fmla="*/ 54481 w 57264"/>
                    <a:gd name="connsiteY2" fmla="*/ 0 h 88701"/>
                    <a:gd name="connsiteX3" fmla="*/ 54481 w 57264"/>
                    <a:gd name="connsiteY3" fmla="*/ 12631 h 88701"/>
                    <a:gd name="connsiteX4" fmla="*/ 19614 w 57264"/>
                    <a:gd name="connsiteY4" fmla="*/ 12631 h 88701"/>
                    <a:gd name="connsiteX5" fmla="*/ 17198 w 57264"/>
                    <a:gd name="connsiteY5" fmla="*/ 33559 h 88701"/>
                    <a:gd name="connsiteX6" fmla="*/ 30903 w 57264"/>
                    <a:gd name="connsiteY6" fmla="*/ 30066 h 88701"/>
                    <a:gd name="connsiteX7" fmla="*/ 50333 w 57264"/>
                    <a:gd name="connsiteY7" fmla="*/ 38049 h 88701"/>
                    <a:gd name="connsiteX8" fmla="*/ 57265 w 57264"/>
                    <a:gd name="connsiteY8" fmla="*/ 59555 h 88701"/>
                    <a:gd name="connsiteX9" fmla="*/ 49572 w 57264"/>
                    <a:gd name="connsiteY9" fmla="*/ 80798 h 88701"/>
                    <a:gd name="connsiteX10" fmla="*/ 28488 w 57264"/>
                    <a:gd name="connsiteY10" fmla="*/ 88702 h 88701"/>
                    <a:gd name="connsiteX11" fmla="*/ 8560 w 57264"/>
                    <a:gd name="connsiteY11" fmla="*/ 81875 h 88701"/>
                    <a:gd name="connsiteX12" fmla="*/ 0 w 57264"/>
                    <a:gd name="connsiteY12" fmla="*/ 63861 h 88701"/>
                    <a:gd name="connsiteX13" fmla="*/ 14126 w 57264"/>
                    <a:gd name="connsiteY13" fmla="*/ 63861 h 88701"/>
                    <a:gd name="connsiteX14" fmla="*/ 18695 w 57264"/>
                    <a:gd name="connsiteY14" fmla="*/ 73629 h 88701"/>
                    <a:gd name="connsiteX15" fmla="*/ 28436 w 57264"/>
                    <a:gd name="connsiteY15" fmla="*/ 77017 h 88701"/>
                    <a:gd name="connsiteX16" fmla="*/ 38912 w 57264"/>
                    <a:gd name="connsiteY16" fmla="*/ 72211 h 88701"/>
                    <a:gd name="connsiteX17" fmla="*/ 42666 w 57264"/>
                    <a:gd name="connsiteY17" fmla="*/ 59108 h 88701"/>
                    <a:gd name="connsiteX18" fmla="*/ 38518 w 57264"/>
                    <a:gd name="connsiteY18" fmla="*/ 46452 h 88701"/>
                    <a:gd name="connsiteX19" fmla="*/ 27096 w 57264"/>
                    <a:gd name="connsiteY19" fmla="*/ 41804 h 88701"/>
                    <a:gd name="connsiteX20" fmla="*/ 20375 w 57264"/>
                    <a:gd name="connsiteY20" fmla="*/ 42854 h 88701"/>
                    <a:gd name="connsiteX21" fmla="*/ 14363 w 57264"/>
                    <a:gd name="connsiteY21" fmla="*/ 46977 h 88701"/>
                    <a:gd name="connsiteX22" fmla="*/ 2704 w 57264"/>
                    <a:gd name="connsiteY22" fmla="*/ 44088 h 88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264" h="88701">
                      <a:moveTo>
                        <a:pt x="2731" y="44115"/>
                      </a:moveTo>
                      <a:lnTo>
                        <a:pt x="7483" y="0"/>
                      </a:lnTo>
                      <a:lnTo>
                        <a:pt x="54481" y="0"/>
                      </a:lnTo>
                      <a:lnTo>
                        <a:pt x="54481" y="12631"/>
                      </a:lnTo>
                      <a:lnTo>
                        <a:pt x="19614" y="12631"/>
                      </a:lnTo>
                      <a:lnTo>
                        <a:pt x="17198" y="33559"/>
                      </a:lnTo>
                      <a:cubicBezTo>
                        <a:pt x="21241" y="31248"/>
                        <a:pt x="25810" y="30066"/>
                        <a:pt x="30903" y="30066"/>
                      </a:cubicBezTo>
                      <a:cubicBezTo>
                        <a:pt x="39227" y="30066"/>
                        <a:pt x="45712" y="32744"/>
                        <a:pt x="50333" y="38049"/>
                      </a:cubicBezTo>
                      <a:cubicBezTo>
                        <a:pt x="54954" y="43379"/>
                        <a:pt x="57265" y="50548"/>
                        <a:pt x="57265" y="59555"/>
                      </a:cubicBezTo>
                      <a:cubicBezTo>
                        <a:pt x="57265" y="68561"/>
                        <a:pt x="54692" y="75520"/>
                        <a:pt x="49572" y="80798"/>
                      </a:cubicBezTo>
                      <a:cubicBezTo>
                        <a:pt x="44452" y="86076"/>
                        <a:pt x="37415" y="88702"/>
                        <a:pt x="28488" y="88702"/>
                      </a:cubicBezTo>
                      <a:cubicBezTo>
                        <a:pt x="20480" y="88702"/>
                        <a:pt x="13837" y="86417"/>
                        <a:pt x="8560" y="81875"/>
                      </a:cubicBezTo>
                      <a:cubicBezTo>
                        <a:pt x="3282" y="77332"/>
                        <a:pt x="447" y="71319"/>
                        <a:pt x="0" y="63861"/>
                      </a:cubicBezTo>
                      <a:lnTo>
                        <a:pt x="14126" y="63861"/>
                      </a:lnTo>
                      <a:cubicBezTo>
                        <a:pt x="14677" y="68115"/>
                        <a:pt x="16200" y="71371"/>
                        <a:pt x="18695" y="73629"/>
                      </a:cubicBezTo>
                      <a:cubicBezTo>
                        <a:pt x="21189" y="75888"/>
                        <a:pt x="24418" y="77017"/>
                        <a:pt x="28436" y="77017"/>
                      </a:cubicBezTo>
                      <a:cubicBezTo>
                        <a:pt x="32925" y="77017"/>
                        <a:pt x="36417" y="75415"/>
                        <a:pt x="38912" y="72211"/>
                      </a:cubicBezTo>
                      <a:cubicBezTo>
                        <a:pt x="41406" y="69008"/>
                        <a:pt x="42666" y="64649"/>
                        <a:pt x="42666" y="59108"/>
                      </a:cubicBezTo>
                      <a:cubicBezTo>
                        <a:pt x="42666" y="53568"/>
                        <a:pt x="41275" y="49576"/>
                        <a:pt x="38518" y="46452"/>
                      </a:cubicBezTo>
                      <a:cubicBezTo>
                        <a:pt x="35761" y="43353"/>
                        <a:pt x="31954" y="41804"/>
                        <a:pt x="27096" y="41804"/>
                      </a:cubicBezTo>
                      <a:cubicBezTo>
                        <a:pt x="24445" y="41804"/>
                        <a:pt x="22213" y="42145"/>
                        <a:pt x="20375" y="42854"/>
                      </a:cubicBezTo>
                      <a:cubicBezTo>
                        <a:pt x="18537" y="43563"/>
                        <a:pt x="16541" y="44929"/>
                        <a:pt x="14363" y="46977"/>
                      </a:cubicBezTo>
                      <a:lnTo>
                        <a:pt x="2704" y="44088"/>
                      </a:lnTo>
                      <a:close/>
                    </a:path>
                  </a:pathLst>
                </a:custGeom>
                <a:solidFill>
                  <a:srgbClr val="000000"/>
                </a:solidFill>
                <a:ln w="0" cap="flat">
                  <a:noFill/>
                  <a:prstDash val="solid"/>
                  <a:miter/>
                </a:ln>
              </p:spPr>
              <p:txBody>
                <a:bodyPr rtlCol="0" anchor="ctr"/>
                <a:lstStyle/>
                <a:p>
                  <a:endParaRPr lang="en-US"/>
                </a:p>
              </p:txBody>
            </p:sp>
            <p:sp>
              <p:nvSpPr>
                <p:cNvPr id="201" name="Freeform 200">
                  <a:extLst>
                    <a:ext uri="{FF2B5EF4-FFF2-40B4-BE49-F238E27FC236}">
                      <a16:creationId xmlns:a16="http://schemas.microsoft.com/office/drawing/2014/main" id="{C02D5252-1014-7C1B-F85D-A94D574E9CD3}"/>
                    </a:ext>
                  </a:extLst>
                </p:cNvPr>
                <p:cNvSpPr/>
                <p:nvPr/>
              </p:nvSpPr>
              <p:spPr>
                <a:xfrm>
                  <a:off x="9443411" y="3578337"/>
                  <a:ext cx="57343" cy="89909"/>
                </a:xfrm>
                <a:custGeom>
                  <a:avLst/>
                  <a:gdLst>
                    <a:gd name="connsiteX0" fmla="*/ 55401 w 57343"/>
                    <a:gd name="connsiteY0" fmla="*/ 24289 h 89909"/>
                    <a:gd name="connsiteX1" fmla="*/ 52092 w 57343"/>
                    <a:gd name="connsiteY1" fmla="*/ 35738 h 89909"/>
                    <a:gd name="connsiteX2" fmla="*/ 43086 w 57343"/>
                    <a:gd name="connsiteY2" fmla="*/ 43642 h 89909"/>
                    <a:gd name="connsiteX3" fmla="*/ 53641 w 57343"/>
                    <a:gd name="connsiteY3" fmla="*/ 52360 h 89909"/>
                    <a:gd name="connsiteX4" fmla="*/ 57343 w 57343"/>
                    <a:gd name="connsiteY4" fmla="*/ 64859 h 89909"/>
                    <a:gd name="connsiteX5" fmla="*/ 49519 w 57343"/>
                    <a:gd name="connsiteY5" fmla="*/ 83161 h 89909"/>
                    <a:gd name="connsiteX6" fmla="*/ 28724 w 57343"/>
                    <a:gd name="connsiteY6" fmla="*/ 89910 h 89909"/>
                    <a:gd name="connsiteX7" fmla="*/ 7851 w 57343"/>
                    <a:gd name="connsiteY7" fmla="*/ 83109 h 89909"/>
                    <a:gd name="connsiteX8" fmla="*/ 0 w 57343"/>
                    <a:gd name="connsiteY8" fmla="*/ 64832 h 89909"/>
                    <a:gd name="connsiteX9" fmla="*/ 3728 w 57343"/>
                    <a:gd name="connsiteY9" fmla="*/ 52202 h 89909"/>
                    <a:gd name="connsiteX10" fmla="*/ 14178 w 57343"/>
                    <a:gd name="connsiteY10" fmla="*/ 43616 h 89909"/>
                    <a:gd name="connsiteX11" fmla="*/ 5251 w 57343"/>
                    <a:gd name="connsiteY11" fmla="*/ 35712 h 89909"/>
                    <a:gd name="connsiteX12" fmla="*/ 1969 w 57343"/>
                    <a:gd name="connsiteY12" fmla="*/ 24263 h 89909"/>
                    <a:gd name="connsiteX13" fmla="*/ 9190 w 57343"/>
                    <a:gd name="connsiteY13" fmla="*/ 6538 h 89909"/>
                    <a:gd name="connsiteX14" fmla="*/ 28671 w 57343"/>
                    <a:gd name="connsiteY14" fmla="*/ 0 h 89909"/>
                    <a:gd name="connsiteX15" fmla="*/ 48206 w 57343"/>
                    <a:gd name="connsiteY15" fmla="*/ 6538 h 89909"/>
                    <a:gd name="connsiteX16" fmla="*/ 55427 w 57343"/>
                    <a:gd name="connsiteY16" fmla="*/ 24263 h 89909"/>
                    <a:gd name="connsiteX17" fmla="*/ 42719 w 57343"/>
                    <a:gd name="connsiteY17" fmla="*/ 64124 h 89909"/>
                    <a:gd name="connsiteX18" fmla="*/ 38833 w 57343"/>
                    <a:gd name="connsiteY18" fmla="*/ 53646 h 89909"/>
                    <a:gd name="connsiteX19" fmla="*/ 28593 w 57343"/>
                    <a:gd name="connsiteY19" fmla="*/ 49655 h 89909"/>
                    <a:gd name="connsiteX20" fmla="*/ 18406 w 57343"/>
                    <a:gd name="connsiteY20" fmla="*/ 53620 h 89909"/>
                    <a:gd name="connsiteX21" fmla="*/ 14599 w 57343"/>
                    <a:gd name="connsiteY21" fmla="*/ 64150 h 89909"/>
                    <a:gd name="connsiteX22" fmla="*/ 18353 w 57343"/>
                    <a:gd name="connsiteY22" fmla="*/ 74417 h 89909"/>
                    <a:gd name="connsiteX23" fmla="*/ 28724 w 57343"/>
                    <a:gd name="connsiteY23" fmla="*/ 78251 h 89909"/>
                    <a:gd name="connsiteX24" fmla="*/ 39043 w 57343"/>
                    <a:gd name="connsiteY24" fmla="*/ 74522 h 89909"/>
                    <a:gd name="connsiteX25" fmla="*/ 42745 w 57343"/>
                    <a:gd name="connsiteY25" fmla="*/ 64124 h 89909"/>
                    <a:gd name="connsiteX26" fmla="*/ 40855 w 57343"/>
                    <a:gd name="connsiteY26" fmla="*/ 24814 h 89909"/>
                    <a:gd name="connsiteX27" fmla="*/ 37546 w 57343"/>
                    <a:gd name="connsiteY27" fmla="*/ 15414 h 89909"/>
                    <a:gd name="connsiteX28" fmla="*/ 28645 w 57343"/>
                    <a:gd name="connsiteY28" fmla="*/ 11711 h 89909"/>
                    <a:gd name="connsiteX29" fmla="*/ 19823 w 57343"/>
                    <a:gd name="connsiteY29" fmla="*/ 15230 h 89909"/>
                    <a:gd name="connsiteX30" fmla="*/ 16568 w 57343"/>
                    <a:gd name="connsiteY30" fmla="*/ 24814 h 89909"/>
                    <a:gd name="connsiteX31" fmla="*/ 19850 w 57343"/>
                    <a:gd name="connsiteY31" fmla="*/ 34373 h 89909"/>
                    <a:gd name="connsiteX32" fmla="*/ 28724 w 57343"/>
                    <a:gd name="connsiteY32" fmla="*/ 37917 h 89909"/>
                    <a:gd name="connsiteX33" fmla="*/ 37599 w 57343"/>
                    <a:gd name="connsiteY33" fmla="*/ 34373 h 89909"/>
                    <a:gd name="connsiteX34" fmla="*/ 40881 w 57343"/>
                    <a:gd name="connsiteY34" fmla="*/ 24814 h 8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7343" h="89909">
                      <a:moveTo>
                        <a:pt x="55401" y="24289"/>
                      </a:moveTo>
                      <a:cubicBezTo>
                        <a:pt x="55401" y="28569"/>
                        <a:pt x="54297" y="32403"/>
                        <a:pt x="52092" y="35738"/>
                      </a:cubicBezTo>
                      <a:cubicBezTo>
                        <a:pt x="49887" y="39073"/>
                        <a:pt x="46894" y="41725"/>
                        <a:pt x="43086" y="43642"/>
                      </a:cubicBezTo>
                      <a:cubicBezTo>
                        <a:pt x="47655" y="45769"/>
                        <a:pt x="51173" y="48684"/>
                        <a:pt x="53641" y="52360"/>
                      </a:cubicBezTo>
                      <a:cubicBezTo>
                        <a:pt x="56110" y="56036"/>
                        <a:pt x="57343" y="60211"/>
                        <a:pt x="57343" y="64859"/>
                      </a:cubicBezTo>
                      <a:cubicBezTo>
                        <a:pt x="57343" y="72553"/>
                        <a:pt x="54744" y="78645"/>
                        <a:pt x="49519" y="83161"/>
                      </a:cubicBezTo>
                      <a:cubicBezTo>
                        <a:pt x="44321" y="87678"/>
                        <a:pt x="37389" y="89910"/>
                        <a:pt x="28724" y="89910"/>
                      </a:cubicBezTo>
                      <a:cubicBezTo>
                        <a:pt x="20060" y="89910"/>
                        <a:pt x="13075" y="87651"/>
                        <a:pt x="7851" y="83109"/>
                      </a:cubicBezTo>
                      <a:cubicBezTo>
                        <a:pt x="2626" y="78592"/>
                        <a:pt x="0" y="72500"/>
                        <a:pt x="0" y="64832"/>
                      </a:cubicBezTo>
                      <a:cubicBezTo>
                        <a:pt x="0" y="60132"/>
                        <a:pt x="1234" y="55931"/>
                        <a:pt x="3728" y="52202"/>
                      </a:cubicBezTo>
                      <a:cubicBezTo>
                        <a:pt x="6223" y="48473"/>
                        <a:pt x="9688" y="45611"/>
                        <a:pt x="14178" y="43616"/>
                      </a:cubicBezTo>
                      <a:cubicBezTo>
                        <a:pt x="10424" y="41699"/>
                        <a:pt x="7431" y="39047"/>
                        <a:pt x="5251" y="35712"/>
                      </a:cubicBezTo>
                      <a:cubicBezTo>
                        <a:pt x="3072" y="32377"/>
                        <a:pt x="1969" y="28543"/>
                        <a:pt x="1969" y="24263"/>
                      </a:cubicBezTo>
                      <a:cubicBezTo>
                        <a:pt x="1969" y="16806"/>
                        <a:pt x="4385" y="10897"/>
                        <a:pt x="9190" y="6538"/>
                      </a:cubicBezTo>
                      <a:cubicBezTo>
                        <a:pt x="13995" y="2179"/>
                        <a:pt x="20480" y="0"/>
                        <a:pt x="28671" y="0"/>
                      </a:cubicBezTo>
                      <a:cubicBezTo>
                        <a:pt x="36864" y="0"/>
                        <a:pt x="43401" y="2179"/>
                        <a:pt x="48206" y="6538"/>
                      </a:cubicBezTo>
                      <a:cubicBezTo>
                        <a:pt x="53011" y="10897"/>
                        <a:pt x="55427" y="16806"/>
                        <a:pt x="55427" y="24263"/>
                      </a:cubicBezTo>
                      <a:close/>
                      <a:moveTo>
                        <a:pt x="42719" y="64124"/>
                      </a:moveTo>
                      <a:cubicBezTo>
                        <a:pt x="42719" y="59791"/>
                        <a:pt x="41432" y="56298"/>
                        <a:pt x="38833" y="53646"/>
                      </a:cubicBezTo>
                      <a:cubicBezTo>
                        <a:pt x="36260" y="50994"/>
                        <a:pt x="32820" y="49655"/>
                        <a:pt x="28593" y="49655"/>
                      </a:cubicBezTo>
                      <a:cubicBezTo>
                        <a:pt x="24366" y="49655"/>
                        <a:pt x="20952" y="50968"/>
                        <a:pt x="18406" y="53620"/>
                      </a:cubicBezTo>
                      <a:cubicBezTo>
                        <a:pt x="15859" y="56272"/>
                        <a:pt x="14599" y="59765"/>
                        <a:pt x="14599" y="64150"/>
                      </a:cubicBezTo>
                      <a:cubicBezTo>
                        <a:pt x="14599" y="68535"/>
                        <a:pt x="15859" y="71870"/>
                        <a:pt x="18353" y="74417"/>
                      </a:cubicBezTo>
                      <a:cubicBezTo>
                        <a:pt x="20847" y="76990"/>
                        <a:pt x="24313" y="78251"/>
                        <a:pt x="28724" y="78251"/>
                      </a:cubicBezTo>
                      <a:cubicBezTo>
                        <a:pt x="33135" y="78251"/>
                        <a:pt x="36575" y="77017"/>
                        <a:pt x="39043" y="74522"/>
                      </a:cubicBezTo>
                      <a:cubicBezTo>
                        <a:pt x="41511" y="72027"/>
                        <a:pt x="42745" y="68561"/>
                        <a:pt x="42745" y="64124"/>
                      </a:cubicBezTo>
                      <a:close/>
                      <a:moveTo>
                        <a:pt x="40855" y="24814"/>
                      </a:moveTo>
                      <a:cubicBezTo>
                        <a:pt x="40855" y="21007"/>
                        <a:pt x="39752" y="17882"/>
                        <a:pt x="37546" y="15414"/>
                      </a:cubicBezTo>
                      <a:cubicBezTo>
                        <a:pt x="35341" y="12945"/>
                        <a:pt x="32374" y="11711"/>
                        <a:pt x="28645" y="11711"/>
                      </a:cubicBezTo>
                      <a:cubicBezTo>
                        <a:pt x="24917" y="11711"/>
                        <a:pt x="21977" y="12893"/>
                        <a:pt x="19823" y="15230"/>
                      </a:cubicBezTo>
                      <a:cubicBezTo>
                        <a:pt x="17670" y="17567"/>
                        <a:pt x="16568" y="20771"/>
                        <a:pt x="16568" y="24814"/>
                      </a:cubicBezTo>
                      <a:cubicBezTo>
                        <a:pt x="16568" y="28858"/>
                        <a:pt x="17670" y="32009"/>
                        <a:pt x="19850" y="34373"/>
                      </a:cubicBezTo>
                      <a:cubicBezTo>
                        <a:pt x="22029" y="36736"/>
                        <a:pt x="24996" y="37917"/>
                        <a:pt x="28724" y="37917"/>
                      </a:cubicBezTo>
                      <a:cubicBezTo>
                        <a:pt x="32453" y="37917"/>
                        <a:pt x="35393" y="36736"/>
                        <a:pt x="37599" y="34373"/>
                      </a:cubicBezTo>
                      <a:cubicBezTo>
                        <a:pt x="39778" y="32009"/>
                        <a:pt x="40881" y="28832"/>
                        <a:pt x="40881" y="24814"/>
                      </a:cubicBezTo>
                      <a:close/>
                    </a:path>
                  </a:pathLst>
                </a:custGeom>
                <a:solidFill>
                  <a:srgbClr val="000000"/>
                </a:solidFill>
                <a:ln w="0" cap="flat">
                  <a:noFill/>
                  <a:prstDash val="solid"/>
                  <a:miter/>
                </a:ln>
              </p:spPr>
              <p:txBody>
                <a:bodyPr rtlCol="0" anchor="ctr"/>
                <a:lstStyle/>
                <a:p>
                  <a:endParaRPr lang="en-US"/>
                </a:p>
              </p:txBody>
            </p:sp>
            <p:sp>
              <p:nvSpPr>
                <p:cNvPr id="202" name="Freeform 201">
                  <a:extLst>
                    <a:ext uri="{FF2B5EF4-FFF2-40B4-BE49-F238E27FC236}">
                      <a16:creationId xmlns:a16="http://schemas.microsoft.com/office/drawing/2014/main" id="{89A8281A-4EEE-93A2-A14D-085617FB4DE7}"/>
                    </a:ext>
                  </a:extLst>
                </p:cNvPr>
                <p:cNvSpPr/>
                <p:nvPr/>
              </p:nvSpPr>
              <p:spPr>
                <a:xfrm>
                  <a:off x="9513069" y="3578284"/>
                  <a:ext cx="79188" cy="89962"/>
                </a:xfrm>
                <a:custGeom>
                  <a:avLst/>
                  <a:gdLst>
                    <a:gd name="connsiteX0" fmla="*/ 0 w 79188"/>
                    <a:gd name="connsiteY0" fmla="*/ 18092 h 89962"/>
                    <a:gd name="connsiteX1" fmla="*/ 5120 w 79188"/>
                    <a:gd name="connsiteY1" fmla="*/ 5068 h 89962"/>
                    <a:gd name="connsiteX2" fmla="*/ 18511 w 79188"/>
                    <a:gd name="connsiteY2" fmla="*/ 0 h 89962"/>
                    <a:gd name="connsiteX3" fmla="*/ 32006 w 79188"/>
                    <a:gd name="connsiteY3" fmla="*/ 5068 h 89962"/>
                    <a:gd name="connsiteX4" fmla="*/ 37073 w 79188"/>
                    <a:gd name="connsiteY4" fmla="*/ 18381 h 89962"/>
                    <a:gd name="connsiteX5" fmla="*/ 37073 w 79188"/>
                    <a:gd name="connsiteY5" fmla="*/ 22714 h 89962"/>
                    <a:gd name="connsiteX6" fmla="*/ 32006 w 79188"/>
                    <a:gd name="connsiteY6" fmla="*/ 35633 h 89962"/>
                    <a:gd name="connsiteX7" fmla="*/ 18642 w 79188"/>
                    <a:gd name="connsiteY7" fmla="*/ 40675 h 89962"/>
                    <a:gd name="connsiteX8" fmla="*/ 5277 w 79188"/>
                    <a:gd name="connsiteY8" fmla="*/ 35712 h 89962"/>
                    <a:gd name="connsiteX9" fmla="*/ 26 w 79188"/>
                    <a:gd name="connsiteY9" fmla="*/ 22346 h 89962"/>
                    <a:gd name="connsiteX10" fmla="*/ 26 w 79188"/>
                    <a:gd name="connsiteY10" fmla="*/ 18092 h 89962"/>
                    <a:gd name="connsiteX11" fmla="*/ 10213 w 79188"/>
                    <a:gd name="connsiteY11" fmla="*/ 22688 h 89962"/>
                    <a:gd name="connsiteX12" fmla="*/ 12524 w 79188"/>
                    <a:gd name="connsiteY12" fmla="*/ 29410 h 89962"/>
                    <a:gd name="connsiteX13" fmla="*/ 18616 w 79188"/>
                    <a:gd name="connsiteY13" fmla="*/ 31983 h 89962"/>
                    <a:gd name="connsiteX14" fmla="*/ 24628 w 79188"/>
                    <a:gd name="connsiteY14" fmla="*/ 29410 h 89962"/>
                    <a:gd name="connsiteX15" fmla="*/ 26912 w 79188"/>
                    <a:gd name="connsiteY15" fmla="*/ 22451 h 89962"/>
                    <a:gd name="connsiteX16" fmla="*/ 26912 w 79188"/>
                    <a:gd name="connsiteY16" fmla="*/ 18040 h 89962"/>
                    <a:gd name="connsiteX17" fmla="*/ 24602 w 79188"/>
                    <a:gd name="connsiteY17" fmla="*/ 11291 h 89962"/>
                    <a:gd name="connsiteX18" fmla="*/ 18511 w 79188"/>
                    <a:gd name="connsiteY18" fmla="*/ 8692 h 89962"/>
                    <a:gd name="connsiteX19" fmla="*/ 12472 w 79188"/>
                    <a:gd name="connsiteY19" fmla="*/ 11318 h 89962"/>
                    <a:gd name="connsiteX20" fmla="*/ 10213 w 79188"/>
                    <a:gd name="connsiteY20" fmla="*/ 18224 h 89962"/>
                    <a:gd name="connsiteX21" fmla="*/ 10213 w 79188"/>
                    <a:gd name="connsiteY21" fmla="*/ 22688 h 89962"/>
                    <a:gd name="connsiteX22" fmla="*/ 21635 w 79188"/>
                    <a:gd name="connsiteY22" fmla="*/ 82216 h 89962"/>
                    <a:gd name="connsiteX23" fmla="*/ 14125 w 79188"/>
                    <a:gd name="connsiteY23" fmla="*/ 77883 h 89962"/>
                    <a:gd name="connsiteX24" fmla="*/ 56844 w 79188"/>
                    <a:gd name="connsiteY24" fmla="*/ 9479 h 89962"/>
                    <a:gd name="connsiteX25" fmla="*/ 64354 w 79188"/>
                    <a:gd name="connsiteY25" fmla="*/ 13812 h 89962"/>
                    <a:gd name="connsiteX26" fmla="*/ 21635 w 79188"/>
                    <a:gd name="connsiteY26" fmla="*/ 82216 h 89962"/>
                    <a:gd name="connsiteX27" fmla="*/ 42062 w 79188"/>
                    <a:gd name="connsiteY27" fmla="*/ 67301 h 89962"/>
                    <a:gd name="connsiteX28" fmla="*/ 47287 w 79188"/>
                    <a:gd name="connsiteY28" fmla="*/ 54250 h 89962"/>
                    <a:gd name="connsiteX29" fmla="*/ 60625 w 79188"/>
                    <a:gd name="connsiteY29" fmla="*/ 49261 h 89962"/>
                    <a:gd name="connsiteX30" fmla="*/ 73989 w 79188"/>
                    <a:gd name="connsiteY30" fmla="*/ 54250 h 89962"/>
                    <a:gd name="connsiteX31" fmla="*/ 79188 w 79188"/>
                    <a:gd name="connsiteY31" fmla="*/ 67721 h 89962"/>
                    <a:gd name="connsiteX32" fmla="*/ 79188 w 79188"/>
                    <a:gd name="connsiteY32" fmla="*/ 72001 h 89962"/>
                    <a:gd name="connsiteX33" fmla="*/ 74173 w 79188"/>
                    <a:gd name="connsiteY33" fmla="*/ 84894 h 89962"/>
                    <a:gd name="connsiteX34" fmla="*/ 60730 w 79188"/>
                    <a:gd name="connsiteY34" fmla="*/ 89962 h 89962"/>
                    <a:gd name="connsiteX35" fmla="*/ 47182 w 79188"/>
                    <a:gd name="connsiteY35" fmla="*/ 84947 h 89962"/>
                    <a:gd name="connsiteX36" fmla="*/ 42036 w 79188"/>
                    <a:gd name="connsiteY36" fmla="*/ 71686 h 89962"/>
                    <a:gd name="connsiteX37" fmla="*/ 42036 w 79188"/>
                    <a:gd name="connsiteY37" fmla="*/ 67301 h 89962"/>
                    <a:gd name="connsiteX38" fmla="*/ 52276 w 79188"/>
                    <a:gd name="connsiteY38" fmla="*/ 71949 h 89962"/>
                    <a:gd name="connsiteX39" fmla="*/ 54639 w 79188"/>
                    <a:gd name="connsiteY39" fmla="*/ 78645 h 89962"/>
                    <a:gd name="connsiteX40" fmla="*/ 60730 w 79188"/>
                    <a:gd name="connsiteY40" fmla="*/ 81270 h 89962"/>
                    <a:gd name="connsiteX41" fmla="*/ 66769 w 79188"/>
                    <a:gd name="connsiteY41" fmla="*/ 78776 h 89962"/>
                    <a:gd name="connsiteX42" fmla="*/ 68975 w 79188"/>
                    <a:gd name="connsiteY42" fmla="*/ 71765 h 89962"/>
                    <a:gd name="connsiteX43" fmla="*/ 68975 w 79188"/>
                    <a:gd name="connsiteY43" fmla="*/ 67248 h 89962"/>
                    <a:gd name="connsiteX44" fmla="*/ 66638 w 79188"/>
                    <a:gd name="connsiteY44" fmla="*/ 60526 h 89962"/>
                    <a:gd name="connsiteX45" fmla="*/ 60625 w 79188"/>
                    <a:gd name="connsiteY45" fmla="*/ 58005 h 89962"/>
                    <a:gd name="connsiteX46" fmla="*/ 54586 w 79188"/>
                    <a:gd name="connsiteY46" fmla="*/ 60526 h 89962"/>
                    <a:gd name="connsiteX47" fmla="*/ 52276 w 79188"/>
                    <a:gd name="connsiteY47" fmla="*/ 67511 h 89962"/>
                    <a:gd name="connsiteX48" fmla="*/ 52276 w 79188"/>
                    <a:gd name="connsiteY48" fmla="*/ 71949 h 8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62">
                      <a:moveTo>
                        <a:pt x="0" y="18092"/>
                      </a:moveTo>
                      <a:cubicBezTo>
                        <a:pt x="0" y="12814"/>
                        <a:pt x="1706" y="8455"/>
                        <a:pt x="5120" y="5068"/>
                      </a:cubicBezTo>
                      <a:cubicBezTo>
                        <a:pt x="8533" y="1681"/>
                        <a:pt x="12997" y="0"/>
                        <a:pt x="18511" y="0"/>
                      </a:cubicBezTo>
                      <a:cubicBezTo>
                        <a:pt x="24024" y="0"/>
                        <a:pt x="28619" y="1707"/>
                        <a:pt x="32006" y="5068"/>
                      </a:cubicBezTo>
                      <a:cubicBezTo>
                        <a:pt x="35393" y="8455"/>
                        <a:pt x="37073" y="12893"/>
                        <a:pt x="37073" y="18381"/>
                      </a:cubicBezTo>
                      <a:lnTo>
                        <a:pt x="37073" y="22714"/>
                      </a:lnTo>
                      <a:cubicBezTo>
                        <a:pt x="37073" y="27966"/>
                        <a:pt x="35393" y="32272"/>
                        <a:pt x="32006" y="35633"/>
                      </a:cubicBezTo>
                      <a:cubicBezTo>
                        <a:pt x="28619" y="38994"/>
                        <a:pt x="24155" y="40675"/>
                        <a:pt x="18642" y="40675"/>
                      </a:cubicBezTo>
                      <a:cubicBezTo>
                        <a:pt x="13128" y="40675"/>
                        <a:pt x="8770" y="39020"/>
                        <a:pt x="5277" y="35712"/>
                      </a:cubicBezTo>
                      <a:cubicBezTo>
                        <a:pt x="1759" y="32403"/>
                        <a:pt x="26" y="27939"/>
                        <a:pt x="26" y="22346"/>
                      </a:cubicBezTo>
                      <a:lnTo>
                        <a:pt x="26" y="18092"/>
                      </a:lnTo>
                      <a:close/>
                      <a:moveTo>
                        <a:pt x="10213" y="22688"/>
                      </a:moveTo>
                      <a:cubicBezTo>
                        <a:pt x="10213" y="25471"/>
                        <a:pt x="10975" y="27703"/>
                        <a:pt x="12524" y="29410"/>
                      </a:cubicBezTo>
                      <a:cubicBezTo>
                        <a:pt x="14074" y="31116"/>
                        <a:pt x="16095" y="31983"/>
                        <a:pt x="18616" y="31983"/>
                      </a:cubicBezTo>
                      <a:cubicBezTo>
                        <a:pt x="21136" y="31983"/>
                        <a:pt x="23105" y="31116"/>
                        <a:pt x="24628" y="29410"/>
                      </a:cubicBezTo>
                      <a:cubicBezTo>
                        <a:pt x="26151" y="27703"/>
                        <a:pt x="26912" y="25392"/>
                        <a:pt x="26912" y="22451"/>
                      </a:cubicBezTo>
                      <a:lnTo>
                        <a:pt x="26912" y="18040"/>
                      </a:lnTo>
                      <a:cubicBezTo>
                        <a:pt x="26912" y="15256"/>
                        <a:pt x="26151" y="13024"/>
                        <a:pt x="24602" y="11291"/>
                      </a:cubicBezTo>
                      <a:cubicBezTo>
                        <a:pt x="23053" y="9558"/>
                        <a:pt x="21031" y="8692"/>
                        <a:pt x="18511" y="8692"/>
                      </a:cubicBezTo>
                      <a:cubicBezTo>
                        <a:pt x="15990" y="8692"/>
                        <a:pt x="13968" y="9558"/>
                        <a:pt x="12472" y="11318"/>
                      </a:cubicBezTo>
                      <a:cubicBezTo>
                        <a:pt x="10975" y="13077"/>
                        <a:pt x="10213" y="15361"/>
                        <a:pt x="10213" y="18224"/>
                      </a:cubicBezTo>
                      <a:lnTo>
                        <a:pt x="10213" y="22688"/>
                      </a:lnTo>
                      <a:close/>
                      <a:moveTo>
                        <a:pt x="21635" y="82216"/>
                      </a:moveTo>
                      <a:lnTo>
                        <a:pt x="14125" y="77883"/>
                      </a:lnTo>
                      <a:lnTo>
                        <a:pt x="56844" y="9479"/>
                      </a:lnTo>
                      <a:lnTo>
                        <a:pt x="64354" y="13812"/>
                      </a:lnTo>
                      <a:lnTo>
                        <a:pt x="21635" y="82216"/>
                      </a:lnTo>
                      <a:close/>
                      <a:moveTo>
                        <a:pt x="42062" y="67301"/>
                      </a:moveTo>
                      <a:cubicBezTo>
                        <a:pt x="42062" y="61944"/>
                        <a:pt x="43795" y="57585"/>
                        <a:pt x="47287" y="54250"/>
                      </a:cubicBezTo>
                      <a:cubicBezTo>
                        <a:pt x="50779" y="50916"/>
                        <a:pt x="55217" y="49261"/>
                        <a:pt x="60625" y="49261"/>
                      </a:cubicBezTo>
                      <a:cubicBezTo>
                        <a:pt x="66034" y="49261"/>
                        <a:pt x="70524" y="50916"/>
                        <a:pt x="73989" y="54250"/>
                      </a:cubicBezTo>
                      <a:cubicBezTo>
                        <a:pt x="77455" y="57585"/>
                        <a:pt x="79188" y="62076"/>
                        <a:pt x="79188" y="67721"/>
                      </a:cubicBezTo>
                      <a:lnTo>
                        <a:pt x="79188" y="72001"/>
                      </a:lnTo>
                      <a:cubicBezTo>
                        <a:pt x="79188" y="77201"/>
                        <a:pt x="77508" y="81507"/>
                        <a:pt x="74173" y="84894"/>
                      </a:cubicBezTo>
                      <a:cubicBezTo>
                        <a:pt x="70839" y="88282"/>
                        <a:pt x="66349" y="89962"/>
                        <a:pt x="60730" y="89962"/>
                      </a:cubicBezTo>
                      <a:cubicBezTo>
                        <a:pt x="55111" y="89962"/>
                        <a:pt x="50595" y="88282"/>
                        <a:pt x="47182" y="84947"/>
                      </a:cubicBezTo>
                      <a:cubicBezTo>
                        <a:pt x="43769" y="81612"/>
                        <a:pt x="42036" y="77174"/>
                        <a:pt x="42036" y="71686"/>
                      </a:cubicBezTo>
                      <a:lnTo>
                        <a:pt x="42036" y="67301"/>
                      </a:lnTo>
                      <a:close/>
                      <a:moveTo>
                        <a:pt x="52276" y="71949"/>
                      </a:moveTo>
                      <a:cubicBezTo>
                        <a:pt x="52276" y="74680"/>
                        <a:pt x="53063" y="76912"/>
                        <a:pt x="54639" y="78645"/>
                      </a:cubicBezTo>
                      <a:cubicBezTo>
                        <a:pt x="56214" y="80378"/>
                        <a:pt x="58262" y="81270"/>
                        <a:pt x="60730" y="81270"/>
                      </a:cubicBezTo>
                      <a:cubicBezTo>
                        <a:pt x="63199" y="81270"/>
                        <a:pt x="65299" y="80430"/>
                        <a:pt x="66769" y="78776"/>
                      </a:cubicBezTo>
                      <a:cubicBezTo>
                        <a:pt x="68239" y="77122"/>
                        <a:pt x="68975" y="74785"/>
                        <a:pt x="68975" y="71765"/>
                      </a:cubicBezTo>
                      <a:lnTo>
                        <a:pt x="68975" y="67248"/>
                      </a:lnTo>
                      <a:cubicBezTo>
                        <a:pt x="68975" y="64439"/>
                        <a:pt x="68187" y="62207"/>
                        <a:pt x="66638" y="60526"/>
                      </a:cubicBezTo>
                      <a:cubicBezTo>
                        <a:pt x="65063" y="58846"/>
                        <a:pt x="63067" y="58005"/>
                        <a:pt x="60625" y="58005"/>
                      </a:cubicBezTo>
                      <a:cubicBezTo>
                        <a:pt x="58183" y="58005"/>
                        <a:pt x="56135" y="58846"/>
                        <a:pt x="54586" y="60526"/>
                      </a:cubicBezTo>
                      <a:cubicBezTo>
                        <a:pt x="53037" y="62207"/>
                        <a:pt x="52276" y="64544"/>
                        <a:pt x="52276" y="67511"/>
                      </a:cubicBezTo>
                      <a:lnTo>
                        <a:pt x="52276" y="71949"/>
                      </a:lnTo>
                      <a:close/>
                    </a:path>
                  </a:pathLst>
                </a:custGeom>
                <a:solidFill>
                  <a:srgbClr val="000000"/>
                </a:solidFill>
                <a:ln w="0" cap="flat">
                  <a:noFill/>
                  <a:prstDash val="solid"/>
                  <a:miter/>
                </a:ln>
              </p:spPr>
              <p:txBody>
                <a:bodyPr rtlCol="0" anchor="ctr"/>
                <a:lstStyle/>
                <a:p>
                  <a:endParaRPr lang="en-US"/>
                </a:p>
              </p:txBody>
            </p:sp>
          </p:grpSp>
          <p:grpSp>
            <p:nvGrpSpPr>
              <p:cNvPr id="192" name="Graphic 630">
                <a:extLst>
                  <a:ext uri="{FF2B5EF4-FFF2-40B4-BE49-F238E27FC236}">
                    <a16:creationId xmlns:a16="http://schemas.microsoft.com/office/drawing/2014/main" id="{55031721-8CBB-FD97-6C63-E4503164EEAD}"/>
                  </a:ext>
                </a:extLst>
              </p:cNvPr>
              <p:cNvGrpSpPr/>
              <p:nvPr/>
            </p:nvGrpSpPr>
            <p:grpSpPr>
              <a:xfrm>
                <a:off x="9971027" y="3578284"/>
                <a:ext cx="217321" cy="89962"/>
                <a:chOff x="9971027" y="3578284"/>
                <a:chExt cx="217321" cy="89962"/>
              </a:xfrm>
              <a:solidFill>
                <a:srgbClr val="000000"/>
              </a:solidFill>
            </p:grpSpPr>
            <p:sp>
              <p:nvSpPr>
                <p:cNvPr id="197" name="Freeform 196">
                  <a:extLst>
                    <a:ext uri="{FF2B5EF4-FFF2-40B4-BE49-F238E27FC236}">
                      <a16:creationId xmlns:a16="http://schemas.microsoft.com/office/drawing/2014/main" id="{1A7DEDAA-A81A-1E56-6EE7-A56866EDFB2C}"/>
                    </a:ext>
                  </a:extLst>
                </p:cNvPr>
                <p:cNvSpPr/>
                <p:nvPr/>
              </p:nvSpPr>
              <p:spPr>
                <a:xfrm>
                  <a:off x="9971027" y="3579545"/>
                  <a:ext cx="57264" cy="88701"/>
                </a:xfrm>
                <a:custGeom>
                  <a:avLst/>
                  <a:gdLst>
                    <a:gd name="connsiteX0" fmla="*/ 2731 w 57264"/>
                    <a:gd name="connsiteY0" fmla="*/ 44115 h 88701"/>
                    <a:gd name="connsiteX1" fmla="*/ 7483 w 57264"/>
                    <a:gd name="connsiteY1" fmla="*/ 0 h 88701"/>
                    <a:gd name="connsiteX2" fmla="*/ 54481 w 57264"/>
                    <a:gd name="connsiteY2" fmla="*/ 0 h 88701"/>
                    <a:gd name="connsiteX3" fmla="*/ 54481 w 57264"/>
                    <a:gd name="connsiteY3" fmla="*/ 12631 h 88701"/>
                    <a:gd name="connsiteX4" fmla="*/ 19613 w 57264"/>
                    <a:gd name="connsiteY4" fmla="*/ 12631 h 88701"/>
                    <a:gd name="connsiteX5" fmla="*/ 17198 w 57264"/>
                    <a:gd name="connsiteY5" fmla="*/ 33559 h 88701"/>
                    <a:gd name="connsiteX6" fmla="*/ 30903 w 57264"/>
                    <a:gd name="connsiteY6" fmla="*/ 30066 h 88701"/>
                    <a:gd name="connsiteX7" fmla="*/ 50333 w 57264"/>
                    <a:gd name="connsiteY7" fmla="*/ 38049 h 88701"/>
                    <a:gd name="connsiteX8" fmla="*/ 57265 w 57264"/>
                    <a:gd name="connsiteY8" fmla="*/ 59555 h 88701"/>
                    <a:gd name="connsiteX9" fmla="*/ 49572 w 57264"/>
                    <a:gd name="connsiteY9" fmla="*/ 80798 h 88701"/>
                    <a:gd name="connsiteX10" fmla="*/ 28488 w 57264"/>
                    <a:gd name="connsiteY10" fmla="*/ 88702 h 88701"/>
                    <a:gd name="connsiteX11" fmla="*/ 8560 w 57264"/>
                    <a:gd name="connsiteY11" fmla="*/ 81875 h 88701"/>
                    <a:gd name="connsiteX12" fmla="*/ 0 w 57264"/>
                    <a:gd name="connsiteY12" fmla="*/ 63861 h 88701"/>
                    <a:gd name="connsiteX13" fmla="*/ 14126 w 57264"/>
                    <a:gd name="connsiteY13" fmla="*/ 63861 h 88701"/>
                    <a:gd name="connsiteX14" fmla="*/ 18695 w 57264"/>
                    <a:gd name="connsiteY14" fmla="*/ 73629 h 88701"/>
                    <a:gd name="connsiteX15" fmla="*/ 28436 w 57264"/>
                    <a:gd name="connsiteY15" fmla="*/ 77017 h 88701"/>
                    <a:gd name="connsiteX16" fmla="*/ 38912 w 57264"/>
                    <a:gd name="connsiteY16" fmla="*/ 72211 h 88701"/>
                    <a:gd name="connsiteX17" fmla="*/ 42666 w 57264"/>
                    <a:gd name="connsiteY17" fmla="*/ 59108 h 88701"/>
                    <a:gd name="connsiteX18" fmla="*/ 38518 w 57264"/>
                    <a:gd name="connsiteY18" fmla="*/ 46452 h 88701"/>
                    <a:gd name="connsiteX19" fmla="*/ 27096 w 57264"/>
                    <a:gd name="connsiteY19" fmla="*/ 41804 h 88701"/>
                    <a:gd name="connsiteX20" fmla="*/ 20375 w 57264"/>
                    <a:gd name="connsiteY20" fmla="*/ 42854 h 88701"/>
                    <a:gd name="connsiteX21" fmla="*/ 14362 w 57264"/>
                    <a:gd name="connsiteY21" fmla="*/ 46977 h 88701"/>
                    <a:gd name="connsiteX22" fmla="*/ 2704 w 57264"/>
                    <a:gd name="connsiteY22" fmla="*/ 44088 h 88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264" h="88701">
                      <a:moveTo>
                        <a:pt x="2731" y="44115"/>
                      </a:moveTo>
                      <a:lnTo>
                        <a:pt x="7483" y="0"/>
                      </a:lnTo>
                      <a:lnTo>
                        <a:pt x="54481" y="0"/>
                      </a:lnTo>
                      <a:lnTo>
                        <a:pt x="54481" y="12631"/>
                      </a:lnTo>
                      <a:lnTo>
                        <a:pt x="19613" y="12631"/>
                      </a:lnTo>
                      <a:lnTo>
                        <a:pt x="17198" y="33559"/>
                      </a:lnTo>
                      <a:cubicBezTo>
                        <a:pt x="21241" y="31248"/>
                        <a:pt x="25810" y="30066"/>
                        <a:pt x="30903" y="30066"/>
                      </a:cubicBezTo>
                      <a:cubicBezTo>
                        <a:pt x="39227" y="30066"/>
                        <a:pt x="45712" y="32744"/>
                        <a:pt x="50333" y="38049"/>
                      </a:cubicBezTo>
                      <a:cubicBezTo>
                        <a:pt x="54954" y="43379"/>
                        <a:pt x="57265" y="50548"/>
                        <a:pt x="57265" y="59555"/>
                      </a:cubicBezTo>
                      <a:cubicBezTo>
                        <a:pt x="57265" y="68561"/>
                        <a:pt x="54692" y="75520"/>
                        <a:pt x="49572" y="80798"/>
                      </a:cubicBezTo>
                      <a:cubicBezTo>
                        <a:pt x="44452" y="86076"/>
                        <a:pt x="37415" y="88702"/>
                        <a:pt x="28488" y="88702"/>
                      </a:cubicBezTo>
                      <a:cubicBezTo>
                        <a:pt x="20480" y="88702"/>
                        <a:pt x="13837" y="86417"/>
                        <a:pt x="8560" y="81875"/>
                      </a:cubicBezTo>
                      <a:cubicBezTo>
                        <a:pt x="3282" y="77332"/>
                        <a:pt x="447" y="71319"/>
                        <a:pt x="0" y="63861"/>
                      </a:cubicBezTo>
                      <a:lnTo>
                        <a:pt x="14126" y="63861"/>
                      </a:lnTo>
                      <a:cubicBezTo>
                        <a:pt x="14677" y="68115"/>
                        <a:pt x="16200" y="71371"/>
                        <a:pt x="18695" y="73629"/>
                      </a:cubicBezTo>
                      <a:cubicBezTo>
                        <a:pt x="21189" y="75888"/>
                        <a:pt x="24418" y="77017"/>
                        <a:pt x="28436" y="77017"/>
                      </a:cubicBezTo>
                      <a:cubicBezTo>
                        <a:pt x="32925" y="77017"/>
                        <a:pt x="36417" y="75415"/>
                        <a:pt x="38912" y="72211"/>
                      </a:cubicBezTo>
                      <a:cubicBezTo>
                        <a:pt x="41406" y="69008"/>
                        <a:pt x="42666" y="64649"/>
                        <a:pt x="42666" y="59108"/>
                      </a:cubicBezTo>
                      <a:cubicBezTo>
                        <a:pt x="42666" y="53568"/>
                        <a:pt x="41274" y="49576"/>
                        <a:pt x="38518" y="46452"/>
                      </a:cubicBezTo>
                      <a:cubicBezTo>
                        <a:pt x="35761" y="43353"/>
                        <a:pt x="31954" y="41804"/>
                        <a:pt x="27096" y="41804"/>
                      </a:cubicBezTo>
                      <a:cubicBezTo>
                        <a:pt x="24445" y="41804"/>
                        <a:pt x="22213" y="42145"/>
                        <a:pt x="20375" y="42854"/>
                      </a:cubicBezTo>
                      <a:cubicBezTo>
                        <a:pt x="18537" y="43563"/>
                        <a:pt x="16541" y="44929"/>
                        <a:pt x="14362" y="46977"/>
                      </a:cubicBezTo>
                      <a:lnTo>
                        <a:pt x="2704" y="44088"/>
                      </a:lnTo>
                      <a:close/>
                    </a:path>
                  </a:pathLst>
                </a:custGeom>
                <a:solidFill>
                  <a:srgbClr val="000000"/>
                </a:solidFill>
                <a:ln w="0" cap="flat">
                  <a:noFill/>
                  <a:prstDash val="solid"/>
                  <a:miter/>
                </a:ln>
              </p:spPr>
              <p:txBody>
                <a:bodyPr rtlCol="0" anchor="ctr"/>
                <a:lstStyle/>
                <a:p>
                  <a:endParaRPr lang="en-US"/>
                </a:p>
              </p:txBody>
            </p:sp>
            <p:sp>
              <p:nvSpPr>
                <p:cNvPr id="198" name="Freeform 197">
                  <a:extLst>
                    <a:ext uri="{FF2B5EF4-FFF2-40B4-BE49-F238E27FC236}">
                      <a16:creationId xmlns:a16="http://schemas.microsoft.com/office/drawing/2014/main" id="{CB1D4032-7684-8801-F4B4-164F95BAE941}"/>
                    </a:ext>
                  </a:extLst>
                </p:cNvPr>
                <p:cNvSpPr/>
                <p:nvPr/>
              </p:nvSpPr>
              <p:spPr>
                <a:xfrm>
                  <a:off x="10038847" y="3578337"/>
                  <a:ext cx="57054" cy="89095"/>
                </a:xfrm>
                <a:custGeom>
                  <a:avLst/>
                  <a:gdLst>
                    <a:gd name="connsiteX0" fmla="*/ 42351 w 57054"/>
                    <a:gd name="connsiteY0" fmla="*/ 52123 h 89095"/>
                    <a:gd name="connsiteX1" fmla="*/ 25232 w 57054"/>
                    <a:gd name="connsiteY1" fmla="*/ 59870 h 89095"/>
                    <a:gd name="connsiteX2" fmla="*/ 6853 w 57054"/>
                    <a:gd name="connsiteY2" fmla="*/ 51782 h 89095"/>
                    <a:gd name="connsiteX3" fmla="*/ 0 w 57054"/>
                    <a:gd name="connsiteY3" fmla="*/ 30539 h 89095"/>
                    <a:gd name="connsiteX4" fmla="*/ 3492 w 57054"/>
                    <a:gd name="connsiteY4" fmla="*/ 14862 h 89095"/>
                    <a:gd name="connsiteX5" fmla="*/ 13417 w 57054"/>
                    <a:gd name="connsiteY5" fmla="*/ 3913 h 89095"/>
                    <a:gd name="connsiteX6" fmla="*/ 28330 w 57054"/>
                    <a:gd name="connsiteY6" fmla="*/ 0 h 89095"/>
                    <a:gd name="connsiteX7" fmla="*/ 49309 w 57054"/>
                    <a:gd name="connsiteY7" fmla="*/ 9847 h 89095"/>
                    <a:gd name="connsiteX8" fmla="*/ 57054 w 57054"/>
                    <a:gd name="connsiteY8" fmla="*/ 36237 h 89095"/>
                    <a:gd name="connsiteX9" fmla="*/ 57054 w 57054"/>
                    <a:gd name="connsiteY9" fmla="*/ 40333 h 89095"/>
                    <a:gd name="connsiteX10" fmla="*/ 46368 w 57054"/>
                    <a:gd name="connsiteY10" fmla="*/ 76465 h 89095"/>
                    <a:gd name="connsiteX11" fmla="*/ 14467 w 57054"/>
                    <a:gd name="connsiteY11" fmla="*/ 89095 h 89095"/>
                    <a:gd name="connsiteX12" fmla="*/ 12734 w 57054"/>
                    <a:gd name="connsiteY12" fmla="*/ 89095 h 89095"/>
                    <a:gd name="connsiteX13" fmla="*/ 12734 w 57054"/>
                    <a:gd name="connsiteY13" fmla="*/ 77017 h 89095"/>
                    <a:gd name="connsiteX14" fmla="*/ 14834 w 57054"/>
                    <a:gd name="connsiteY14" fmla="*/ 77017 h 89095"/>
                    <a:gd name="connsiteX15" fmla="*/ 34658 w 57054"/>
                    <a:gd name="connsiteY15" fmla="*/ 70793 h 89095"/>
                    <a:gd name="connsiteX16" fmla="*/ 42403 w 57054"/>
                    <a:gd name="connsiteY16" fmla="*/ 52123 h 89095"/>
                    <a:gd name="connsiteX17" fmla="*/ 28304 w 57054"/>
                    <a:gd name="connsiteY17" fmla="*/ 48447 h 89095"/>
                    <a:gd name="connsiteX18" fmla="*/ 36548 w 57054"/>
                    <a:gd name="connsiteY18" fmla="*/ 45926 h 89095"/>
                    <a:gd name="connsiteX19" fmla="*/ 42508 w 57054"/>
                    <a:gd name="connsiteY19" fmla="*/ 38968 h 89095"/>
                    <a:gd name="connsiteX20" fmla="*/ 42508 w 57054"/>
                    <a:gd name="connsiteY20" fmla="*/ 33270 h 89095"/>
                    <a:gd name="connsiteX21" fmla="*/ 38544 w 57054"/>
                    <a:gd name="connsiteY21" fmla="*/ 17698 h 89095"/>
                    <a:gd name="connsiteX22" fmla="*/ 28278 w 57054"/>
                    <a:gd name="connsiteY22" fmla="*/ 11816 h 89095"/>
                    <a:gd name="connsiteX23" fmla="*/ 18222 w 57054"/>
                    <a:gd name="connsiteY23" fmla="*/ 17016 h 89095"/>
                    <a:gd name="connsiteX24" fmla="*/ 14467 w 57054"/>
                    <a:gd name="connsiteY24" fmla="*/ 30145 h 89095"/>
                    <a:gd name="connsiteX25" fmla="*/ 18248 w 57054"/>
                    <a:gd name="connsiteY25" fmla="*/ 43432 h 89095"/>
                    <a:gd name="connsiteX26" fmla="*/ 28357 w 57054"/>
                    <a:gd name="connsiteY26" fmla="*/ 48473 h 89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7054" h="89095">
                      <a:moveTo>
                        <a:pt x="42351" y="52123"/>
                      </a:moveTo>
                      <a:cubicBezTo>
                        <a:pt x="37467" y="57296"/>
                        <a:pt x="31744" y="59870"/>
                        <a:pt x="25232" y="59870"/>
                      </a:cubicBezTo>
                      <a:cubicBezTo>
                        <a:pt x="17539" y="59870"/>
                        <a:pt x="11422" y="57165"/>
                        <a:pt x="6853" y="51782"/>
                      </a:cubicBezTo>
                      <a:cubicBezTo>
                        <a:pt x="2284" y="46399"/>
                        <a:pt x="0" y="39309"/>
                        <a:pt x="0" y="30539"/>
                      </a:cubicBezTo>
                      <a:cubicBezTo>
                        <a:pt x="0" y="24762"/>
                        <a:pt x="1155" y="19536"/>
                        <a:pt x="3492" y="14862"/>
                      </a:cubicBezTo>
                      <a:cubicBezTo>
                        <a:pt x="5802" y="10162"/>
                        <a:pt x="9111" y="6538"/>
                        <a:pt x="13417" y="3913"/>
                      </a:cubicBezTo>
                      <a:cubicBezTo>
                        <a:pt x="17697" y="1313"/>
                        <a:pt x="22659" y="0"/>
                        <a:pt x="28330" y="0"/>
                      </a:cubicBezTo>
                      <a:cubicBezTo>
                        <a:pt x="37152" y="0"/>
                        <a:pt x="44137" y="3282"/>
                        <a:pt x="49309" y="9847"/>
                      </a:cubicBezTo>
                      <a:cubicBezTo>
                        <a:pt x="54481" y="16412"/>
                        <a:pt x="57054" y="25208"/>
                        <a:pt x="57054" y="36237"/>
                      </a:cubicBezTo>
                      <a:lnTo>
                        <a:pt x="57054" y="40333"/>
                      </a:lnTo>
                      <a:cubicBezTo>
                        <a:pt x="57054" y="56115"/>
                        <a:pt x="53483" y="68167"/>
                        <a:pt x="46368" y="76465"/>
                      </a:cubicBezTo>
                      <a:cubicBezTo>
                        <a:pt x="39226" y="84763"/>
                        <a:pt x="28593" y="88964"/>
                        <a:pt x="14467" y="89095"/>
                      </a:cubicBezTo>
                      <a:lnTo>
                        <a:pt x="12734" y="89095"/>
                      </a:lnTo>
                      <a:lnTo>
                        <a:pt x="12734" y="77017"/>
                      </a:lnTo>
                      <a:lnTo>
                        <a:pt x="14834" y="77017"/>
                      </a:lnTo>
                      <a:cubicBezTo>
                        <a:pt x="23446" y="76885"/>
                        <a:pt x="30063" y="74811"/>
                        <a:pt x="34658" y="70793"/>
                      </a:cubicBezTo>
                      <a:cubicBezTo>
                        <a:pt x="39253" y="66776"/>
                        <a:pt x="41852" y="60552"/>
                        <a:pt x="42403" y="52123"/>
                      </a:cubicBezTo>
                      <a:close/>
                      <a:moveTo>
                        <a:pt x="28304" y="48447"/>
                      </a:moveTo>
                      <a:cubicBezTo>
                        <a:pt x="31218" y="48447"/>
                        <a:pt x="33975" y="47607"/>
                        <a:pt x="36548" y="45926"/>
                      </a:cubicBezTo>
                      <a:cubicBezTo>
                        <a:pt x="39121" y="44246"/>
                        <a:pt x="41090" y="41909"/>
                        <a:pt x="42508" y="38968"/>
                      </a:cubicBezTo>
                      <a:lnTo>
                        <a:pt x="42508" y="33270"/>
                      </a:lnTo>
                      <a:cubicBezTo>
                        <a:pt x="42508" y="26810"/>
                        <a:pt x="41196" y="21637"/>
                        <a:pt x="38544" y="17698"/>
                      </a:cubicBezTo>
                      <a:cubicBezTo>
                        <a:pt x="35892" y="13786"/>
                        <a:pt x="32478" y="11816"/>
                        <a:pt x="28278" y="11816"/>
                      </a:cubicBezTo>
                      <a:cubicBezTo>
                        <a:pt x="24077" y="11816"/>
                        <a:pt x="20716" y="13550"/>
                        <a:pt x="18222" y="17016"/>
                      </a:cubicBezTo>
                      <a:cubicBezTo>
                        <a:pt x="15727" y="20482"/>
                        <a:pt x="14467" y="24867"/>
                        <a:pt x="14467" y="30145"/>
                      </a:cubicBezTo>
                      <a:cubicBezTo>
                        <a:pt x="14467" y="35423"/>
                        <a:pt x="15727" y="40071"/>
                        <a:pt x="18248" y="43432"/>
                      </a:cubicBezTo>
                      <a:cubicBezTo>
                        <a:pt x="20768" y="46793"/>
                        <a:pt x="24129" y="48473"/>
                        <a:pt x="28357" y="48473"/>
                      </a:cubicBezTo>
                      <a:close/>
                    </a:path>
                  </a:pathLst>
                </a:custGeom>
                <a:solidFill>
                  <a:srgbClr val="000000"/>
                </a:solidFill>
                <a:ln w="0" cap="flat">
                  <a:noFill/>
                  <a:prstDash val="solid"/>
                  <a:miter/>
                </a:ln>
              </p:spPr>
              <p:txBody>
                <a:bodyPr rtlCol="0" anchor="ctr"/>
                <a:lstStyle/>
                <a:p>
                  <a:endParaRPr lang="en-US"/>
                </a:p>
              </p:txBody>
            </p:sp>
            <p:sp>
              <p:nvSpPr>
                <p:cNvPr id="199" name="Freeform 198">
                  <a:extLst>
                    <a:ext uri="{FF2B5EF4-FFF2-40B4-BE49-F238E27FC236}">
                      <a16:creationId xmlns:a16="http://schemas.microsoft.com/office/drawing/2014/main" id="{BFF2F80F-AEB1-986A-21B6-7B585B1CE98E}"/>
                    </a:ext>
                  </a:extLst>
                </p:cNvPr>
                <p:cNvSpPr/>
                <p:nvPr/>
              </p:nvSpPr>
              <p:spPr>
                <a:xfrm>
                  <a:off x="10109134" y="3578284"/>
                  <a:ext cx="79214" cy="89962"/>
                </a:xfrm>
                <a:custGeom>
                  <a:avLst/>
                  <a:gdLst>
                    <a:gd name="connsiteX0" fmla="*/ 0 w 79214"/>
                    <a:gd name="connsiteY0" fmla="*/ 18092 h 89962"/>
                    <a:gd name="connsiteX1" fmla="*/ 5120 w 79214"/>
                    <a:gd name="connsiteY1" fmla="*/ 5068 h 89962"/>
                    <a:gd name="connsiteX2" fmla="*/ 18511 w 79214"/>
                    <a:gd name="connsiteY2" fmla="*/ 0 h 89962"/>
                    <a:gd name="connsiteX3" fmla="*/ 32006 w 79214"/>
                    <a:gd name="connsiteY3" fmla="*/ 5068 h 89962"/>
                    <a:gd name="connsiteX4" fmla="*/ 37073 w 79214"/>
                    <a:gd name="connsiteY4" fmla="*/ 18381 h 89962"/>
                    <a:gd name="connsiteX5" fmla="*/ 37073 w 79214"/>
                    <a:gd name="connsiteY5" fmla="*/ 22714 h 89962"/>
                    <a:gd name="connsiteX6" fmla="*/ 32006 w 79214"/>
                    <a:gd name="connsiteY6" fmla="*/ 35633 h 89962"/>
                    <a:gd name="connsiteX7" fmla="*/ 18641 w 79214"/>
                    <a:gd name="connsiteY7" fmla="*/ 40675 h 89962"/>
                    <a:gd name="connsiteX8" fmla="*/ 5277 w 79214"/>
                    <a:gd name="connsiteY8" fmla="*/ 35712 h 89962"/>
                    <a:gd name="connsiteX9" fmla="*/ 26 w 79214"/>
                    <a:gd name="connsiteY9" fmla="*/ 22346 h 89962"/>
                    <a:gd name="connsiteX10" fmla="*/ 26 w 79214"/>
                    <a:gd name="connsiteY10" fmla="*/ 18092 h 89962"/>
                    <a:gd name="connsiteX11" fmla="*/ 10213 w 79214"/>
                    <a:gd name="connsiteY11" fmla="*/ 22688 h 89962"/>
                    <a:gd name="connsiteX12" fmla="*/ 12524 w 79214"/>
                    <a:gd name="connsiteY12" fmla="*/ 29410 h 89962"/>
                    <a:gd name="connsiteX13" fmla="*/ 18616 w 79214"/>
                    <a:gd name="connsiteY13" fmla="*/ 31983 h 89962"/>
                    <a:gd name="connsiteX14" fmla="*/ 24628 w 79214"/>
                    <a:gd name="connsiteY14" fmla="*/ 29410 h 89962"/>
                    <a:gd name="connsiteX15" fmla="*/ 26912 w 79214"/>
                    <a:gd name="connsiteY15" fmla="*/ 22451 h 89962"/>
                    <a:gd name="connsiteX16" fmla="*/ 26912 w 79214"/>
                    <a:gd name="connsiteY16" fmla="*/ 18040 h 89962"/>
                    <a:gd name="connsiteX17" fmla="*/ 24602 w 79214"/>
                    <a:gd name="connsiteY17" fmla="*/ 11291 h 89962"/>
                    <a:gd name="connsiteX18" fmla="*/ 18511 w 79214"/>
                    <a:gd name="connsiteY18" fmla="*/ 8692 h 89962"/>
                    <a:gd name="connsiteX19" fmla="*/ 12472 w 79214"/>
                    <a:gd name="connsiteY19" fmla="*/ 11318 h 89962"/>
                    <a:gd name="connsiteX20" fmla="*/ 10213 w 79214"/>
                    <a:gd name="connsiteY20" fmla="*/ 18224 h 89962"/>
                    <a:gd name="connsiteX21" fmla="*/ 10213 w 79214"/>
                    <a:gd name="connsiteY21" fmla="*/ 22688 h 89962"/>
                    <a:gd name="connsiteX22" fmla="*/ 21635 w 79214"/>
                    <a:gd name="connsiteY22" fmla="*/ 82216 h 89962"/>
                    <a:gd name="connsiteX23" fmla="*/ 14125 w 79214"/>
                    <a:gd name="connsiteY23" fmla="*/ 77883 h 89962"/>
                    <a:gd name="connsiteX24" fmla="*/ 56844 w 79214"/>
                    <a:gd name="connsiteY24" fmla="*/ 9479 h 89962"/>
                    <a:gd name="connsiteX25" fmla="*/ 64354 w 79214"/>
                    <a:gd name="connsiteY25" fmla="*/ 13812 h 89962"/>
                    <a:gd name="connsiteX26" fmla="*/ 21635 w 79214"/>
                    <a:gd name="connsiteY26" fmla="*/ 82216 h 89962"/>
                    <a:gd name="connsiteX27" fmla="*/ 42089 w 79214"/>
                    <a:gd name="connsiteY27" fmla="*/ 67301 h 89962"/>
                    <a:gd name="connsiteX28" fmla="*/ 47313 w 79214"/>
                    <a:gd name="connsiteY28" fmla="*/ 54250 h 89962"/>
                    <a:gd name="connsiteX29" fmla="*/ 60651 w 79214"/>
                    <a:gd name="connsiteY29" fmla="*/ 49261 h 89962"/>
                    <a:gd name="connsiteX30" fmla="*/ 74016 w 79214"/>
                    <a:gd name="connsiteY30" fmla="*/ 54250 h 89962"/>
                    <a:gd name="connsiteX31" fmla="*/ 79214 w 79214"/>
                    <a:gd name="connsiteY31" fmla="*/ 67721 h 89962"/>
                    <a:gd name="connsiteX32" fmla="*/ 79214 w 79214"/>
                    <a:gd name="connsiteY32" fmla="*/ 72001 h 89962"/>
                    <a:gd name="connsiteX33" fmla="*/ 74200 w 79214"/>
                    <a:gd name="connsiteY33" fmla="*/ 84894 h 89962"/>
                    <a:gd name="connsiteX34" fmla="*/ 60756 w 79214"/>
                    <a:gd name="connsiteY34" fmla="*/ 89962 h 89962"/>
                    <a:gd name="connsiteX35" fmla="*/ 47208 w 79214"/>
                    <a:gd name="connsiteY35" fmla="*/ 84947 h 89962"/>
                    <a:gd name="connsiteX36" fmla="*/ 42062 w 79214"/>
                    <a:gd name="connsiteY36" fmla="*/ 71686 h 89962"/>
                    <a:gd name="connsiteX37" fmla="*/ 42062 w 79214"/>
                    <a:gd name="connsiteY37" fmla="*/ 67301 h 89962"/>
                    <a:gd name="connsiteX38" fmla="*/ 52302 w 79214"/>
                    <a:gd name="connsiteY38" fmla="*/ 71949 h 89962"/>
                    <a:gd name="connsiteX39" fmla="*/ 54665 w 79214"/>
                    <a:gd name="connsiteY39" fmla="*/ 78645 h 89962"/>
                    <a:gd name="connsiteX40" fmla="*/ 60756 w 79214"/>
                    <a:gd name="connsiteY40" fmla="*/ 81270 h 89962"/>
                    <a:gd name="connsiteX41" fmla="*/ 66795 w 79214"/>
                    <a:gd name="connsiteY41" fmla="*/ 78776 h 89962"/>
                    <a:gd name="connsiteX42" fmla="*/ 69001 w 79214"/>
                    <a:gd name="connsiteY42" fmla="*/ 71765 h 89962"/>
                    <a:gd name="connsiteX43" fmla="*/ 69001 w 79214"/>
                    <a:gd name="connsiteY43" fmla="*/ 67248 h 89962"/>
                    <a:gd name="connsiteX44" fmla="*/ 66664 w 79214"/>
                    <a:gd name="connsiteY44" fmla="*/ 60526 h 89962"/>
                    <a:gd name="connsiteX45" fmla="*/ 60651 w 79214"/>
                    <a:gd name="connsiteY45" fmla="*/ 58005 h 89962"/>
                    <a:gd name="connsiteX46" fmla="*/ 54613 w 79214"/>
                    <a:gd name="connsiteY46" fmla="*/ 60526 h 89962"/>
                    <a:gd name="connsiteX47" fmla="*/ 52302 w 79214"/>
                    <a:gd name="connsiteY47" fmla="*/ 67511 h 89962"/>
                    <a:gd name="connsiteX48" fmla="*/ 52302 w 79214"/>
                    <a:gd name="connsiteY48" fmla="*/ 71949 h 8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214" h="89962">
                      <a:moveTo>
                        <a:pt x="0" y="18092"/>
                      </a:moveTo>
                      <a:cubicBezTo>
                        <a:pt x="0" y="12814"/>
                        <a:pt x="1706" y="8455"/>
                        <a:pt x="5120" y="5068"/>
                      </a:cubicBezTo>
                      <a:cubicBezTo>
                        <a:pt x="8533" y="1681"/>
                        <a:pt x="12997" y="0"/>
                        <a:pt x="18511" y="0"/>
                      </a:cubicBezTo>
                      <a:cubicBezTo>
                        <a:pt x="24024" y="0"/>
                        <a:pt x="28619" y="1707"/>
                        <a:pt x="32006" y="5068"/>
                      </a:cubicBezTo>
                      <a:cubicBezTo>
                        <a:pt x="35393" y="8455"/>
                        <a:pt x="37073" y="12893"/>
                        <a:pt x="37073" y="18381"/>
                      </a:cubicBezTo>
                      <a:lnTo>
                        <a:pt x="37073" y="22714"/>
                      </a:lnTo>
                      <a:cubicBezTo>
                        <a:pt x="37073" y="27966"/>
                        <a:pt x="35367" y="32272"/>
                        <a:pt x="32006" y="35633"/>
                      </a:cubicBezTo>
                      <a:cubicBezTo>
                        <a:pt x="28619" y="38994"/>
                        <a:pt x="24155" y="40675"/>
                        <a:pt x="18641" y="40675"/>
                      </a:cubicBezTo>
                      <a:cubicBezTo>
                        <a:pt x="13128" y="40675"/>
                        <a:pt x="8770" y="39020"/>
                        <a:pt x="5277" y="35712"/>
                      </a:cubicBezTo>
                      <a:cubicBezTo>
                        <a:pt x="1759" y="32403"/>
                        <a:pt x="26" y="27939"/>
                        <a:pt x="26" y="22346"/>
                      </a:cubicBezTo>
                      <a:lnTo>
                        <a:pt x="26" y="18092"/>
                      </a:lnTo>
                      <a:close/>
                      <a:moveTo>
                        <a:pt x="10213" y="22688"/>
                      </a:moveTo>
                      <a:cubicBezTo>
                        <a:pt x="10213" y="25471"/>
                        <a:pt x="10975" y="27703"/>
                        <a:pt x="12524" y="29410"/>
                      </a:cubicBezTo>
                      <a:cubicBezTo>
                        <a:pt x="14073" y="31116"/>
                        <a:pt x="16095" y="31983"/>
                        <a:pt x="18616" y="31983"/>
                      </a:cubicBezTo>
                      <a:cubicBezTo>
                        <a:pt x="21136" y="31983"/>
                        <a:pt x="23105" y="31116"/>
                        <a:pt x="24628" y="29410"/>
                      </a:cubicBezTo>
                      <a:cubicBezTo>
                        <a:pt x="26151" y="27703"/>
                        <a:pt x="26912" y="25392"/>
                        <a:pt x="26912" y="22451"/>
                      </a:cubicBezTo>
                      <a:lnTo>
                        <a:pt x="26912" y="18040"/>
                      </a:lnTo>
                      <a:cubicBezTo>
                        <a:pt x="26912" y="15256"/>
                        <a:pt x="26151" y="13024"/>
                        <a:pt x="24602" y="11291"/>
                      </a:cubicBezTo>
                      <a:cubicBezTo>
                        <a:pt x="23053" y="9558"/>
                        <a:pt x="21031" y="8692"/>
                        <a:pt x="18511" y="8692"/>
                      </a:cubicBezTo>
                      <a:cubicBezTo>
                        <a:pt x="15990" y="8692"/>
                        <a:pt x="13968" y="9558"/>
                        <a:pt x="12472" y="11318"/>
                      </a:cubicBezTo>
                      <a:cubicBezTo>
                        <a:pt x="10975" y="13077"/>
                        <a:pt x="10213" y="15361"/>
                        <a:pt x="10213" y="18224"/>
                      </a:cubicBezTo>
                      <a:lnTo>
                        <a:pt x="10213" y="22688"/>
                      </a:lnTo>
                      <a:close/>
                      <a:moveTo>
                        <a:pt x="21635" y="82216"/>
                      </a:moveTo>
                      <a:lnTo>
                        <a:pt x="14125" y="77883"/>
                      </a:lnTo>
                      <a:lnTo>
                        <a:pt x="56844" y="9479"/>
                      </a:lnTo>
                      <a:lnTo>
                        <a:pt x="64354" y="13812"/>
                      </a:lnTo>
                      <a:lnTo>
                        <a:pt x="21635" y="82216"/>
                      </a:lnTo>
                      <a:close/>
                      <a:moveTo>
                        <a:pt x="42089" y="67301"/>
                      </a:moveTo>
                      <a:cubicBezTo>
                        <a:pt x="42089" y="61944"/>
                        <a:pt x="43821" y="57585"/>
                        <a:pt x="47313" y="54250"/>
                      </a:cubicBezTo>
                      <a:cubicBezTo>
                        <a:pt x="50805" y="50916"/>
                        <a:pt x="55243" y="49261"/>
                        <a:pt x="60651" y="49261"/>
                      </a:cubicBezTo>
                      <a:cubicBezTo>
                        <a:pt x="66060" y="49261"/>
                        <a:pt x="70550" y="50916"/>
                        <a:pt x="74016" y="54250"/>
                      </a:cubicBezTo>
                      <a:cubicBezTo>
                        <a:pt x="77482" y="57585"/>
                        <a:pt x="79214" y="62076"/>
                        <a:pt x="79214" y="67721"/>
                      </a:cubicBezTo>
                      <a:lnTo>
                        <a:pt x="79214" y="72001"/>
                      </a:lnTo>
                      <a:cubicBezTo>
                        <a:pt x="79214" y="77201"/>
                        <a:pt x="77534" y="81507"/>
                        <a:pt x="74200" y="84894"/>
                      </a:cubicBezTo>
                      <a:cubicBezTo>
                        <a:pt x="70865" y="88282"/>
                        <a:pt x="66375" y="89962"/>
                        <a:pt x="60756" y="89962"/>
                      </a:cubicBezTo>
                      <a:cubicBezTo>
                        <a:pt x="55138" y="89962"/>
                        <a:pt x="50622" y="88282"/>
                        <a:pt x="47208" y="84947"/>
                      </a:cubicBezTo>
                      <a:cubicBezTo>
                        <a:pt x="43795" y="81612"/>
                        <a:pt x="42062" y="77174"/>
                        <a:pt x="42062" y="71686"/>
                      </a:cubicBezTo>
                      <a:lnTo>
                        <a:pt x="42062" y="67301"/>
                      </a:lnTo>
                      <a:close/>
                      <a:moveTo>
                        <a:pt x="52302" y="71949"/>
                      </a:moveTo>
                      <a:cubicBezTo>
                        <a:pt x="52302" y="74680"/>
                        <a:pt x="53090" y="76912"/>
                        <a:pt x="54665" y="78645"/>
                      </a:cubicBezTo>
                      <a:cubicBezTo>
                        <a:pt x="56240" y="80378"/>
                        <a:pt x="58288" y="81270"/>
                        <a:pt x="60756" y="81270"/>
                      </a:cubicBezTo>
                      <a:cubicBezTo>
                        <a:pt x="63225" y="81270"/>
                        <a:pt x="65325" y="80430"/>
                        <a:pt x="66795" y="78776"/>
                      </a:cubicBezTo>
                      <a:cubicBezTo>
                        <a:pt x="68266" y="77122"/>
                        <a:pt x="69001" y="74785"/>
                        <a:pt x="69001" y="71765"/>
                      </a:cubicBezTo>
                      <a:lnTo>
                        <a:pt x="69001" y="67248"/>
                      </a:lnTo>
                      <a:cubicBezTo>
                        <a:pt x="69001" y="64439"/>
                        <a:pt x="68213" y="62207"/>
                        <a:pt x="66664" y="60526"/>
                      </a:cubicBezTo>
                      <a:cubicBezTo>
                        <a:pt x="65089" y="58846"/>
                        <a:pt x="63093" y="58005"/>
                        <a:pt x="60651" y="58005"/>
                      </a:cubicBezTo>
                      <a:cubicBezTo>
                        <a:pt x="58209" y="58005"/>
                        <a:pt x="56161" y="58846"/>
                        <a:pt x="54613" y="60526"/>
                      </a:cubicBezTo>
                      <a:cubicBezTo>
                        <a:pt x="53063" y="62207"/>
                        <a:pt x="52302" y="64544"/>
                        <a:pt x="52302" y="67511"/>
                      </a:cubicBezTo>
                      <a:lnTo>
                        <a:pt x="52302" y="71949"/>
                      </a:lnTo>
                      <a:close/>
                    </a:path>
                  </a:pathLst>
                </a:custGeom>
                <a:solidFill>
                  <a:srgbClr val="000000"/>
                </a:solidFill>
                <a:ln w="0" cap="flat">
                  <a:noFill/>
                  <a:prstDash val="solid"/>
                  <a:miter/>
                </a:ln>
              </p:spPr>
              <p:txBody>
                <a:bodyPr rtlCol="0" anchor="ctr"/>
                <a:lstStyle/>
                <a:p>
                  <a:endParaRPr lang="en-US"/>
                </a:p>
              </p:txBody>
            </p:sp>
          </p:grpSp>
          <p:grpSp>
            <p:nvGrpSpPr>
              <p:cNvPr id="193" name="Graphic 630">
                <a:extLst>
                  <a:ext uri="{FF2B5EF4-FFF2-40B4-BE49-F238E27FC236}">
                    <a16:creationId xmlns:a16="http://schemas.microsoft.com/office/drawing/2014/main" id="{8F16A37C-E0DF-AB30-AA19-7AE2A55C13C6}"/>
                  </a:ext>
                </a:extLst>
              </p:cNvPr>
              <p:cNvGrpSpPr/>
              <p:nvPr/>
            </p:nvGrpSpPr>
            <p:grpSpPr>
              <a:xfrm>
                <a:off x="10566410" y="3578284"/>
                <a:ext cx="218030" cy="89962"/>
                <a:chOff x="10566410" y="3578284"/>
                <a:chExt cx="218030" cy="89962"/>
              </a:xfrm>
              <a:solidFill>
                <a:srgbClr val="000000"/>
              </a:solidFill>
            </p:grpSpPr>
            <p:sp>
              <p:nvSpPr>
                <p:cNvPr id="194" name="Freeform 193">
                  <a:extLst>
                    <a:ext uri="{FF2B5EF4-FFF2-40B4-BE49-F238E27FC236}">
                      <a16:creationId xmlns:a16="http://schemas.microsoft.com/office/drawing/2014/main" id="{F8329DA3-D8F9-60AB-4755-77B2FB690A20}"/>
                    </a:ext>
                  </a:extLst>
                </p:cNvPr>
                <p:cNvSpPr/>
                <p:nvPr/>
              </p:nvSpPr>
              <p:spPr>
                <a:xfrm>
                  <a:off x="10566410" y="3579098"/>
                  <a:ext cx="57815" cy="89121"/>
                </a:xfrm>
                <a:custGeom>
                  <a:avLst/>
                  <a:gdLst>
                    <a:gd name="connsiteX0" fmla="*/ 44977 w 57815"/>
                    <a:gd name="connsiteY0" fmla="*/ 26 h 89121"/>
                    <a:gd name="connsiteX1" fmla="*/ 44977 w 57815"/>
                    <a:gd name="connsiteY1" fmla="*/ 12105 h 89121"/>
                    <a:gd name="connsiteX2" fmla="*/ 43165 w 57815"/>
                    <a:gd name="connsiteY2" fmla="*/ 12105 h 89121"/>
                    <a:gd name="connsiteX3" fmla="*/ 23578 w 57815"/>
                    <a:gd name="connsiteY3" fmla="*/ 18827 h 89121"/>
                    <a:gd name="connsiteX4" fmla="*/ 14861 w 57815"/>
                    <a:gd name="connsiteY4" fmla="*/ 37392 h 89121"/>
                    <a:gd name="connsiteX5" fmla="*/ 32820 w 57815"/>
                    <a:gd name="connsiteY5" fmla="*/ 29987 h 89121"/>
                    <a:gd name="connsiteX6" fmla="*/ 51120 w 57815"/>
                    <a:gd name="connsiteY6" fmla="*/ 38154 h 89121"/>
                    <a:gd name="connsiteX7" fmla="*/ 57816 w 57815"/>
                    <a:gd name="connsiteY7" fmla="*/ 59239 h 89121"/>
                    <a:gd name="connsiteX8" fmla="*/ 49965 w 57815"/>
                    <a:gd name="connsiteY8" fmla="*/ 80850 h 89121"/>
                    <a:gd name="connsiteX9" fmla="*/ 29380 w 57815"/>
                    <a:gd name="connsiteY9" fmla="*/ 89122 h 89121"/>
                    <a:gd name="connsiteX10" fmla="*/ 8140 w 57815"/>
                    <a:gd name="connsiteY10" fmla="*/ 79458 h 89121"/>
                    <a:gd name="connsiteX11" fmla="*/ 0 w 57815"/>
                    <a:gd name="connsiteY11" fmla="*/ 54093 h 89121"/>
                    <a:gd name="connsiteX12" fmla="*/ 0 w 57815"/>
                    <a:gd name="connsiteY12" fmla="*/ 49104 h 89121"/>
                    <a:gd name="connsiteX13" fmla="*/ 11211 w 57815"/>
                    <a:gd name="connsiteY13" fmla="*/ 13050 h 89121"/>
                    <a:gd name="connsiteX14" fmla="*/ 43454 w 57815"/>
                    <a:gd name="connsiteY14" fmla="*/ 0 h 89121"/>
                    <a:gd name="connsiteX15" fmla="*/ 44951 w 57815"/>
                    <a:gd name="connsiteY15" fmla="*/ 0 h 89121"/>
                    <a:gd name="connsiteX16" fmla="*/ 29302 w 57815"/>
                    <a:gd name="connsiteY16" fmla="*/ 41804 h 89121"/>
                    <a:gd name="connsiteX17" fmla="*/ 20506 w 57815"/>
                    <a:gd name="connsiteY17" fmla="*/ 44508 h 89121"/>
                    <a:gd name="connsiteX18" fmla="*/ 14651 w 57815"/>
                    <a:gd name="connsiteY18" fmla="*/ 51729 h 89121"/>
                    <a:gd name="connsiteX19" fmla="*/ 14651 w 57815"/>
                    <a:gd name="connsiteY19" fmla="*/ 56167 h 89121"/>
                    <a:gd name="connsiteX20" fmla="*/ 18747 w 57815"/>
                    <a:gd name="connsiteY20" fmla="*/ 71633 h 89121"/>
                    <a:gd name="connsiteX21" fmla="*/ 29328 w 57815"/>
                    <a:gd name="connsiteY21" fmla="*/ 77384 h 89121"/>
                    <a:gd name="connsiteX22" fmla="*/ 39594 w 57815"/>
                    <a:gd name="connsiteY22" fmla="*/ 72526 h 89121"/>
                    <a:gd name="connsiteX23" fmla="*/ 43375 w 57815"/>
                    <a:gd name="connsiteY23" fmla="*/ 59712 h 89121"/>
                    <a:gd name="connsiteX24" fmla="*/ 39542 w 57815"/>
                    <a:gd name="connsiteY24" fmla="*/ 46793 h 89121"/>
                    <a:gd name="connsiteX25" fmla="*/ 29328 w 57815"/>
                    <a:gd name="connsiteY25" fmla="*/ 41804 h 89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7815" h="89121">
                      <a:moveTo>
                        <a:pt x="44977" y="26"/>
                      </a:moveTo>
                      <a:lnTo>
                        <a:pt x="44977" y="12105"/>
                      </a:lnTo>
                      <a:lnTo>
                        <a:pt x="43165" y="12105"/>
                      </a:lnTo>
                      <a:cubicBezTo>
                        <a:pt x="35000" y="12236"/>
                        <a:pt x="28462" y="14468"/>
                        <a:pt x="23578" y="18827"/>
                      </a:cubicBezTo>
                      <a:cubicBezTo>
                        <a:pt x="18695" y="23186"/>
                        <a:pt x="15780" y="29383"/>
                        <a:pt x="14861" y="37392"/>
                      </a:cubicBezTo>
                      <a:cubicBezTo>
                        <a:pt x="19561" y="32456"/>
                        <a:pt x="25547" y="29987"/>
                        <a:pt x="32820" y="29987"/>
                      </a:cubicBezTo>
                      <a:cubicBezTo>
                        <a:pt x="40539" y="29987"/>
                        <a:pt x="46657" y="32718"/>
                        <a:pt x="51120" y="38154"/>
                      </a:cubicBezTo>
                      <a:cubicBezTo>
                        <a:pt x="55585" y="43616"/>
                        <a:pt x="57816" y="50626"/>
                        <a:pt x="57816" y="59239"/>
                      </a:cubicBezTo>
                      <a:cubicBezTo>
                        <a:pt x="57816" y="67852"/>
                        <a:pt x="55190" y="75336"/>
                        <a:pt x="49965" y="80850"/>
                      </a:cubicBezTo>
                      <a:cubicBezTo>
                        <a:pt x="44740" y="86364"/>
                        <a:pt x="37888" y="89122"/>
                        <a:pt x="29380" y="89122"/>
                      </a:cubicBezTo>
                      <a:cubicBezTo>
                        <a:pt x="20873" y="89122"/>
                        <a:pt x="13575" y="85892"/>
                        <a:pt x="8140" y="79458"/>
                      </a:cubicBezTo>
                      <a:cubicBezTo>
                        <a:pt x="2704" y="72999"/>
                        <a:pt x="0" y="64544"/>
                        <a:pt x="0" y="54093"/>
                      </a:cubicBezTo>
                      <a:lnTo>
                        <a:pt x="0" y="49104"/>
                      </a:lnTo>
                      <a:cubicBezTo>
                        <a:pt x="0" y="33769"/>
                        <a:pt x="3729" y="21742"/>
                        <a:pt x="11211" y="13050"/>
                      </a:cubicBezTo>
                      <a:cubicBezTo>
                        <a:pt x="18695" y="4359"/>
                        <a:pt x="29433" y="0"/>
                        <a:pt x="43454" y="0"/>
                      </a:cubicBezTo>
                      <a:lnTo>
                        <a:pt x="44951" y="0"/>
                      </a:lnTo>
                      <a:close/>
                      <a:moveTo>
                        <a:pt x="29302" y="41804"/>
                      </a:moveTo>
                      <a:cubicBezTo>
                        <a:pt x="26098" y="41804"/>
                        <a:pt x="23158" y="42696"/>
                        <a:pt x="20506" y="44508"/>
                      </a:cubicBezTo>
                      <a:cubicBezTo>
                        <a:pt x="17854" y="46320"/>
                        <a:pt x="15885" y="48710"/>
                        <a:pt x="14651" y="51729"/>
                      </a:cubicBezTo>
                      <a:lnTo>
                        <a:pt x="14651" y="56167"/>
                      </a:lnTo>
                      <a:cubicBezTo>
                        <a:pt x="14651" y="62653"/>
                        <a:pt x="16016" y="67826"/>
                        <a:pt x="18747" y="71633"/>
                      </a:cubicBezTo>
                      <a:cubicBezTo>
                        <a:pt x="21478" y="75467"/>
                        <a:pt x="24996" y="77384"/>
                        <a:pt x="29328" y="77384"/>
                      </a:cubicBezTo>
                      <a:cubicBezTo>
                        <a:pt x="33660" y="77384"/>
                        <a:pt x="37074" y="75756"/>
                        <a:pt x="39594" y="72526"/>
                      </a:cubicBezTo>
                      <a:cubicBezTo>
                        <a:pt x="42115" y="69270"/>
                        <a:pt x="43375" y="65016"/>
                        <a:pt x="43375" y="59712"/>
                      </a:cubicBezTo>
                      <a:cubicBezTo>
                        <a:pt x="43375" y="54408"/>
                        <a:pt x="42089" y="50128"/>
                        <a:pt x="39542" y="46793"/>
                      </a:cubicBezTo>
                      <a:cubicBezTo>
                        <a:pt x="36969" y="43458"/>
                        <a:pt x="33582" y="41804"/>
                        <a:pt x="29328" y="41804"/>
                      </a:cubicBezTo>
                      <a:close/>
                    </a:path>
                  </a:pathLst>
                </a:custGeom>
                <a:solidFill>
                  <a:srgbClr val="000000"/>
                </a:solidFill>
                <a:ln w="0" cap="flat">
                  <a:noFill/>
                  <a:prstDash val="solid"/>
                  <a:miter/>
                </a:ln>
              </p:spPr>
              <p:txBody>
                <a:bodyPr rtlCol="0" anchor="ctr"/>
                <a:lstStyle/>
                <a:p>
                  <a:endParaRPr lang="en-US"/>
                </a:p>
              </p:txBody>
            </p:sp>
            <p:sp>
              <p:nvSpPr>
                <p:cNvPr id="195" name="Freeform 194">
                  <a:extLst>
                    <a:ext uri="{FF2B5EF4-FFF2-40B4-BE49-F238E27FC236}">
                      <a16:creationId xmlns:a16="http://schemas.microsoft.com/office/drawing/2014/main" id="{65841001-E5D7-D455-39E5-D798A5D06344}"/>
                    </a:ext>
                  </a:extLst>
                </p:cNvPr>
                <p:cNvSpPr/>
                <p:nvPr/>
              </p:nvSpPr>
              <p:spPr>
                <a:xfrm>
                  <a:off x="10635673" y="3578337"/>
                  <a:ext cx="57290" cy="89909"/>
                </a:xfrm>
                <a:custGeom>
                  <a:avLst/>
                  <a:gdLst>
                    <a:gd name="connsiteX0" fmla="*/ 57264 w 57290"/>
                    <a:gd name="connsiteY0" fmla="*/ 51861 h 89909"/>
                    <a:gd name="connsiteX1" fmla="*/ 50201 w 57290"/>
                    <a:gd name="connsiteY1" fmla="*/ 80325 h 89909"/>
                    <a:gd name="connsiteX2" fmla="*/ 28724 w 57290"/>
                    <a:gd name="connsiteY2" fmla="*/ 89910 h 89909"/>
                    <a:gd name="connsiteX3" fmla="*/ 7352 w 57290"/>
                    <a:gd name="connsiteY3" fmla="*/ 80561 h 89909"/>
                    <a:gd name="connsiteX4" fmla="*/ 0 w 57290"/>
                    <a:gd name="connsiteY4" fmla="*/ 52885 h 89909"/>
                    <a:gd name="connsiteX5" fmla="*/ 0 w 57290"/>
                    <a:gd name="connsiteY5" fmla="*/ 37734 h 89909"/>
                    <a:gd name="connsiteX6" fmla="*/ 7063 w 57290"/>
                    <a:gd name="connsiteY6" fmla="*/ 9427 h 89909"/>
                    <a:gd name="connsiteX7" fmla="*/ 28619 w 57290"/>
                    <a:gd name="connsiteY7" fmla="*/ 0 h 89909"/>
                    <a:gd name="connsiteX8" fmla="*/ 50044 w 57290"/>
                    <a:gd name="connsiteY8" fmla="*/ 9191 h 89909"/>
                    <a:gd name="connsiteX9" fmla="*/ 57290 w 57290"/>
                    <a:gd name="connsiteY9" fmla="*/ 36710 h 89909"/>
                    <a:gd name="connsiteX10" fmla="*/ 57290 w 57290"/>
                    <a:gd name="connsiteY10" fmla="*/ 51861 h 89909"/>
                    <a:gd name="connsiteX11" fmla="*/ 42666 w 57290"/>
                    <a:gd name="connsiteY11" fmla="*/ 35528 h 89909"/>
                    <a:gd name="connsiteX12" fmla="*/ 39305 w 57290"/>
                    <a:gd name="connsiteY12" fmla="*/ 17462 h 89909"/>
                    <a:gd name="connsiteX13" fmla="*/ 28619 w 57290"/>
                    <a:gd name="connsiteY13" fmla="*/ 11711 h 89909"/>
                    <a:gd name="connsiteX14" fmla="*/ 18090 w 57290"/>
                    <a:gd name="connsiteY14" fmla="*/ 17147 h 89909"/>
                    <a:gd name="connsiteX15" fmla="*/ 14546 w 57290"/>
                    <a:gd name="connsiteY15" fmla="*/ 34136 h 89909"/>
                    <a:gd name="connsiteX16" fmla="*/ 14546 w 57290"/>
                    <a:gd name="connsiteY16" fmla="*/ 53961 h 89909"/>
                    <a:gd name="connsiteX17" fmla="*/ 17959 w 57290"/>
                    <a:gd name="connsiteY17" fmla="*/ 72238 h 89909"/>
                    <a:gd name="connsiteX18" fmla="*/ 28724 w 57290"/>
                    <a:gd name="connsiteY18" fmla="*/ 78251 h 89909"/>
                    <a:gd name="connsiteX19" fmla="*/ 39121 w 57290"/>
                    <a:gd name="connsiteY19" fmla="*/ 72684 h 89909"/>
                    <a:gd name="connsiteX20" fmla="*/ 42666 w 57290"/>
                    <a:gd name="connsiteY20" fmla="*/ 55274 h 89909"/>
                    <a:gd name="connsiteX21" fmla="*/ 42666 w 57290"/>
                    <a:gd name="connsiteY21" fmla="*/ 35502 h 8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7290" h="89909">
                      <a:moveTo>
                        <a:pt x="57264" y="51861"/>
                      </a:moveTo>
                      <a:cubicBezTo>
                        <a:pt x="57264" y="64439"/>
                        <a:pt x="54901" y="73918"/>
                        <a:pt x="50201" y="80325"/>
                      </a:cubicBezTo>
                      <a:cubicBezTo>
                        <a:pt x="45501" y="86706"/>
                        <a:pt x="38333" y="89910"/>
                        <a:pt x="28724" y="89910"/>
                      </a:cubicBezTo>
                      <a:cubicBezTo>
                        <a:pt x="19114" y="89910"/>
                        <a:pt x="12156" y="86785"/>
                        <a:pt x="7352" y="80561"/>
                      </a:cubicBezTo>
                      <a:cubicBezTo>
                        <a:pt x="2573" y="74338"/>
                        <a:pt x="105" y="65095"/>
                        <a:pt x="0" y="52885"/>
                      </a:cubicBezTo>
                      <a:lnTo>
                        <a:pt x="0" y="37734"/>
                      </a:lnTo>
                      <a:cubicBezTo>
                        <a:pt x="0" y="25156"/>
                        <a:pt x="2363" y="15729"/>
                        <a:pt x="7063" y="9427"/>
                      </a:cubicBezTo>
                      <a:cubicBezTo>
                        <a:pt x="11763" y="3125"/>
                        <a:pt x="18957" y="0"/>
                        <a:pt x="28619" y="0"/>
                      </a:cubicBezTo>
                      <a:cubicBezTo>
                        <a:pt x="38281" y="0"/>
                        <a:pt x="45344" y="3072"/>
                        <a:pt x="50044" y="9191"/>
                      </a:cubicBezTo>
                      <a:cubicBezTo>
                        <a:pt x="54744" y="15309"/>
                        <a:pt x="57160" y="24499"/>
                        <a:pt x="57290" y="36710"/>
                      </a:cubicBezTo>
                      <a:lnTo>
                        <a:pt x="57290" y="51861"/>
                      </a:lnTo>
                      <a:close/>
                      <a:moveTo>
                        <a:pt x="42666" y="35528"/>
                      </a:moveTo>
                      <a:cubicBezTo>
                        <a:pt x="42666" y="27309"/>
                        <a:pt x="41537" y="21296"/>
                        <a:pt x="39305" y="17462"/>
                      </a:cubicBezTo>
                      <a:cubicBezTo>
                        <a:pt x="37073" y="13628"/>
                        <a:pt x="33503" y="11711"/>
                        <a:pt x="28619" y="11711"/>
                      </a:cubicBezTo>
                      <a:cubicBezTo>
                        <a:pt x="23736" y="11711"/>
                        <a:pt x="20348" y="13523"/>
                        <a:pt x="18090" y="17147"/>
                      </a:cubicBezTo>
                      <a:cubicBezTo>
                        <a:pt x="15859" y="20771"/>
                        <a:pt x="14677" y="26442"/>
                        <a:pt x="14546" y="34136"/>
                      </a:cubicBezTo>
                      <a:lnTo>
                        <a:pt x="14546" y="53961"/>
                      </a:lnTo>
                      <a:cubicBezTo>
                        <a:pt x="14546" y="62128"/>
                        <a:pt x="15675" y="68220"/>
                        <a:pt x="17959" y="72238"/>
                      </a:cubicBezTo>
                      <a:cubicBezTo>
                        <a:pt x="20243" y="76255"/>
                        <a:pt x="23840" y="78251"/>
                        <a:pt x="28724" y="78251"/>
                      </a:cubicBezTo>
                      <a:cubicBezTo>
                        <a:pt x="33608" y="78251"/>
                        <a:pt x="36864" y="76413"/>
                        <a:pt x="39121" y="72684"/>
                      </a:cubicBezTo>
                      <a:cubicBezTo>
                        <a:pt x="41353" y="68982"/>
                        <a:pt x="42535" y="63178"/>
                        <a:pt x="42666" y="55274"/>
                      </a:cubicBezTo>
                      <a:lnTo>
                        <a:pt x="42666" y="35502"/>
                      </a:lnTo>
                      <a:close/>
                    </a:path>
                  </a:pathLst>
                </a:custGeom>
                <a:solidFill>
                  <a:srgbClr val="000000"/>
                </a:solidFill>
                <a:ln w="0" cap="flat">
                  <a:noFill/>
                  <a:prstDash val="solid"/>
                  <a:miter/>
                </a:ln>
              </p:spPr>
              <p:txBody>
                <a:bodyPr rtlCol="0" anchor="ctr"/>
                <a:lstStyle/>
                <a:p>
                  <a:endParaRPr lang="en-US"/>
                </a:p>
              </p:txBody>
            </p:sp>
            <p:sp>
              <p:nvSpPr>
                <p:cNvPr id="196" name="Freeform 195">
                  <a:extLst>
                    <a:ext uri="{FF2B5EF4-FFF2-40B4-BE49-F238E27FC236}">
                      <a16:creationId xmlns:a16="http://schemas.microsoft.com/office/drawing/2014/main" id="{70067A29-ED49-2116-3F60-EEE87C149144}"/>
                    </a:ext>
                  </a:extLst>
                </p:cNvPr>
                <p:cNvSpPr/>
                <p:nvPr/>
              </p:nvSpPr>
              <p:spPr>
                <a:xfrm>
                  <a:off x="10705252" y="3578284"/>
                  <a:ext cx="79188" cy="89962"/>
                </a:xfrm>
                <a:custGeom>
                  <a:avLst/>
                  <a:gdLst>
                    <a:gd name="connsiteX0" fmla="*/ 0 w 79188"/>
                    <a:gd name="connsiteY0" fmla="*/ 18092 h 89962"/>
                    <a:gd name="connsiteX1" fmla="*/ 5120 w 79188"/>
                    <a:gd name="connsiteY1" fmla="*/ 5068 h 89962"/>
                    <a:gd name="connsiteX2" fmla="*/ 18511 w 79188"/>
                    <a:gd name="connsiteY2" fmla="*/ 0 h 89962"/>
                    <a:gd name="connsiteX3" fmla="*/ 32006 w 79188"/>
                    <a:gd name="connsiteY3" fmla="*/ 5068 h 89962"/>
                    <a:gd name="connsiteX4" fmla="*/ 37073 w 79188"/>
                    <a:gd name="connsiteY4" fmla="*/ 18381 h 89962"/>
                    <a:gd name="connsiteX5" fmla="*/ 37073 w 79188"/>
                    <a:gd name="connsiteY5" fmla="*/ 22714 h 89962"/>
                    <a:gd name="connsiteX6" fmla="*/ 32006 w 79188"/>
                    <a:gd name="connsiteY6" fmla="*/ 35633 h 89962"/>
                    <a:gd name="connsiteX7" fmla="*/ 18641 w 79188"/>
                    <a:gd name="connsiteY7" fmla="*/ 40675 h 89962"/>
                    <a:gd name="connsiteX8" fmla="*/ 5277 w 79188"/>
                    <a:gd name="connsiteY8" fmla="*/ 35712 h 89962"/>
                    <a:gd name="connsiteX9" fmla="*/ 26 w 79188"/>
                    <a:gd name="connsiteY9" fmla="*/ 22346 h 89962"/>
                    <a:gd name="connsiteX10" fmla="*/ 26 w 79188"/>
                    <a:gd name="connsiteY10" fmla="*/ 18092 h 89962"/>
                    <a:gd name="connsiteX11" fmla="*/ 10213 w 79188"/>
                    <a:gd name="connsiteY11" fmla="*/ 22688 h 89962"/>
                    <a:gd name="connsiteX12" fmla="*/ 12524 w 79188"/>
                    <a:gd name="connsiteY12" fmla="*/ 29410 h 89962"/>
                    <a:gd name="connsiteX13" fmla="*/ 18615 w 79188"/>
                    <a:gd name="connsiteY13" fmla="*/ 31983 h 89962"/>
                    <a:gd name="connsiteX14" fmla="*/ 24628 w 79188"/>
                    <a:gd name="connsiteY14" fmla="*/ 29410 h 89962"/>
                    <a:gd name="connsiteX15" fmla="*/ 26912 w 79188"/>
                    <a:gd name="connsiteY15" fmla="*/ 22451 h 89962"/>
                    <a:gd name="connsiteX16" fmla="*/ 26912 w 79188"/>
                    <a:gd name="connsiteY16" fmla="*/ 18040 h 89962"/>
                    <a:gd name="connsiteX17" fmla="*/ 24602 w 79188"/>
                    <a:gd name="connsiteY17" fmla="*/ 11291 h 89962"/>
                    <a:gd name="connsiteX18" fmla="*/ 18511 w 79188"/>
                    <a:gd name="connsiteY18" fmla="*/ 8692 h 89962"/>
                    <a:gd name="connsiteX19" fmla="*/ 12472 w 79188"/>
                    <a:gd name="connsiteY19" fmla="*/ 11318 h 89962"/>
                    <a:gd name="connsiteX20" fmla="*/ 10213 w 79188"/>
                    <a:gd name="connsiteY20" fmla="*/ 18224 h 89962"/>
                    <a:gd name="connsiteX21" fmla="*/ 10213 w 79188"/>
                    <a:gd name="connsiteY21" fmla="*/ 22688 h 89962"/>
                    <a:gd name="connsiteX22" fmla="*/ 21635 w 79188"/>
                    <a:gd name="connsiteY22" fmla="*/ 82216 h 89962"/>
                    <a:gd name="connsiteX23" fmla="*/ 14125 w 79188"/>
                    <a:gd name="connsiteY23" fmla="*/ 77883 h 89962"/>
                    <a:gd name="connsiteX24" fmla="*/ 56844 w 79188"/>
                    <a:gd name="connsiteY24" fmla="*/ 9479 h 89962"/>
                    <a:gd name="connsiteX25" fmla="*/ 64354 w 79188"/>
                    <a:gd name="connsiteY25" fmla="*/ 13812 h 89962"/>
                    <a:gd name="connsiteX26" fmla="*/ 21635 w 79188"/>
                    <a:gd name="connsiteY26" fmla="*/ 82216 h 89962"/>
                    <a:gd name="connsiteX27" fmla="*/ 42062 w 79188"/>
                    <a:gd name="connsiteY27" fmla="*/ 67301 h 89962"/>
                    <a:gd name="connsiteX28" fmla="*/ 47287 w 79188"/>
                    <a:gd name="connsiteY28" fmla="*/ 54250 h 89962"/>
                    <a:gd name="connsiteX29" fmla="*/ 60625 w 79188"/>
                    <a:gd name="connsiteY29" fmla="*/ 49261 h 89962"/>
                    <a:gd name="connsiteX30" fmla="*/ 73989 w 79188"/>
                    <a:gd name="connsiteY30" fmla="*/ 54250 h 89962"/>
                    <a:gd name="connsiteX31" fmla="*/ 79188 w 79188"/>
                    <a:gd name="connsiteY31" fmla="*/ 67721 h 89962"/>
                    <a:gd name="connsiteX32" fmla="*/ 79188 w 79188"/>
                    <a:gd name="connsiteY32" fmla="*/ 72001 h 89962"/>
                    <a:gd name="connsiteX33" fmla="*/ 74173 w 79188"/>
                    <a:gd name="connsiteY33" fmla="*/ 84894 h 89962"/>
                    <a:gd name="connsiteX34" fmla="*/ 60730 w 79188"/>
                    <a:gd name="connsiteY34" fmla="*/ 89962 h 89962"/>
                    <a:gd name="connsiteX35" fmla="*/ 47182 w 79188"/>
                    <a:gd name="connsiteY35" fmla="*/ 84947 h 89962"/>
                    <a:gd name="connsiteX36" fmla="*/ 42036 w 79188"/>
                    <a:gd name="connsiteY36" fmla="*/ 71686 h 89962"/>
                    <a:gd name="connsiteX37" fmla="*/ 42036 w 79188"/>
                    <a:gd name="connsiteY37" fmla="*/ 67301 h 89962"/>
                    <a:gd name="connsiteX38" fmla="*/ 52276 w 79188"/>
                    <a:gd name="connsiteY38" fmla="*/ 71949 h 89962"/>
                    <a:gd name="connsiteX39" fmla="*/ 54638 w 79188"/>
                    <a:gd name="connsiteY39" fmla="*/ 78645 h 89962"/>
                    <a:gd name="connsiteX40" fmla="*/ 60730 w 79188"/>
                    <a:gd name="connsiteY40" fmla="*/ 81270 h 89962"/>
                    <a:gd name="connsiteX41" fmla="*/ 66769 w 79188"/>
                    <a:gd name="connsiteY41" fmla="*/ 78776 h 89962"/>
                    <a:gd name="connsiteX42" fmla="*/ 68975 w 79188"/>
                    <a:gd name="connsiteY42" fmla="*/ 71765 h 89962"/>
                    <a:gd name="connsiteX43" fmla="*/ 68975 w 79188"/>
                    <a:gd name="connsiteY43" fmla="*/ 67248 h 89962"/>
                    <a:gd name="connsiteX44" fmla="*/ 66638 w 79188"/>
                    <a:gd name="connsiteY44" fmla="*/ 60526 h 89962"/>
                    <a:gd name="connsiteX45" fmla="*/ 60625 w 79188"/>
                    <a:gd name="connsiteY45" fmla="*/ 58005 h 89962"/>
                    <a:gd name="connsiteX46" fmla="*/ 54586 w 79188"/>
                    <a:gd name="connsiteY46" fmla="*/ 60526 h 89962"/>
                    <a:gd name="connsiteX47" fmla="*/ 52276 w 79188"/>
                    <a:gd name="connsiteY47" fmla="*/ 67511 h 89962"/>
                    <a:gd name="connsiteX48" fmla="*/ 52276 w 79188"/>
                    <a:gd name="connsiteY48" fmla="*/ 71949 h 8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62">
                      <a:moveTo>
                        <a:pt x="0" y="18092"/>
                      </a:moveTo>
                      <a:cubicBezTo>
                        <a:pt x="0" y="12814"/>
                        <a:pt x="1706" y="8455"/>
                        <a:pt x="5120" y="5068"/>
                      </a:cubicBezTo>
                      <a:cubicBezTo>
                        <a:pt x="8533" y="1681"/>
                        <a:pt x="12997" y="0"/>
                        <a:pt x="18511" y="0"/>
                      </a:cubicBezTo>
                      <a:cubicBezTo>
                        <a:pt x="24024" y="0"/>
                        <a:pt x="28619" y="1707"/>
                        <a:pt x="32006" y="5068"/>
                      </a:cubicBezTo>
                      <a:cubicBezTo>
                        <a:pt x="35393" y="8455"/>
                        <a:pt x="37073" y="12893"/>
                        <a:pt x="37073" y="18381"/>
                      </a:cubicBezTo>
                      <a:lnTo>
                        <a:pt x="37073" y="22714"/>
                      </a:lnTo>
                      <a:cubicBezTo>
                        <a:pt x="37073" y="27966"/>
                        <a:pt x="35393" y="32272"/>
                        <a:pt x="32006" y="35633"/>
                      </a:cubicBezTo>
                      <a:cubicBezTo>
                        <a:pt x="28619" y="38994"/>
                        <a:pt x="24155" y="40675"/>
                        <a:pt x="18641" y="40675"/>
                      </a:cubicBezTo>
                      <a:cubicBezTo>
                        <a:pt x="13128" y="40675"/>
                        <a:pt x="8769" y="39020"/>
                        <a:pt x="5277" y="35712"/>
                      </a:cubicBezTo>
                      <a:cubicBezTo>
                        <a:pt x="1759" y="32403"/>
                        <a:pt x="26" y="27939"/>
                        <a:pt x="26" y="22346"/>
                      </a:cubicBezTo>
                      <a:lnTo>
                        <a:pt x="26" y="18092"/>
                      </a:lnTo>
                      <a:close/>
                      <a:moveTo>
                        <a:pt x="10213" y="22688"/>
                      </a:moveTo>
                      <a:cubicBezTo>
                        <a:pt x="10213" y="25471"/>
                        <a:pt x="10975" y="27703"/>
                        <a:pt x="12524" y="29410"/>
                      </a:cubicBezTo>
                      <a:cubicBezTo>
                        <a:pt x="14073" y="31116"/>
                        <a:pt x="16095" y="31983"/>
                        <a:pt x="18615" y="31983"/>
                      </a:cubicBezTo>
                      <a:cubicBezTo>
                        <a:pt x="21136" y="31983"/>
                        <a:pt x="23105" y="31116"/>
                        <a:pt x="24628" y="29410"/>
                      </a:cubicBezTo>
                      <a:cubicBezTo>
                        <a:pt x="26151" y="27703"/>
                        <a:pt x="26912" y="25392"/>
                        <a:pt x="26912" y="22451"/>
                      </a:cubicBezTo>
                      <a:lnTo>
                        <a:pt x="26912" y="18040"/>
                      </a:lnTo>
                      <a:cubicBezTo>
                        <a:pt x="26912" y="15256"/>
                        <a:pt x="26151" y="13024"/>
                        <a:pt x="24602" y="11291"/>
                      </a:cubicBezTo>
                      <a:cubicBezTo>
                        <a:pt x="23053" y="9558"/>
                        <a:pt x="21031" y="8692"/>
                        <a:pt x="18511" y="8692"/>
                      </a:cubicBezTo>
                      <a:cubicBezTo>
                        <a:pt x="15990" y="8692"/>
                        <a:pt x="13968" y="9558"/>
                        <a:pt x="12472" y="11318"/>
                      </a:cubicBezTo>
                      <a:cubicBezTo>
                        <a:pt x="10975" y="13077"/>
                        <a:pt x="10213" y="15361"/>
                        <a:pt x="10213" y="18224"/>
                      </a:cubicBezTo>
                      <a:lnTo>
                        <a:pt x="10213" y="22688"/>
                      </a:lnTo>
                      <a:close/>
                      <a:moveTo>
                        <a:pt x="21635" y="82216"/>
                      </a:moveTo>
                      <a:lnTo>
                        <a:pt x="14125" y="77883"/>
                      </a:lnTo>
                      <a:lnTo>
                        <a:pt x="56844" y="9479"/>
                      </a:lnTo>
                      <a:lnTo>
                        <a:pt x="64354" y="13812"/>
                      </a:lnTo>
                      <a:lnTo>
                        <a:pt x="21635" y="82216"/>
                      </a:lnTo>
                      <a:close/>
                      <a:moveTo>
                        <a:pt x="42062" y="67301"/>
                      </a:moveTo>
                      <a:cubicBezTo>
                        <a:pt x="42062" y="61944"/>
                        <a:pt x="43795" y="57585"/>
                        <a:pt x="47287" y="54250"/>
                      </a:cubicBezTo>
                      <a:cubicBezTo>
                        <a:pt x="50779" y="50916"/>
                        <a:pt x="55217" y="49261"/>
                        <a:pt x="60625" y="49261"/>
                      </a:cubicBezTo>
                      <a:cubicBezTo>
                        <a:pt x="66034" y="49261"/>
                        <a:pt x="70523" y="50916"/>
                        <a:pt x="73989" y="54250"/>
                      </a:cubicBezTo>
                      <a:cubicBezTo>
                        <a:pt x="77455" y="57585"/>
                        <a:pt x="79188" y="62076"/>
                        <a:pt x="79188" y="67721"/>
                      </a:cubicBezTo>
                      <a:lnTo>
                        <a:pt x="79188" y="72001"/>
                      </a:lnTo>
                      <a:cubicBezTo>
                        <a:pt x="79188" y="77201"/>
                        <a:pt x="77508" y="81507"/>
                        <a:pt x="74173" y="84894"/>
                      </a:cubicBezTo>
                      <a:cubicBezTo>
                        <a:pt x="70839" y="88282"/>
                        <a:pt x="66349" y="89962"/>
                        <a:pt x="60730" y="89962"/>
                      </a:cubicBezTo>
                      <a:cubicBezTo>
                        <a:pt x="55111" y="89962"/>
                        <a:pt x="50595" y="88282"/>
                        <a:pt x="47182" y="84947"/>
                      </a:cubicBezTo>
                      <a:cubicBezTo>
                        <a:pt x="43769" y="81612"/>
                        <a:pt x="42036" y="77174"/>
                        <a:pt x="42036" y="71686"/>
                      </a:cubicBezTo>
                      <a:lnTo>
                        <a:pt x="42036" y="67301"/>
                      </a:lnTo>
                      <a:close/>
                      <a:moveTo>
                        <a:pt x="52276" y="71949"/>
                      </a:moveTo>
                      <a:cubicBezTo>
                        <a:pt x="52276" y="74680"/>
                        <a:pt x="53063" y="76912"/>
                        <a:pt x="54638" y="78645"/>
                      </a:cubicBezTo>
                      <a:cubicBezTo>
                        <a:pt x="56214" y="80378"/>
                        <a:pt x="58262" y="81270"/>
                        <a:pt x="60730" y="81270"/>
                      </a:cubicBezTo>
                      <a:cubicBezTo>
                        <a:pt x="63198" y="81270"/>
                        <a:pt x="65299" y="80430"/>
                        <a:pt x="66769" y="78776"/>
                      </a:cubicBezTo>
                      <a:cubicBezTo>
                        <a:pt x="68239" y="77122"/>
                        <a:pt x="68975" y="74785"/>
                        <a:pt x="68975" y="71765"/>
                      </a:cubicBezTo>
                      <a:lnTo>
                        <a:pt x="68975" y="67248"/>
                      </a:lnTo>
                      <a:cubicBezTo>
                        <a:pt x="68975" y="64439"/>
                        <a:pt x="68187" y="62207"/>
                        <a:pt x="66638" y="60526"/>
                      </a:cubicBezTo>
                      <a:cubicBezTo>
                        <a:pt x="65063" y="58846"/>
                        <a:pt x="63067" y="58005"/>
                        <a:pt x="60625" y="58005"/>
                      </a:cubicBezTo>
                      <a:cubicBezTo>
                        <a:pt x="58183" y="58005"/>
                        <a:pt x="56135" y="58846"/>
                        <a:pt x="54586" y="60526"/>
                      </a:cubicBezTo>
                      <a:cubicBezTo>
                        <a:pt x="53037" y="62207"/>
                        <a:pt x="52276" y="64544"/>
                        <a:pt x="52276" y="67511"/>
                      </a:cubicBezTo>
                      <a:lnTo>
                        <a:pt x="52276" y="71949"/>
                      </a:lnTo>
                      <a:close/>
                    </a:path>
                  </a:pathLst>
                </a:custGeom>
                <a:solidFill>
                  <a:srgbClr val="000000"/>
                </a:solidFill>
                <a:ln w="0" cap="flat">
                  <a:noFill/>
                  <a:prstDash val="solid"/>
                  <a:miter/>
                </a:ln>
              </p:spPr>
              <p:txBody>
                <a:bodyPr rtlCol="0" anchor="ctr"/>
                <a:lstStyle/>
                <a:p>
                  <a:endParaRPr lang="en-US"/>
                </a:p>
              </p:txBody>
            </p:sp>
          </p:grpSp>
        </p:grpSp>
        <p:grpSp>
          <p:nvGrpSpPr>
            <p:cNvPr id="12" name="Graphic 630">
              <a:extLst>
                <a:ext uri="{FF2B5EF4-FFF2-40B4-BE49-F238E27FC236}">
                  <a16:creationId xmlns:a16="http://schemas.microsoft.com/office/drawing/2014/main" id="{2E0B61AC-D6F0-6725-B1F2-D9A3FA69608B}"/>
                </a:ext>
              </a:extLst>
            </p:cNvPr>
            <p:cNvGrpSpPr/>
            <p:nvPr/>
          </p:nvGrpSpPr>
          <p:grpSpPr>
            <a:xfrm>
              <a:off x="5201534" y="4174802"/>
              <a:ext cx="5582905" cy="89988"/>
              <a:chOff x="5201534" y="4174802"/>
              <a:chExt cx="5582905" cy="89988"/>
            </a:xfrm>
            <a:solidFill>
              <a:srgbClr val="000000"/>
            </a:solidFill>
          </p:grpSpPr>
          <p:grpSp>
            <p:nvGrpSpPr>
              <p:cNvPr id="144" name="Graphic 630">
                <a:extLst>
                  <a:ext uri="{FF2B5EF4-FFF2-40B4-BE49-F238E27FC236}">
                    <a16:creationId xmlns:a16="http://schemas.microsoft.com/office/drawing/2014/main" id="{3BEE9F48-6AEC-F1F0-D3D3-88AE0A37BC43}"/>
                  </a:ext>
                </a:extLst>
              </p:cNvPr>
              <p:cNvGrpSpPr/>
              <p:nvPr/>
            </p:nvGrpSpPr>
            <p:grpSpPr>
              <a:xfrm>
                <a:off x="5201534" y="4174802"/>
                <a:ext cx="218030" cy="89988"/>
                <a:chOff x="5201534" y="4174802"/>
                <a:chExt cx="218030" cy="89988"/>
              </a:xfrm>
              <a:solidFill>
                <a:srgbClr val="000000"/>
              </a:solidFill>
            </p:grpSpPr>
            <p:sp>
              <p:nvSpPr>
                <p:cNvPr id="181" name="Freeform 180">
                  <a:extLst>
                    <a:ext uri="{FF2B5EF4-FFF2-40B4-BE49-F238E27FC236}">
                      <a16:creationId xmlns:a16="http://schemas.microsoft.com/office/drawing/2014/main" id="{7E036258-B70D-44C3-2C27-8C357B21DA38}"/>
                    </a:ext>
                  </a:extLst>
                </p:cNvPr>
                <p:cNvSpPr/>
                <p:nvPr/>
              </p:nvSpPr>
              <p:spPr>
                <a:xfrm>
                  <a:off x="5201534" y="4175590"/>
                  <a:ext cx="57815" cy="89148"/>
                </a:xfrm>
                <a:custGeom>
                  <a:avLst/>
                  <a:gdLst>
                    <a:gd name="connsiteX0" fmla="*/ 44977 w 57815"/>
                    <a:gd name="connsiteY0" fmla="*/ 53 h 89148"/>
                    <a:gd name="connsiteX1" fmla="*/ 44977 w 57815"/>
                    <a:gd name="connsiteY1" fmla="*/ 12131 h 89148"/>
                    <a:gd name="connsiteX2" fmla="*/ 43165 w 57815"/>
                    <a:gd name="connsiteY2" fmla="*/ 12131 h 89148"/>
                    <a:gd name="connsiteX3" fmla="*/ 23578 w 57815"/>
                    <a:gd name="connsiteY3" fmla="*/ 18854 h 89148"/>
                    <a:gd name="connsiteX4" fmla="*/ 14861 w 57815"/>
                    <a:gd name="connsiteY4" fmla="*/ 37419 h 89148"/>
                    <a:gd name="connsiteX5" fmla="*/ 32820 w 57815"/>
                    <a:gd name="connsiteY5" fmla="*/ 30014 h 89148"/>
                    <a:gd name="connsiteX6" fmla="*/ 51120 w 57815"/>
                    <a:gd name="connsiteY6" fmla="*/ 38180 h 89148"/>
                    <a:gd name="connsiteX7" fmla="*/ 57816 w 57815"/>
                    <a:gd name="connsiteY7" fmla="*/ 59266 h 89148"/>
                    <a:gd name="connsiteX8" fmla="*/ 49965 w 57815"/>
                    <a:gd name="connsiteY8" fmla="*/ 80877 h 89148"/>
                    <a:gd name="connsiteX9" fmla="*/ 29380 w 57815"/>
                    <a:gd name="connsiteY9" fmla="*/ 89148 h 89148"/>
                    <a:gd name="connsiteX10" fmla="*/ 8139 w 57815"/>
                    <a:gd name="connsiteY10" fmla="*/ 79459 h 89148"/>
                    <a:gd name="connsiteX11" fmla="*/ 0 w 57815"/>
                    <a:gd name="connsiteY11" fmla="*/ 54093 h 89148"/>
                    <a:gd name="connsiteX12" fmla="*/ 0 w 57815"/>
                    <a:gd name="connsiteY12" fmla="*/ 49104 h 89148"/>
                    <a:gd name="connsiteX13" fmla="*/ 11211 w 57815"/>
                    <a:gd name="connsiteY13" fmla="*/ 13051 h 89148"/>
                    <a:gd name="connsiteX14" fmla="*/ 43454 w 57815"/>
                    <a:gd name="connsiteY14" fmla="*/ 0 h 89148"/>
                    <a:gd name="connsiteX15" fmla="*/ 44950 w 57815"/>
                    <a:gd name="connsiteY15" fmla="*/ 0 h 89148"/>
                    <a:gd name="connsiteX16" fmla="*/ 29276 w 57815"/>
                    <a:gd name="connsiteY16" fmla="*/ 41830 h 89148"/>
                    <a:gd name="connsiteX17" fmla="*/ 20480 w 57815"/>
                    <a:gd name="connsiteY17" fmla="*/ 44535 h 89148"/>
                    <a:gd name="connsiteX18" fmla="*/ 14624 w 57815"/>
                    <a:gd name="connsiteY18" fmla="*/ 51756 h 89148"/>
                    <a:gd name="connsiteX19" fmla="*/ 14624 w 57815"/>
                    <a:gd name="connsiteY19" fmla="*/ 56194 h 89148"/>
                    <a:gd name="connsiteX20" fmla="*/ 18721 w 57815"/>
                    <a:gd name="connsiteY20" fmla="*/ 71660 h 89148"/>
                    <a:gd name="connsiteX21" fmla="*/ 29302 w 57815"/>
                    <a:gd name="connsiteY21" fmla="*/ 77410 h 89148"/>
                    <a:gd name="connsiteX22" fmla="*/ 39568 w 57815"/>
                    <a:gd name="connsiteY22" fmla="*/ 72553 h 89148"/>
                    <a:gd name="connsiteX23" fmla="*/ 43349 w 57815"/>
                    <a:gd name="connsiteY23" fmla="*/ 59738 h 89148"/>
                    <a:gd name="connsiteX24" fmla="*/ 39515 w 57815"/>
                    <a:gd name="connsiteY24" fmla="*/ 46819 h 89148"/>
                    <a:gd name="connsiteX25" fmla="*/ 29302 w 57815"/>
                    <a:gd name="connsiteY25" fmla="*/ 41830 h 8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7815" h="89148">
                      <a:moveTo>
                        <a:pt x="44977" y="53"/>
                      </a:moveTo>
                      <a:lnTo>
                        <a:pt x="44977" y="12131"/>
                      </a:lnTo>
                      <a:lnTo>
                        <a:pt x="43165" y="12131"/>
                      </a:lnTo>
                      <a:cubicBezTo>
                        <a:pt x="34999" y="12263"/>
                        <a:pt x="28461" y="14495"/>
                        <a:pt x="23578" y="18854"/>
                      </a:cubicBezTo>
                      <a:cubicBezTo>
                        <a:pt x="18694" y="23213"/>
                        <a:pt x="15780" y="29410"/>
                        <a:pt x="14861" y="37419"/>
                      </a:cubicBezTo>
                      <a:cubicBezTo>
                        <a:pt x="19561" y="32482"/>
                        <a:pt x="25547" y="30014"/>
                        <a:pt x="32820" y="30014"/>
                      </a:cubicBezTo>
                      <a:cubicBezTo>
                        <a:pt x="40539" y="30014"/>
                        <a:pt x="46657" y="32745"/>
                        <a:pt x="51120" y="38180"/>
                      </a:cubicBezTo>
                      <a:cubicBezTo>
                        <a:pt x="55584" y="43642"/>
                        <a:pt x="57816" y="50653"/>
                        <a:pt x="57816" y="59266"/>
                      </a:cubicBezTo>
                      <a:cubicBezTo>
                        <a:pt x="57816" y="67879"/>
                        <a:pt x="55190" y="75363"/>
                        <a:pt x="49965" y="80877"/>
                      </a:cubicBezTo>
                      <a:cubicBezTo>
                        <a:pt x="44740" y="86391"/>
                        <a:pt x="37887" y="89148"/>
                        <a:pt x="29380" y="89148"/>
                      </a:cubicBezTo>
                      <a:cubicBezTo>
                        <a:pt x="20873" y="89148"/>
                        <a:pt x="13574" y="85919"/>
                        <a:pt x="8139" y="79459"/>
                      </a:cubicBezTo>
                      <a:cubicBezTo>
                        <a:pt x="2704" y="72999"/>
                        <a:pt x="0" y="64544"/>
                        <a:pt x="0" y="54093"/>
                      </a:cubicBezTo>
                      <a:lnTo>
                        <a:pt x="0" y="49104"/>
                      </a:lnTo>
                      <a:cubicBezTo>
                        <a:pt x="0" y="33769"/>
                        <a:pt x="3728" y="21742"/>
                        <a:pt x="11211" y="13051"/>
                      </a:cubicBezTo>
                      <a:cubicBezTo>
                        <a:pt x="18694" y="4359"/>
                        <a:pt x="29433" y="0"/>
                        <a:pt x="43454" y="0"/>
                      </a:cubicBezTo>
                      <a:lnTo>
                        <a:pt x="44950" y="0"/>
                      </a:lnTo>
                      <a:close/>
                      <a:moveTo>
                        <a:pt x="29276" y="41830"/>
                      </a:moveTo>
                      <a:cubicBezTo>
                        <a:pt x="26072" y="41830"/>
                        <a:pt x="23131" y="42723"/>
                        <a:pt x="20480" y="44535"/>
                      </a:cubicBezTo>
                      <a:cubicBezTo>
                        <a:pt x="17802" y="46347"/>
                        <a:pt x="15858" y="48736"/>
                        <a:pt x="14624" y="51756"/>
                      </a:cubicBezTo>
                      <a:lnTo>
                        <a:pt x="14624" y="56194"/>
                      </a:lnTo>
                      <a:cubicBezTo>
                        <a:pt x="14624" y="62679"/>
                        <a:pt x="15990" y="67853"/>
                        <a:pt x="18721" y="71660"/>
                      </a:cubicBezTo>
                      <a:cubicBezTo>
                        <a:pt x="21451" y="75494"/>
                        <a:pt x="24970" y="77410"/>
                        <a:pt x="29302" y="77410"/>
                      </a:cubicBezTo>
                      <a:cubicBezTo>
                        <a:pt x="33634" y="77410"/>
                        <a:pt x="37047" y="75782"/>
                        <a:pt x="39568" y="72553"/>
                      </a:cubicBezTo>
                      <a:cubicBezTo>
                        <a:pt x="42089" y="69297"/>
                        <a:pt x="43349" y="65043"/>
                        <a:pt x="43349" y="59738"/>
                      </a:cubicBezTo>
                      <a:cubicBezTo>
                        <a:pt x="43349" y="54434"/>
                        <a:pt x="42062" y="50154"/>
                        <a:pt x="39515" y="46819"/>
                      </a:cubicBezTo>
                      <a:cubicBezTo>
                        <a:pt x="36942" y="43485"/>
                        <a:pt x="33555" y="41830"/>
                        <a:pt x="29302" y="41830"/>
                      </a:cubicBezTo>
                      <a:close/>
                    </a:path>
                  </a:pathLst>
                </a:custGeom>
                <a:solidFill>
                  <a:srgbClr val="000000"/>
                </a:solidFill>
                <a:ln w="0" cap="flat">
                  <a:noFill/>
                  <a:prstDash val="solid"/>
                  <a:miter/>
                </a:ln>
              </p:spPr>
              <p:txBody>
                <a:bodyPr rtlCol="0" anchor="ctr"/>
                <a:lstStyle/>
                <a:p>
                  <a:endParaRPr lang="en-US"/>
                </a:p>
              </p:txBody>
            </p:sp>
            <p:sp>
              <p:nvSpPr>
                <p:cNvPr id="182" name="Freeform 181">
                  <a:extLst>
                    <a:ext uri="{FF2B5EF4-FFF2-40B4-BE49-F238E27FC236}">
                      <a16:creationId xmlns:a16="http://schemas.microsoft.com/office/drawing/2014/main" id="{377552E3-CDD9-4C32-8E2D-BC6550F56A4E}"/>
                    </a:ext>
                  </a:extLst>
                </p:cNvPr>
                <p:cNvSpPr/>
                <p:nvPr/>
              </p:nvSpPr>
              <p:spPr>
                <a:xfrm>
                  <a:off x="5274552" y="4175800"/>
                  <a:ext cx="35997" cy="87808"/>
                </a:xfrm>
                <a:custGeom>
                  <a:avLst/>
                  <a:gdLst>
                    <a:gd name="connsiteX0" fmla="*/ 35997 w 35997"/>
                    <a:gd name="connsiteY0" fmla="*/ 87783 h 87808"/>
                    <a:gd name="connsiteX1" fmla="*/ 21451 w 35997"/>
                    <a:gd name="connsiteY1" fmla="*/ 87783 h 87808"/>
                    <a:gd name="connsiteX2" fmla="*/ 21451 w 35997"/>
                    <a:gd name="connsiteY2" fmla="*/ 17488 h 87808"/>
                    <a:gd name="connsiteX3" fmla="*/ 0 w 35997"/>
                    <a:gd name="connsiteY3" fmla="*/ 24814 h 87808"/>
                    <a:gd name="connsiteX4" fmla="*/ 0 w 35997"/>
                    <a:gd name="connsiteY4" fmla="*/ 12551 h 87808"/>
                    <a:gd name="connsiteX5" fmla="*/ 34133 w 35997"/>
                    <a:gd name="connsiteY5" fmla="*/ 0 h 87808"/>
                    <a:gd name="connsiteX6" fmla="*/ 35997 w 35997"/>
                    <a:gd name="connsiteY6" fmla="*/ 0 h 87808"/>
                    <a:gd name="connsiteX7" fmla="*/ 35997 w 35997"/>
                    <a:gd name="connsiteY7" fmla="*/ 87809 h 87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997" h="87808">
                      <a:moveTo>
                        <a:pt x="35997" y="87783"/>
                      </a:moveTo>
                      <a:lnTo>
                        <a:pt x="21451" y="87783"/>
                      </a:lnTo>
                      <a:lnTo>
                        <a:pt x="21451" y="17488"/>
                      </a:lnTo>
                      <a:lnTo>
                        <a:pt x="0" y="24814"/>
                      </a:lnTo>
                      <a:lnTo>
                        <a:pt x="0" y="12551"/>
                      </a:lnTo>
                      <a:lnTo>
                        <a:pt x="34133" y="0"/>
                      </a:lnTo>
                      <a:lnTo>
                        <a:pt x="35997" y="0"/>
                      </a:lnTo>
                      <a:lnTo>
                        <a:pt x="35997" y="87809"/>
                      </a:lnTo>
                      <a:close/>
                    </a:path>
                  </a:pathLst>
                </a:custGeom>
                <a:solidFill>
                  <a:srgbClr val="000000"/>
                </a:solidFill>
                <a:ln w="0" cap="flat">
                  <a:noFill/>
                  <a:prstDash val="solid"/>
                  <a:miter/>
                </a:ln>
              </p:spPr>
              <p:txBody>
                <a:bodyPr rtlCol="0" anchor="ctr"/>
                <a:lstStyle/>
                <a:p>
                  <a:endParaRPr lang="en-US"/>
                </a:p>
              </p:txBody>
            </p:sp>
            <p:sp>
              <p:nvSpPr>
                <p:cNvPr id="183" name="Freeform 182">
                  <a:extLst>
                    <a:ext uri="{FF2B5EF4-FFF2-40B4-BE49-F238E27FC236}">
                      <a16:creationId xmlns:a16="http://schemas.microsoft.com/office/drawing/2014/main" id="{9FAE7500-BD1E-3B63-498C-B21B16BEC221}"/>
                    </a:ext>
                  </a:extLst>
                </p:cNvPr>
                <p:cNvSpPr/>
                <p:nvPr/>
              </p:nvSpPr>
              <p:spPr>
                <a:xfrm>
                  <a:off x="5340376" y="4174802"/>
                  <a:ext cx="79188" cy="89988"/>
                </a:xfrm>
                <a:custGeom>
                  <a:avLst/>
                  <a:gdLst>
                    <a:gd name="connsiteX0" fmla="*/ 0 w 79188"/>
                    <a:gd name="connsiteY0" fmla="*/ 18092 h 89988"/>
                    <a:gd name="connsiteX1" fmla="*/ 5120 w 79188"/>
                    <a:gd name="connsiteY1" fmla="*/ 5068 h 89988"/>
                    <a:gd name="connsiteX2" fmla="*/ 18510 w 79188"/>
                    <a:gd name="connsiteY2" fmla="*/ 0 h 89988"/>
                    <a:gd name="connsiteX3" fmla="*/ 32006 w 79188"/>
                    <a:gd name="connsiteY3" fmla="*/ 5068 h 89988"/>
                    <a:gd name="connsiteX4" fmla="*/ 37074 w 79188"/>
                    <a:gd name="connsiteY4" fmla="*/ 18381 h 89988"/>
                    <a:gd name="connsiteX5" fmla="*/ 37074 w 79188"/>
                    <a:gd name="connsiteY5" fmla="*/ 22713 h 89988"/>
                    <a:gd name="connsiteX6" fmla="*/ 32006 w 79188"/>
                    <a:gd name="connsiteY6" fmla="*/ 35633 h 89988"/>
                    <a:gd name="connsiteX7" fmla="*/ 18642 w 79188"/>
                    <a:gd name="connsiteY7" fmla="*/ 40675 h 89988"/>
                    <a:gd name="connsiteX8" fmla="*/ 5277 w 79188"/>
                    <a:gd name="connsiteY8" fmla="*/ 35712 h 89988"/>
                    <a:gd name="connsiteX9" fmla="*/ 26 w 79188"/>
                    <a:gd name="connsiteY9" fmla="*/ 22346 h 89988"/>
                    <a:gd name="connsiteX10" fmla="*/ 26 w 79188"/>
                    <a:gd name="connsiteY10" fmla="*/ 18066 h 89988"/>
                    <a:gd name="connsiteX11" fmla="*/ 10214 w 79188"/>
                    <a:gd name="connsiteY11" fmla="*/ 22713 h 89988"/>
                    <a:gd name="connsiteX12" fmla="*/ 12524 w 79188"/>
                    <a:gd name="connsiteY12" fmla="*/ 29436 h 89988"/>
                    <a:gd name="connsiteX13" fmla="*/ 18615 w 79188"/>
                    <a:gd name="connsiteY13" fmla="*/ 32009 h 89988"/>
                    <a:gd name="connsiteX14" fmla="*/ 24628 w 79188"/>
                    <a:gd name="connsiteY14" fmla="*/ 29436 h 89988"/>
                    <a:gd name="connsiteX15" fmla="*/ 26912 w 79188"/>
                    <a:gd name="connsiteY15" fmla="*/ 22477 h 89988"/>
                    <a:gd name="connsiteX16" fmla="*/ 26912 w 79188"/>
                    <a:gd name="connsiteY16" fmla="*/ 18066 h 89988"/>
                    <a:gd name="connsiteX17" fmla="*/ 24602 w 79188"/>
                    <a:gd name="connsiteY17" fmla="*/ 11317 h 89988"/>
                    <a:gd name="connsiteX18" fmla="*/ 18510 w 79188"/>
                    <a:gd name="connsiteY18" fmla="*/ 8718 h 89988"/>
                    <a:gd name="connsiteX19" fmla="*/ 12472 w 79188"/>
                    <a:gd name="connsiteY19" fmla="*/ 11344 h 89988"/>
                    <a:gd name="connsiteX20" fmla="*/ 10214 w 79188"/>
                    <a:gd name="connsiteY20" fmla="*/ 18250 h 89988"/>
                    <a:gd name="connsiteX21" fmla="*/ 10214 w 79188"/>
                    <a:gd name="connsiteY21" fmla="*/ 22713 h 89988"/>
                    <a:gd name="connsiteX22" fmla="*/ 21635 w 79188"/>
                    <a:gd name="connsiteY22" fmla="*/ 82216 h 89988"/>
                    <a:gd name="connsiteX23" fmla="*/ 14126 w 79188"/>
                    <a:gd name="connsiteY23" fmla="*/ 77883 h 89988"/>
                    <a:gd name="connsiteX24" fmla="*/ 56844 w 79188"/>
                    <a:gd name="connsiteY24" fmla="*/ 9479 h 89988"/>
                    <a:gd name="connsiteX25" fmla="*/ 64354 w 79188"/>
                    <a:gd name="connsiteY25" fmla="*/ 13812 h 89988"/>
                    <a:gd name="connsiteX26" fmla="*/ 21635 w 79188"/>
                    <a:gd name="connsiteY26" fmla="*/ 82216 h 89988"/>
                    <a:gd name="connsiteX27" fmla="*/ 42062 w 79188"/>
                    <a:gd name="connsiteY27" fmla="*/ 67327 h 89988"/>
                    <a:gd name="connsiteX28" fmla="*/ 47287 w 79188"/>
                    <a:gd name="connsiteY28" fmla="*/ 54276 h 89988"/>
                    <a:gd name="connsiteX29" fmla="*/ 60625 w 79188"/>
                    <a:gd name="connsiteY29" fmla="*/ 49288 h 89988"/>
                    <a:gd name="connsiteX30" fmla="*/ 73989 w 79188"/>
                    <a:gd name="connsiteY30" fmla="*/ 54276 h 89988"/>
                    <a:gd name="connsiteX31" fmla="*/ 79188 w 79188"/>
                    <a:gd name="connsiteY31" fmla="*/ 67747 h 89988"/>
                    <a:gd name="connsiteX32" fmla="*/ 79188 w 79188"/>
                    <a:gd name="connsiteY32" fmla="*/ 72027 h 89988"/>
                    <a:gd name="connsiteX33" fmla="*/ 74173 w 79188"/>
                    <a:gd name="connsiteY33" fmla="*/ 84920 h 89988"/>
                    <a:gd name="connsiteX34" fmla="*/ 60730 w 79188"/>
                    <a:gd name="connsiteY34" fmla="*/ 89988 h 89988"/>
                    <a:gd name="connsiteX35" fmla="*/ 47182 w 79188"/>
                    <a:gd name="connsiteY35" fmla="*/ 84973 h 89988"/>
                    <a:gd name="connsiteX36" fmla="*/ 42036 w 79188"/>
                    <a:gd name="connsiteY36" fmla="*/ 71712 h 89988"/>
                    <a:gd name="connsiteX37" fmla="*/ 42036 w 79188"/>
                    <a:gd name="connsiteY37" fmla="*/ 67327 h 89988"/>
                    <a:gd name="connsiteX38" fmla="*/ 52276 w 79188"/>
                    <a:gd name="connsiteY38" fmla="*/ 71948 h 89988"/>
                    <a:gd name="connsiteX39" fmla="*/ 54639 w 79188"/>
                    <a:gd name="connsiteY39" fmla="*/ 78645 h 89988"/>
                    <a:gd name="connsiteX40" fmla="*/ 60730 w 79188"/>
                    <a:gd name="connsiteY40" fmla="*/ 81270 h 89988"/>
                    <a:gd name="connsiteX41" fmla="*/ 66769 w 79188"/>
                    <a:gd name="connsiteY41" fmla="*/ 78776 h 89988"/>
                    <a:gd name="connsiteX42" fmla="*/ 68975 w 79188"/>
                    <a:gd name="connsiteY42" fmla="*/ 71765 h 89988"/>
                    <a:gd name="connsiteX43" fmla="*/ 68975 w 79188"/>
                    <a:gd name="connsiteY43" fmla="*/ 67248 h 89988"/>
                    <a:gd name="connsiteX44" fmla="*/ 66638 w 79188"/>
                    <a:gd name="connsiteY44" fmla="*/ 60526 h 89988"/>
                    <a:gd name="connsiteX45" fmla="*/ 60625 w 79188"/>
                    <a:gd name="connsiteY45" fmla="*/ 58005 h 89988"/>
                    <a:gd name="connsiteX46" fmla="*/ 54586 w 79188"/>
                    <a:gd name="connsiteY46" fmla="*/ 60526 h 89988"/>
                    <a:gd name="connsiteX47" fmla="*/ 52276 w 79188"/>
                    <a:gd name="connsiteY47" fmla="*/ 67511 h 89988"/>
                    <a:gd name="connsiteX48" fmla="*/ 52276 w 79188"/>
                    <a:gd name="connsiteY48" fmla="*/ 71948 h 89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88">
                      <a:moveTo>
                        <a:pt x="0" y="18092"/>
                      </a:moveTo>
                      <a:cubicBezTo>
                        <a:pt x="0" y="12814"/>
                        <a:pt x="1707" y="8455"/>
                        <a:pt x="5120" y="5068"/>
                      </a:cubicBezTo>
                      <a:cubicBezTo>
                        <a:pt x="8533" y="1681"/>
                        <a:pt x="12997" y="0"/>
                        <a:pt x="18510" y="0"/>
                      </a:cubicBezTo>
                      <a:cubicBezTo>
                        <a:pt x="24024" y="0"/>
                        <a:pt x="28619" y="1707"/>
                        <a:pt x="32006" y="5068"/>
                      </a:cubicBezTo>
                      <a:cubicBezTo>
                        <a:pt x="35393" y="8455"/>
                        <a:pt x="37074" y="12893"/>
                        <a:pt x="37074" y="18381"/>
                      </a:cubicBezTo>
                      <a:lnTo>
                        <a:pt x="37074" y="22713"/>
                      </a:lnTo>
                      <a:cubicBezTo>
                        <a:pt x="37074" y="27965"/>
                        <a:pt x="35393" y="32272"/>
                        <a:pt x="32006" y="35633"/>
                      </a:cubicBezTo>
                      <a:cubicBezTo>
                        <a:pt x="28619" y="38994"/>
                        <a:pt x="24155" y="40675"/>
                        <a:pt x="18642" y="40675"/>
                      </a:cubicBezTo>
                      <a:cubicBezTo>
                        <a:pt x="13128" y="40675"/>
                        <a:pt x="8769" y="39020"/>
                        <a:pt x="5277" y="35712"/>
                      </a:cubicBezTo>
                      <a:cubicBezTo>
                        <a:pt x="1759" y="32403"/>
                        <a:pt x="26" y="27939"/>
                        <a:pt x="26" y="22346"/>
                      </a:cubicBezTo>
                      <a:lnTo>
                        <a:pt x="26" y="18066"/>
                      </a:lnTo>
                      <a:close/>
                      <a:moveTo>
                        <a:pt x="10214" y="22713"/>
                      </a:moveTo>
                      <a:cubicBezTo>
                        <a:pt x="10214" y="25497"/>
                        <a:pt x="10975" y="27729"/>
                        <a:pt x="12524" y="29436"/>
                      </a:cubicBezTo>
                      <a:cubicBezTo>
                        <a:pt x="14073" y="31143"/>
                        <a:pt x="16095" y="32009"/>
                        <a:pt x="18615" y="32009"/>
                      </a:cubicBezTo>
                      <a:cubicBezTo>
                        <a:pt x="21136" y="32009"/>
                        <a:pt x="23105" y="31143"/>
                        <a:pt x="24628" y="29436"/>
                      </a:cubicBezTo>
                      <a:cubicBezTo>
                        <a:pt x="26151" y="27729"/>
                        <a:pt x="26912" y="25418"/>
                        <a:pt x="26912" y="22477"/>
                      </a:cubicBezTo>
                      <a:lnTo>
                        <a:pt x="26912" y="18066"/>
                      </a:lnTo>
                      <a:cubicBezTo>
                        <a:pt x="26912" y="15282"/>
                        <a:pt x="26151" y="13050"/>
                        <a:pt x="24602" y="11317"/>
                      </a:cubicBezTo>
                      <a:cubicBezTo>
                        <a:pt x="23053" y="9584"/>
                        <a:pt x="21031" y="8718"/>
                        <a:pt x="18510" y="8718"/>
                      </a:cubicBezTo>
                      <a:cubicBezTo>
                        <a:pt x="15990" y="8718"/>
                        <a:pt x="13968" y="9584"/>
                        <a:pt x="12472" y="11344"/>
                      </a:cubicBezTo>
                      <a:cubicBezTo>
                        <a:pt x="10975" y="13103"/>
                        <a:pt x="10214" y="15388"/>
                        <a:pt x="10214" y="18250"/>
                      </a:cubicBezTo>
                      <a:lnTo>
                        <a:pt x="10214" y="22713"/>
                      </a:lnTo>
                      <a:close/>
                      <a:moveTo>
                        <a:pt x="21635" y="82216"/>
                      </a:moveTo>
                      <a:lnTo>
                        <a:pt x="14126" y="77883"/>
                      </a:lnTo>
                      <a:lnTo>
                        <a:pt x="56844" y="9479"/>
                      </a:lnTo>
                      <a:lnTo>
                        <a:pt x="64354" y="13812"/>
                      </a:lnTo>
                      <a:lnTo>
                        <a:pt x="21635" y="82216"/>
                      </a:lnTo>
                      <a:close/>
                      <a:moveTo>
                        <a:pt x="42062" y="67327"/>
                      </a:moveTo>
                      <a:cubicBezTo>
                        <a:pt x="42062" y="61970"/>
                        <a:pt x="43795" y="57611"/>
                        <a:pt x="47287" y="54276"/>
                      </a:cubicBezTo>
                      <a:cubicBezTo>
                        <a:pt x="50779" y="50942"/>
                        <a:pt x="55217" y="49288"/>
                        <a:pt x="60625" y="49288"/>
                      </a:cubicBezTo>
                      <a:cubicBezTo>
                        <a:pt x="66034" y="49288"/>
                        <a:pt x="70524" y="50942"/>
                        <a:pt x="73989" y="54276"/>
                      </a:cubicBezTo>
                      <a:cubicBezTo>
                        <a:pt x="77455" y="57611"/>
                        <a:pt x="79188" y="62101"/>
                        <a:pt x="79188" y="67747"/>
                      </a:cubicBezTo>
                      <a:lnTo>
                        <a:pt x="79188" y="72027"/>
                      </a:lnTo>
                      <a:cubicBezTo>
                        <a:pt x="79188" y="77227"/>
                        <a:pt x="77508" y="81533"/>
                        <a:pt x="74173" y="84920"/>
                      </a:cubicBezTo>
                      <a:cubicBezTo>
                        <a:pt x="70839" y="88308"/>
                        <a:pt x="66349" y="89988"/>
                        <a:pt x="60730" y="89988"/>
                      </a:cubicBezTo>
                      <a:cubicBezTo>
                        <a:pt x="55111" y="89988"/>
                        <a:pt x="50595" y="88308"/>
                        <a:pt x="47182" y="84973"/>
                      </a:cubicBezTo>
                      <a:cubicBezTo>
                        <a:pt x="43769" y="81638"/>
                        <a:pt x="42036" y="77200"/>
                        <a:pt x="42036" y="71712"/>
                      </a:cubicBezTo>
                      <a:lnTo>
                        <a:pt x="42036" y="67327"/>
                      </a:lnTo>
                      <a:close/>
                      <a:moveTo>
                        <a:pt x="52276" y="71948"/>
                      </a:moveTo>
                      <a:cubicBezTo>
                        <a:pt x="52276" y="74679"/>
                        <a:pt x="53063" y="76911"/>
                        <a:pt x="54639" y="78645"/>
                      </a:cubicBezTo>
                      <a:cubicBezTo>
                        <a:pt x="56214" y="80378"/>
                        <a:pt x="58262" y="81270"/>
                        <a:pt x="60730" y="81270"/>
                      </a:cubicBezTo>
                      <a:cubicBezTo>
                        <a:pt x="63198" y="81270"/>
                        <a:pt x="65299" y="80430"/>
                        <a:pt x="66769" y="78776"/>
                      </a:cubicBezTo>
                      <a:cubicBezTo>
                        <a:pt x="68239" y="77122"/>
                        <a:pt x="68975" y="74785"/>
                        <a:pt x="68975" y="71765"/>
                      </a:cubicBezTo>
                      <a:lnTo>
                        <a:pt x="68975" y="67248"/>
                      </a:lnTo>
                      <a:cubicBezTo>
                        <a:pt x="68975" y="64439"/>
                        <a:pt x="68187" y="62207"/>
                        <a:pt x="66638" y="60526"/>
                      </a:cubicBezTo>
                      <a:cubicBezTo>
                        <a:pt x="65089" y="58845"/>
                        <a:pt x="63067" y="58005"/>
                        <a:pt x="60625" y="58005"/>
                      </a:cubicBezTo>
                      <a:cubicBezTo>
                        <a:pt x="58183" y="58005"/>
                        <a:pt x="56135" y="58845"/>
                        <a:pt x="54586" y="60526"/>
                      </a:cubicBezTo>
                      <a:cubicBezTo>
                        <a:pt x="53037" y="62207"/>
                        <a:pt x="52276" y="64544"/>
                        <a:pt x="52276" y="67511"/>
                      </a:cubicBezTo>
                      <a:lnTo>
                        <a:pt x="52276" y="71948"/>
                      </a:lnTo>
                      <a:close/>
                    </a:path>
                  </a:pathLst>
                </a:custGeom>
                <a:solidFill>
                  <a:srgbClr val="000000"/>
                </a:solidFill>
                <a:ln w="0" cap="flat">
                  <a:noFill/>
                  <a:prstDash val="solid"/>
                  <a:miter/>
                </a:ln>
              </p:spPr>
              <p:txBody>
                <a:bodyPr rtlCol="0" anchor="ctr"/>
                <a:lstStyle/>
                <a:p>
                  <a:endParaRPr lang="en-US"/>
                </a:p>
              </p:txBody>
            </p:sp>
          </p:grpSp>
          <p:grpSp>
            <p:nvGrpSpPr>
              <p:cNvPr id="145" name="Graphic 630">
                <a:extLst>
                  <a:ext uri="{FF2B5EF4-FFF2-40B4-BE49-F238E27FC236}">
                    <a16:creationId xmlns:a16="http://schemas.microsoft.com/office/drawing/2014/main" id="{40BFB843-D684-1B0C-595E-7E2F5E317513}"/>
                  </a:ext>
                </a:extLst>
              </p:cNvPr>
              <p:cNvGrpSpPr/>
              <p:nvPr/>
            </p:nvGrpSpPr>
            <p:grpSpPr>
              <a:xfrm>
                <a:off x="5797626" y="4174802"/>
                <a:ext cx="218030" cy="89988"/>
                <a:chOff x="5797626" y="4174802"/>
                <a:chExt cx="218030" cy="89988"/>
              </a:xfrm>
              <a:solidFill>
                <a:srgbClr val="000000"/>
              </a:solidFill>
            </p:grpSpPr>
            <p:sp>
              <p:nvSpPr>
                <p:cNvPr id="178" name="Freeform 177">
                  <a:extLst>
                    <a:ext uri="{FF2B5EF4-FFF2-40B4-BE49-F238E27FC236}">
                      <a16:creationId xmlns:a16="http://schemas.microsoft.com/office/drawing/2014/main" id="{5625753F-DBEE-22AA-0FD1-D07077F63BAE}"/>
                    </a:ext>
                  </a:extLst>
                </p:cNvPr>
                <p:cNvSpPr/>
                <p:nvPr/>
              </p:nvSpPr>
              <p:spPr>
                <a:xfrm>
                  <a:off x="5797626" y="4175590"/>
                  <a:ext cx="57815" cy="89148"/>
                </a:xfrm>
                <a:custGeom>
                  <a:avLst/>
                  <a:gdLst>
                    <a:gd name="connsiteX0" fmla="*/ 44977 w 57815"/>
                    <a:gd name="connsiteY0" fmla="*/ 53 h 89148"/>
                    <a:gd name="connsiteX1" fmla="*/ 44977 w 57815"/>
                    <a:gd name="connsiteY1" fmla="*/ 12131 h 89148"/>
                    <a:gd name="connsiteX2" fmla="*/ 43165 w 57815"/>
                    <a:gd name="connsiteY2" fmla="*/ 12131 h 89148"/>
                    <a:gd name="connsiteX3" fmla="*/ 23578 w 57815"/>
                    <a:gd name="connsiteY3" fmla="*/ 18854 h 89148"/>
                    <a:gd name="connsiteX4" fmla="*/ 14861 w 57815"/>
                    <a:gd name="connsiteY4" fmla="*/ 37419 h 89148"/>
                    <a:gd name="connsiteX5" fmla="*/ 32820 w 57815"/>
                    <a:gd name="connsiteY5" fmla="*/ 30014 h 89148"/>
                    <a:gd name="connsiteX6" fmla="*/ 51120 w 57815"/>
                    <a:gd name="connsiteY6" fmla="*/ 38180 h 89148"/>
                    <a:gd name="connsiteX7" fmla="*/ 57816 w 57815"/>
                    <a:gd name="connsiteY7" fmla="*/ 59266 h 89148"/>
                    <a:gd name="connsiteX8" fmla="*/ 49965 w 57815"/>
                    <a:gd name="connsiteY8" fmla="*/ 80877 h 89148"/>
                    <a:gd name="connsiteX9" fmla="*/ 29381 w 57815"/>
                    <a:gd name="connsiteY9" fmla="*/ 89148 h 89148"/>
                    <a:gd name="connsiteX10" fmla="*/ 8140 w 57815"/>
                    <a:gd name="connsiteY10" fmla="*/ 79459 h 89148"/>
                    <a:gd name="connsiteX11" fmla="*/ 0 w 57815"/>
                    <a:gd name="connsiteY11" fmla="*/ 54093 h 89148"/>
                    <a:gd name="connsiteX12" fmla="*/ 0 w 57815"/>
                    <a:gd name="connsiteY12" fmla="*/ 49104 h 89148"/>
                    <a:gd name="connsiteX13" fmla="*/ 11211 w 57815"/>
                    <a:gd name="connsiteY13" fmla="*/ 13051 h 89148"/>
                    <a:gd name="connsiteX14" fmla="*/ 43454 w 57815"/>
                    <a:gd name="connsiteY14" fmla="*/ 0 h 89148"/>
                    <a:gd name="connsiteX15" fmla="*/ 44951 w 57815"/>
                    <a:gd name="connsiteY15" fmla="*/ 0 h 89148"/>
                    <a:gd name="connsiteX16" fmla="*/ 29276 w 57815"/>
                    <a:gd name="connsiteY16" fmla="*/ 41830 h 89148"/>
                    <a:gd name="connsiteX17" fmla="*/ 20480 w 57815"/>
                    <a:gd name="connsiteY17" fmla="*/ 44535 h 89148"/>
                    <a:gd name="connsiteX18" fmla="*/ 14625 w 57815"/>
                    <a:gd name="connsiteY18" fmla="*/ 51756 h 89148"/>
                    <a:gd name="connsiteX19" fmla="*/ 14625 w 57815"/>
                    <a:gd name="connsiteY19" fmla="*/ 56194 h 89148"/>
                    <a:gd name="connsiteX20" fmla="*/ 18721 w 57815"/>
                    <a:gd name="connsiteY20" fmla="*/ 71660 h 89148"/>
                    <a:gd name="connsiteX21" fmla="*/ 29302 w 57815"/>
                    <a:gd name="connsiteY21" fmla="*/ 77410 h 89148"/>
                    <a:gd name="connsiteX22" fmla="*/ 39568 w 57815"/>
                    <a:gd name="connsiteY22" fmla="*/ 72553 h 89148"/>
                    <a:gd name="connsiteX23" fmla="*/ 43349 w 57815"/>
                    <a:gd name="connsiteY23" fmla="*/ 59738 h 89148"/>
                    <a:gd name="connsiteX24" fmla="*/ 39516 w 57815"/>
                    <a:gd name="connsiteY24" fmla="*/ 46819 h 89148"/>
                    <a:gd name="connsiteX25" fmla="*/ 29302 w 57815"/>
                    <a:gd name="connsiteY25" fmla="*/ 41830 h 8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7815" h="89148">
                      <a:moveTo>
                        <a:pt x="44977" y="53"/>
                      </a:moveTo>
                      <a:lnTo>
                        <a:pt x="44977" y="12131"/>
                      </a:lnTo>
                      <a:lnTo>
                        <a:pt x="43165" y="12131"/>
                      </a:lnTo>
                      <a:cubicBezTo>
                        <a:pt x="35000" y="12263"/>
                        <a:pt x="28462" y="14495"/>
                        <a:pt x="23578" y="18854"/>
                      </a:cubicBezTo>
                      <a:cubicBezTo>
                        <a:pt x="18695" y="23213"/>
                        <a:pt x="15780" y="29410"/>
                        <a:pt x="14861" y="37419"/>
                      </a:cubicBezTo>
                      <a:cubicBezTo>
                        <a:pt x="19561" y="32482"/>
                        <a:pt x="25547" y="30014"/>
                        <a:pt x="32820" y="30014"/>
                      </a:cubicBezTo>
                      <a:cubicBezTo>
                        <a:pt x="40540" y="30014"/>
                        <a:pt x="46657" y="32745"/>
                        <a:pt x="51120" y="38180"/>
                      </a:cubicBezTo>
                      <a:cubicBezTo>
                        <a:pt x="55585" y="43642"/>
                        <a:pt x="57816" y="50653"/>
                        <a:pt x="57816" y="59266"/>
                      </a:cubicBezTo>
                      <a:cubicBezTo>
                        <a:pt x="57816" y="67879"/>
                        <a:pt x="55190" y="75363"/>
                        <a:pt x="49965" y="80877"/>
                      </a:cubicBezTo>
                      <a:cubicBezTo>
                        <a:pt x="44740" y="86391"/>
                        <a:pt x="37862" y="89148"/>
                        <a:pt x="29381" y="89148"/>
                      </a:cubicBezTo>
                      <a:cubicBezTo>
                        <a:pt x="20900" y="89148"/>
                        <a:pt x="13575" y="85919"/>
                        <a:pt x="8140" y="79459"/>
                      </a:cubicBezTo>
                      <a:cubicBezTo>
                        <a:pt x="2704" y="72999"/>
                        <a:pt x="0" y="64544"/>
                        <a:pt x="0" y="54093"/>
                      </a:cubicBezTo>
                      <a:lnTo>
                        <a:pt x="0" y="49104"/>
                      </a:lnTo>
                      <a:cubicBezTo>
                        <a:pt x="0" y="33769"/>
                        <a:pt x="3729" y="21742"/>
                        <a:pt x="11211" y="13051"/>
                      </a:cubicBezTo>
                      <a:cubicBezTo>
                        <a:pt x="18695" y="4359"/>
                        <a:pt x="29433" y="0"/>
                        <a:pt x="43454" y="0"/>
                      </a:cubicBezTo>
                      <a:lnTo>
                        <a:pt x="44951" y="0"/>
                      </a:lnTo>
                      <a:close/>
                      <a:moveTo>
                        <a:pt x="29276" y="41830"/>
                      </a:moveTo>
                      <a:cubicBezTo>
                        <a:pt x="26073" y="41830"/>
                        <a:pt x="23132" y="42723"/>
                        <a:pt x="20480" y="44535"/>
                      </a:cubicBezTo>
                      <a:cubicBezTo>
                        <a:pt x="17802" y="46347"/>
                        <a:pt x="15859" y="48736"/>
                        <a:pt x="14625" y="51756"/>
                      </a:cubicBezTo>
                      <a:lnTo>
                        <a:pt x="14625" y="56194"/>
                      </a:lnTo>
                      <a:cubicBezTo>
                        <a:pt x="14625" y="62679"/>
                        <a:pt x="15990" y="67853"/>
                        <a:pt x="18721" y="71660"/>
                      </a:cubicBezTo>
                      <a:cubicBezTo>
                        <a:pt x="21452" y="75494"/>
                        <a:pt x="24970" y="77410"/>
                        <a:pt x="29302" y="77410"/>
                      </a:cubicBezTo>
                      <a:cubicBezTo>
                        <a:pt x="33634" y="77410"/>
                        <a:pt x="37048" y="75782"/>
                        <a:pt x="39568" y="72553"/>
                      </a:cubicBezTo>
                      <a:cubicBezTo>
                        <a:pt x="42089" y="69297"/>
                        <a:pt x="43349" y="65043"/>
                        <a:pt x="43349" y="59738"/>
                      </a:cubicBezTo>
                      <a:cubicBezTo>
                        <a:pt x="43349" y="54434"/>
                        <a:pt x="42062" y="50154"/>
                        <a:pt x="39516" y="46819"/>
                      </a:cubicBezTo>
                      <a:cubicBezTo>
                        <a:pt x="36942" y="43485"/>
                        <a:pt x="33555" y="41830"/>
                        <a:pt x="29302" y="41830"/>
                      </a:cubicBezTo>
                      <a:close/>
                    </a:path>
                  </a:pathLst>
                </a:custGeom>
                <a:solidFill>
                  <a:srgbClr val="000000"/>
                </a:solidFill>
                <a:ln w="0" cap="flat">
                  <a:noFill/>
                  <a:prstDash val="solid"/>
                  <a:miter/>
                </a:ln>
              </p:spPr>
              <p:txBody>
                <a:bodyPr rtlCol="0" anchor="ctr"/>
                <a:lstStyle/>
                <a:p>
                  <a:endParaRPr lang="en-US"/>
                </a:p>
              </p:txBody>
            </p:sp>
            <p:sp>
              <p:nvSpPr>
                <p:cNvPr id="179" name="Freeform 178">
                  <a:extLst>
                    <a:ext uri="{FF2B5EF4-FFF2-40B4-BE49-F238E27FC236}">
                      <a16:creationId xmlns:a16="http://schemas.microsoft.com/office/drawing/2014/main" id="{29C17CF0-73B3-471D-1ABE-8172A2EB50F0}"/>
                    </a:ext>
                  </a:extLst>
                </p:cNvPr>
                <p:cNvSpPr/>
                <p:nvPr/>
              </p:nvSpPr>
              <p:spPr>
                <a:xfrm>
                  <a:off x="5865419" y="4174907"/>
                  <a:ext cx="60520" cy="88701"/>
                </a:xfrm>
                <a:custGeom>
                  <a:avLst/>
                  <a:gdLst>
                    <a:gd name="connsiteX0" fmla="*/ 60520 w 60520"/>
                    <a:gd name="connsiteY0" fmla="*/ 88676 h 88701"/>
                    <a:gd name="connsiteX1" fmla="*/ 1680 w 60520"/>
                    <a:gd name="connsiteY1" fmla="*/ 88676 h 88701"/>
                    <a:gd name="connsiteX2" fmla="*/ 1680 w 60520"/>
                    <a:gd name="connsiteY2" fmla="*/ 78645 h 88701"/>
                    <a:gd name="connsiteX3" fmla="*/ 30825 w 60520"/>
                    <a:gd name="connsiteY3" fmla="*/ 46846 h 88701"/>
                    <a:gd name="connsiteX4" fmla="*/ 39804 w 60520"/>
                    <a:gd name="connsiteY4" fmla="*/ 35108 h 88701"/>
                    <a:gd name="connsiteX5" fmla="*/ 42482 w 60520"/>
                    <a:gd name="connsiteY5" fmla="*/ 25655 h 88701"/>
                    <a:gd name="connsiteX6" fmla="*/ 38964 w 60520"/>
                    <a:gd name="connsiteY6" fmla="*/ 15545 h 88701"/>
                    <a:gd name="connsiteX7" fmla="*/ 29512 w 60520"/>
                    <a:gd name="connsiteY7" fmla="*/ 11712 h 88701"/>
                    <a:gd name="connsiteX8" fmla="*/ 18511 w 60520"/>
                    <a:gd name="connsiteY8" fmla="*/ 16044 h 88701"/>
                    <a:gd name="connsiteX9" fmla="*/ 14599 w 60520"/>
                    <a:gd name="connsiteY9" fmla="*/ 27887 h 88701"/>
                    <a:gd name="connsiteX10" fmla="*/ 0 w 60520"/>
                    <a:gd name="connsiteY10" fmla="*/ 27887 h 88701"/>
                    <a:gd name="connsiteX11" fmla="*/ 3623 w 60520"/>
                    <a:gd name="connsiteY11" fmla="*/ 13497 h 88701"/>
                    <a:gd name="connsiteX12" fmla="*/ 14021 w 60520"/>
                    <a:gd name="connsiteY12" fmla="*/ 3545 h 88701"/>
                    <a:gd name="connsiteX13" fmla="*/ 29617 w 60520"/>
                    <a:gd name="connsiteY13" fmla="*/ 0 h 88701"/>
                    <a:gd name="connsiteX14" fmla="*/ 49729 w 60520"/>
                    <a:gd name="connsiteY14" fmla="*/ 6407 h 88701"/>
                    <a:gd name="connsiteX15" fmla="*/ 57081 w 60520"/>
                    <a:gd name="connsiteY15" fmla="*/ 24106 h 88701"/>
                    <a:gd name="connsiteX16" fmla="*/ 53379 w 60520"/>
                    <a:gd name="connsiteY16" fmla="*/ 37839 h 88701"/>
                    <a:gd name="connsiteX17" fmla="*/ 41274 w 60520"/>
                    <a:gd name="connsiteY17" fmla="*/ 54145 h 88701"/>
                    <a:gd name="connsiteX18" fmla="*/ 19876 w 60520"/>
                    <a:gd name="connsiteY18" fmla="*/ 77043 h 88701"/>
                    <a:gd name="connsiteX19" fmla="*/ 60494 w 60520"/>
                    <a:gd name="connsiteY19" fmla="*/ 77043 h 88701"/>
                    <a:gd name="connsiteX20" fmla="*/ 60494 w 60520"/>
                    <a:gd name="connsiteY20" fmla="*/ 88702 h 88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520" h="88701">
                      <a:moveTo>
                        <a:pt x="60520" y="88676"/>
                      </a:moveTo>
                      <a:lnTo>
                        <a:pt x="1680" y="88676"/>
                      </a:lnTo>
                      <a:lnTo>
                        <a:pt x="1680" y="78645"/>
                      </a:lnTo>
                      <a:lnTo>
                        <a:pt x="30825" y="46846"/>
                      </a:lnTo>
                      <a:cubicBezTo>
                        <a:pt x="35026" y="42145"/>
                        <a:pt x="38019" y="38233"/>
                        <a:pt x="39804" y="35108"/>
                      </a:cubicBezTo>
                      <a:cubicBezTo>
                        <a:pt x="41590" y="31957"/>
                        <a:pt x="42482" y="28806"/>
                        <a:pt x="42482" y="25655"/>
                      </a:cubicBezTo>
                      <a:cubicBezTo>
                        <a:pt x="42482" y="21480"/>
                        <a:pt x="41301" y="18119"/>
                        <a:pt x="38964" y="15545"/>
                      </a:cubicBezTo>
                      <a:cubicBezTo>
                        <a:pt x="36627" y="12972"/>
                        <a:pt x="33476" y="11712"/>
                        <a:pt x="29512" y="11712"/>
                      </a:cubicBezTo>
                      <a:cubicBezTo>
                        <a:pt x="24786" y="11712"/>
                        <a:pt x="21110" y="13156"/>
                        <a:pt x="18511" y="16044"/>
                      </a:cubicBezTo>
                      <a:cubicBezTo>
                        <a:pt x="15911" y="18933"/>
                        <a:pt x="14599" y="22872"/>
                        <a:pt x="14599" y="27887"/>
                      </a:cubicBezTo>
                      <a:lnTo>
                        <a:pt x="0" y="27887"/>
                      </a:lnTo>
                      <a:cubicBezTo>
                        <a:pt x="0" y="22556"/>
                        <a:pt x="1208" y="17751"/>
                        <a:pt x="3623" y="13497"/>
                      </a:cubicBezTo>
                      <a:cubicBezTo>
                        <a:pt x="6039" y="9217"/>
                        <a:pt x="9505" y="5908"/>
                        <a:pt x="14021" y="3545"/>
                      </a:cubicBezTo>
                      <a:cubicBezTo>
                        <a:pt x="18537" y="1182"/>
                        <a:pt x="23736" y="0"/>
                        <a:pt x="29617" y="0"/>
                      </a:cubicBezTo>
                      <a:cubicBezTo>
                        <a:pt x="38098" y="0"/>
                        <a:pt x="44819" y="2127"/>
                        <a:pt x="49729" y="6407"/>
                      </a:cubicBezTo>
                      <a:cubicBezTo>
                        <a:pt x="54639" y="10687"/>
                        <a:pt x="57081" y="16569"/>
                        <a:pt x="57081" y="24106"/>
                      </a:cubicBezTo>
                      <a:cubicBezTo>
                        <a:pt x="57081" y="28465"/>
                        <a:pt x="55847" y="33060"/>
                        <a:pt x="53379" y="37839"/>
                      </a:cubicBezTo>
                      <a:cubicBezTo>
                        <a:pt x="50910" y="42618"/>
                        <a:pt x="46867" y="48080"/>
                        <a:pt x="41274" y="54145"/>
                      </a:cubicBezTo>
                      <a:lnTo>
                        <a:pt x="19876" y="77043"/>
                      </a:lnTo>
                      <a:lnTo>
                        <a:pt x="60494" y="77043"/>
                      </a:lnTo>
                      <a:lnTo>
                        <a:pt x="60494" y="88702"/>
                      </a:lnTo>
                      <a:close/>
                    </a:path>
                  </a:pathLst>
                </a:custGeom>
                <a:solidFill>
                  <a:srgbClr val="000000"/>
                </a:solidFill>
                <a:ln w="0" cap="flat">
                  <a:noFill/>
                  <a:prstDash val="solid"/>
                  <a:miter/>
                </a:ln>
              </p:spPr>
              <p:txBody>
                <a:bodyPr rtlCol="0" anchor="ctr"/>
                <a:lstStyle/>
                <a:p>
                  <a:endParaRPr lang="en-US"/>
                </a:p>
              </p:txBody>
            </p:sp>
            <p:sp>
              <p:nvSpPr>
                <p:cNvPr id="180" name="Freeform 179">
                  <a:extLst>
                    <a:ext uri="{FF2B5EF4-FFF2-40B4-BE49-F238E27FC236}">
                      <a16:creationId xmlns:a16="http://schemas.microsoft.com/office/drawing/2014/main" id="{4D6ECD36-DA3D-E5B4-3DCC-9C0A0ECA69E0}"/>
                    </a:ext>
                  </a:extLst>
                </p:cNvPr>
                <p:cNvSpPr/>
                <p:nvPr/>
              </p:nvSpPr>
              <p:spPr>
                <a:xfrm>
                  <a:off x="5936468" y="4174802"/>
                  <a:ext cx="79188" cy="89988"/>
                </a:xfrm>
                <a:custGeom>
                  <a:avLst/>
                  <a:gdLst>
                    <a:gd name="connsiteX0" fmla="*/ 0 w 79188"/>
                    <a:gd name="connsiteY0" fmla="*/ 18092 h 89988"/>
                    <a:gd name="connsiteX1" fmla="*/ 5120 w 79188"/>
                    <a:gd name="connsiteY1" fmla="*/ 5068 h 89988"/>
                    <a:gd name="connsiteX2" fmla="*/ 18511 w 79188"/>
                    <a:gd name="connsiteY2" fmla="*/ 0 h 89988"/>
                    <a:gd name="connsiteX3" fmla="*/ 32006 w 79188"/>
                    <a:gd name="connsiteY3" fmla="*/ 5068 h 89988"/>
                    <a:gd name="connsiteX4" fmla="*/ 37073 w 79188"/>
                    <a:gd name="connsiteY4" fmla="*/ 18381 h 89988"/>
                    <a:gd name="connsiteX5" fmla="*/ 37073 w 79188"/>
                    <a:gd name="connsiteY5" fmla="*/ 22713 h 89988"/>
                    <a:gd name="connsiteX6" fmla="*/ 32006 w 79188"/>
                    <a:gd name="connsiteY6" fmla="*/ 35633 h 89988"/>
                    <a:gd name="connsiteX7" fmla="*/ 18641 w 79188"/>
                    <a:gd name="connsiteY7" fmla="*/ 40675 h 89988"/>
                    <a:gd name="connsiteX8" fmla="*/ 5277 w 79188"/>
                    <a:gd name="connsiteY8" fmla="*/ 35712 h 89988"/>
                    <a:gd name="connsiteX9" fmla="*/ 26 w 79188"/>
                    <a:gd name="connsiteY9" fmla="*/ 22346 h 89988"/>
                    <a:gd name="connsiteX10" fmla="*/ 26 w 79188"/>
                    <a:gd name="connsiteY10" fmla="*/ 18066 h 89988"/>
                    <a:gd name="connsiteX11" fmla="*/ 10213 w 79188"/>
                    <a:gd name="connsiteY11" fmla="*/ 22713 h 89988"/>
                    <a:gd name="connsiteX12" fmla="*/ 12524 w 79188"/>
                    <a:gd name="connsiteY12" fmla="*/ 29436 h 89988"/>
                    <a:gd name="connsiteX13" fmla="*/ 18615 w 79188"/>
                    <a:gd name="connsiteY13" fmla="*/ 32009 h 89988"/>
                    <a:gd name="connsiteX14" fmla="*/ 24628 w 79188"/>
                    <a:gd name="connsiteY14" fmla="*/ 29436 h 89988"/>
                    <a:gd name="connsiteX15" fmla="*/ 26912 w 79188"/>
                    <a:gd name="connsiteY15" fmla="*/ 22477 h 89988"/>
                    <a:gd name="connsiteX16" fmla="*/ 26912 w 79188"/>
                    <a:gd name="connsiteY16" fmla="*/ 18066 h 89988"/>
                    <a:gd name="connsiteX17" fmla="*/ 24602 w 79188"/>
                    <a:gd name="connsiteY17" fmla="*/ 11317 h 89988"/>
                    <a:gd name="connsiteX18" fmla="*/ 18511 w 79188"/>
                    <a:gd name="connsiteY18" fmla="*/ 8718 h 89988"/>
                    <a:gd name="connsiteX19" fmla="*/ 12472 w 79188"/>
                    <a:gd name="connsiteY19" fmla="*/ 11344 h 89988"/>
                    <a:gd name="connsiteX20" fmla="*/ 10213 w 79188"/>
                    <a:gd name="connsiteY20" fmla="*/ 18250 h 89988"/>
                    <a:gd name="connsiteX21" fmla="*/ 10213 w 79188"/>
                    <a:gd name="connsiteY21" fmla="*/ 22713 h 89988"/>
                    <a:gd name="connsiteX22" fmla="*/ 21635 w 79188"/>
                    <a:gd name="connsiteY22" fmla="*/ 82216 h 89988"/>
                    <a:gd name="connsiteX23" fmla="*/ 14125 w 79188"/>
                    <a:gd name="connsiteY23" fmla="*/ 77883 h 89988"/>
                    <a:gd name="connsiteX24" fmla="*/ 56844 w 79188"/>
                    <a:gd name="connsiteY24" fmla="*/ 9479 h 89988"/>
                    <a:gd name="connsiteX25" fmla="*/ 64354 w 79188"/>
                    <a:gd name="connsiteY25" fmla="*/ 13812 h 89988"/>
                    <a:gd name="connsiteX26" fmla="*/ 21635 w 79188"/>
                    <a:gd name="connsiteY26" fmla="*/ 82216 h 89988"/>
                    <a:gd name="connsiteX27" fmla="*/ 42062 w 79188"/>
                    <a:gd name="connsiteY27" fmla="*/ 67327 h 89988"/>
                    <a:gd name="connsiteX28" fmla="*/ 47287 w 79188"/>
                    <a:gd name="connsiteY28" fmla="*/ 54276 h 89988"/>
                    <a:gd name="connsiteX29" fmla="*/ 60625 w 79188"/>
                    <a:gd name="connsiteY29" fmla="*/ 49288 h 89988"/>
                    <a:gd name="connsiteX30" fmla="*/ 73989 w 79188"/>
                    <a:gd name="connsiteY30" fmla="*/ 54276 h 89988"/>
                    <a:gd name="connsiteX31" fmla="*/ 79188 w 79188"/>
                    <a:gd name="connsiteY31" fmla="*/ 67747 h 89988"/>
                    <a:gd name="connsiteX32" fmla="*/ 79188 w 79188"/>
                    <a:gd name="connsiteY32" fmla="*/ 72027 h 89988"/>
                    <a:gd name="connsiteX33" fmla="*/ 74173 w 79188"/>
                    <a:gd name="connsiteY33" fmla="*/ 84920 h 89988"/>
                    <a:gd name="connsiteX34" fmla="*/ 60730 w 79188"/>
                    <a:gd name="connsiteY34" fmla="*/ 89988 h 89988"/>
                    <a:gd name="connsiteX35" fmla="*/ 47182 w 79188"/>
                    <a:gd name="connsiteY35" fmla="*/ 84973 h 89988"/>
                    <a:gd name="connsiteX36" fmla="*/ 42036 w 79188"/>
                    <a:gd name="connsiteY36" fmla="*/ 71712 h 89988"/>
                    <a:gd name="connsiteX37" fmla="*/ 42036 w 79188"/>
                    <a:gd name="connsiteY37" fmla="*/ 67327 h 89988"/>
                    <a:gd name="connsiteX38" fmla="*/ 52276 w 79188"/>
                    <a:gd name="connsiteY38" fmla="*/ 71948 h 89988"/>
                    <a:gd name="connsiteX39" fmla="*/ 54639 w 79188"/>
                    <a:gd name="connsiteY39" fmla="*/ 78645 h 89988"/>
                    <a:gd name="connsiteX40" fmla="*/ 60730 w 79188"/>
                    <a:gd name="connsiteY40" fmla="*/ 81270 h 89988"/>
                    <a:gd name="connsiteX41" fmla="*/ 66769 w 79188"/>
                    <a:gd name="connsiteY41" fmla="*/ 78776 h 89988"/>
                    <a:gd name="connsiteX42" fmla="*/ 68975 w 79188"/>
                    <a:gd name="connsiteY42" fmla="*/ 71765 h 89988"/>
                    <a:gd name="connsiteX43" fmla="*/ 68975 w 79188"/>
                    <a:gd name="connsiteY43" fmla="*/ 67248 h 89988"/>
                    <a:gd name="connsiteX44" fmla="*/ 66638 w 79188"/>
                    <a:gd name="connsiteY44" fmla="*/ 60526 h 89988"/>
                    <a:gd name="connsiteX45" fmla="*/ 60625 w 79188"/>
                    <a:gd name="connsiteY45" fmla="*/ 58005 h 89988"/>
                    <a:gd name="connsiteX46" fmla="*/ 54586 w 79188"/>
                    <a:gd name="connsiteY46" fmla="*/ 60526 h 89988"/>
                    <a:gd name="connsiteX47" fmla="*/ 52276 w 79188"/>
                    <a:gd name="connsiteY47" fmla="*/ 67511 h 89988"/>
                    <a:gd name="connsiteX48" fmla="*/ 52276 w 79188"/>
                    <a:gd name="connsiteY48" fmla="*/ 71948 h 89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88">
                      <a:moveTo>
                        <a:pt x="0" y="18092"/>
                      </a:moveTo>
                      <a:cubicBezTo>
                        <a:pt x="0" y="12814"/>
                        <a:pt x="1706" y="8455"/>
                        <a:pt x="5120" y="5068"/>
                      </a:cubicBezTo>
                      <a:cubicBezTo>
                        <a:pt x="8533" y="1681"/>
                        <a:pt x="12997" y="0"/>
                        <a:pt x="18511" y="0"/>
                      </a:cubicBezTo>
                      <a:cubicBezTo>
                        <a:pt x="24024" y="0"/>
                        <a:pt x="28619" y="1707"/>
                        <a:pt x="32006" y="5068"/>
                      </a:cubicBezTo>
                      <a:cubicBezTo>
                        <a:pt x="35393" y="8455"/>
                        <a:pt x="37073" y="12893"/>
                        <a:pt x="37073" y="18381"/>
                      </a:cubicBezTo>
                      <a:lnTo>
                        <a:pt x="37073" y="22713"/>
                      </a:lnTo>
                      <a:cubicBezTo>
                        <a:pt x="37073" y="27965"/>
                        <a:pt x="35367" y="32272"/>
                        <a:pt x="32006" y="35633"/>
                      </a:cubicBezTo>
                      <a:cubicBezTo>
                        <a:pt x="28619" y="38994"/>
                        <a:pt x="24155" y="40675"/>
                        <a:pt x="18641" y="40675"/>
                      </a:cubicBezTo>
                      <a:cubicBezTo>
                        <a:pt x="13128" y="40675"/>
                        <a:pt x="8769" y="39020"/>
                        <a:pt x="5277" y="35712"/>
                      </a:cubicBezTo>
                      <a:cubicBezTo>
                        <a:pt x="1759" y="32403"/>
                        <a:pt x="26" y="27939"/>
                        <a:pt x="26" y="22346"/>
                      </a:cubicBezTo>
                      <a:lnTo>
                        <a:pt x="26" y="18066"/>
                      </a:lnTo>
                      <a:close/>
                      <a:moveTo>
                        <a:pt x="10213" y="22713"/>
                      </a:moveTo>
                      <a:cubicBezTo>
                        <a:pt x="10213" y="25497"/>
                        <a:pt x="10975" y="27729"/>
                        <a:pt x="12524" y="29436"/>
                      </a:cubicBezTo>
                      <a:cubicBezTo>
                        <a:pt x="14073" y="31143"/>
                        <a:pt x="16095" y="32009"/>
                        <a:pt x="18615" y="32009"/>
                      </a:cubicBezTo>
                      <a:cubicBezTo>
                        <a:pt x="21136" y="32009"/>
                        <a:pt x="23105" y="31143"/>
                        <a:pt x="24628" y="29436"/>
                      </a:cubicBezTo>
                      <a:cubicBezTo>
                        <a:pt x="26151" y="27729"/>
                        <a:pt x="26912" y="25418"/>
                        <a:pt x="26912" y="22477"/>
                      </a:cubicBezTo>
                      <a:lnTo>
                        <a:pt x="26912" y="18066"/>
                      </a:lnTo>
                      <a:cubicBezTo>
                        <a:pt x="26912" y="15282"/>
                        <a:pt x="26151" y="13050"/>
                        <a:pt x="24602" y="11317"/>
                      </a:cubicBezTo>
                      <a:cubicBezTo>
                        <a:pt x="23053" y="9584"/>
                        <a:pt x="21031" y="8718"/>
                        <a:pt x="18511" y="8718"/>
                      </a:cubicBezTo>
                      <a:cubicBezTo>
                        <a:pt x="15990" y="8718"/>
                        <a:pt x="13968" y="9584"/>
                        <a:pt x="12472" y="11344"/>
                      </a:cubicBezTo>
                      <a:cubicBezTo>
                        <a:pt x="10975" y="13103"/>
                        <a:pt x="10213" y="15388"/>
                        <a:pt x="10213" y="18250"/>
                      </a:cubicBezTo>
                      <a:lnTo>
                        <a:pt x="10213" y="22713"/>
                      </a:lnTo>
                      <a:close/>
                      <a:moveTo>
                        <a:pt x="21635" y="82216"/>
                      </a:moveTo>
                      <a:lnTo>
                        <a:pt x="14125" y="77883"/>
                      </a:lnTo>
                      <a:lnTo>
                        <a:pt x="56844" y="9479"/>
                      </a:lnTo>
                      <a:lnTo>
                        <a:pt x="64354" y="13812"/>
                      </a:lnTo>
                      <a:lnTo>
                        <a:pt x="21635" y="82216"/>
                      </a:lnTo>
                      <a:close/>
                      <a:moveTo>
                        <a:pt x="42062" y="67327"/>
                      </a:moveTo>
                      <a:cubicBezTo>
                        <a:pt x="42062" y="61970"/>
                        <a:pt x="43795" y="57611"/>
                        <a:pt x="47287" y="54276"/>
                      </a:cubicBezTo>
                      <a:cubicBezTo>
                        <a:pt x="50779" y="50942"/>
                        <a:pt x="55217" y="49288"/>
                        <a:pt x="60625" y="49288"/>
                      </a:cubicBezTo>
                      <a:cubicBezTo>
                        <a:pt x="66034" y="49288"/>
                        <a:pt x="70523" y="50942"/>
                        <a:pt x="73989" y="54276"/>
                      </a:cubicBezTo>
                      <a:cubicBezTo>
                        <a:pt x="77455" y="57611"/>
                        <a:pt x="79188" y="62101"/>
                        <a:pt x="79188" y="67747"/>
                      </a:cubicBezTo>
                      <a:lnTo>
                        <a:pt x="79188" y="72027"/>
                      </a:lnTo>
                      <a:cubicBezTo>
                        <a:pt x="79188" y="77227"/>
                        <a:pt x="77508" y="81533"/>
                        <a:pt x="74173" y="84920"/>
                      </a:cubicBezTo>
                      <a:cubicBezTo>
                        <a:pt x="70839" y="88308"/>
                        <a:pt x="66349" y="89988"/>
                        <a:pt x="60730" y="89988"/>
                      </a:cubicBezTo>
                      <a:cubicBezTo>
                        <a:pt x="55111" y="89988"/>
                        <a:pt x="50595" y="88308"/>
                        <a:pt x="47182" y="84973"/>
                      </a:cubicBezTo>
                      <a:cubicBezTo>
                        <a:pt x="43769" y="81638"/>
                        <a:pt x="42036" y="77200"/>
                        <a:pt x="42036" y="71712"/>
                      </a:cubicBezTo>
                      <a:lnTo>
                        <a:pt x="42036" y="67327"/>
                      </a:lnTo>
                      <a:close/>
                      <a:moveTo>
                        <a:pt x="52276" y="71948"/>
                      </a:moveTo>
                      <a:cubicBezTo>
                        <a:pt x="52276" y="74679"/>
                        <a:pt x="53063" y="76911"/>
                        <a:pt x="54639" y="78645"/>
                      </a:cubicBezTo>
                      <a:cubicBezTo>
                        <a:pt x="56214" y="80378"/>
                        <a:pt x="58262" y="81270"/>
                        <a:pt x="60730" y="81270"/>
                      </a:cubicBezTo>
                      <a:cubicBezTo>
                        <a:pt x="63198" y="81270"/>
                        <a:pt x="65299" y="80430"/>
                        <a:pt x="66769" y="78776"/>
                      </a:cubicBezTo>
                      <a:cubicBezTo>
                        <a:pt x="68239" y="77122"/>
                        <a:pt x="68975" y="74785"/>
                        <a:pt x="68975" y="71765"/>
                      </a:cubicBezTo>
                      <a:lnTo>
                        <a:pt x="68975" y="67248"/>
                      </a:lnTo>
                      <a:cubicBezTo>
                        <a:pt x="68975" y="64439"/>
                        <a:pt x="68187" y="62207"/>
                        <a:pt x="66638" y="60526"/>
                      </a:cubicBezTo>
                      <a:cubicBezTo>
                        <a:pt x="65063" y="58845"/>
                        <a:pt x="63067" y="58005"/>
                        <a:pt x="60625" y="58005"/>
                      </a:cubicBezTo>
                      <a:cubicBezTo>
                        <a:pt x="58183" y="58005"/>
                        <a:pt x="56135" y="58845"/>
                        <a:pt x="54586" y="60526"/>
                      </a:cubicBezTo>
                      <a:cubicBezTo>
                        <a:pt x="53037" y="62207"/>
                        <a:pt x="52276" y="64544"/>
                        <a:pt x="52276" y="67511"/>
                      </a:cubicBezTo>
                      <a:lnTo>
                        <a:pt x="52276" y="71948"/>
                      </a:lnTo>
                      <a:close/>
                    </a:path>
                  </a:pathLst>
                </a:custGeom>
                <a:solidFill>
                  <a:srgbClr val="000000"/>
                </a:solidFill>
                <a:ln w="0" cap="flat">
                  <a:noFill/>
                  <a:prstDash val="solid"/>
                  <a:miter/>
                </a:ln>
              </p:spPr>
              <p:txBody>
                <a:bodyPr rtlCol="0" anchor="ctr"/>
                <a:lstStyle/>
                <a:p>
                  <a:endParaRPr lang="en-US"/>
                </a:p>
              </p:txBody>
            </p:sp>
          </p:grpSp>
          <p:grpSp>
            <p:nvGrpSpPr>
              <p:cNvPr id="146" name="Graphic 630">
                <a:extLst>
                  <a:ext uri="{FF2B5EF4-FFF2-40B4-BE49-F238E27FC236}">
                    <a16:creationId xmlns:a16="http://schemas.microsoft.com/office/drawing/2014/main" id="{2AFD5A76-DE33-FF35-6FD0-937117CDBE92}"/>
                  </a:ext>
                </a:extLst>
              </p:cNvPr>
              <p:cNvGrpSpPr/>
              <p:nvPr/>
            </p:nvGrpSpPr>
            <p:grpSpPr>
              <a:xfrm>
                <a:off x="6393717" y="4174802"/>
                <a:ext cx="218030" cy="89988"/>
                <a:chOff x="6393717" y="4174802"/>
                <a:chExt cx="218030" cy="89988"/>
              </a:xfrm>
              <a:solidFill>
                <a:srgbClr val="000000"/>
              </a:solidFill>
            </p:grpSpPr>
            <p:sp>
              <p:nvSpPr>
                <p:cNvPr id="175" name="Freeform 174">
                  <a:extLst>
                    <a:ext uri="{FF2B5EF4-FFF2-40B4-BE49-F238E27FC236}">
                      <a16:creationId xmlns:a16="http://schemas.microsoft.com/office/drawing/2014/main" id="{1015B20A-F934-6D79-6268-DAC17167E2E1}"/>
                    </a:ext>
                  </a:extLst>
                </p:cNvPr>
                <p:cNvSpPr/>
                <p:nvPr/>
              </p:nvSpPr>
              <p:spPr>
                <a:xfrm>
                  <a:off x="6393717" y="4175590"/>
                  <a:ext cx="57815" cy="89148"/>
                </a:xfrm>
                <a:custGeom>
                  <a:avLst/>
                  <a:gdLst>
                    <a:gd name="connsiteX0" fmla="*/ 44977 w 57815"/>
                    <a:gd name="connsiteY0" fmla="*/ 53 h 89148"/>
                    <a:gd name="connsiteX1" fmla="*/ 44977 w 57815"/>
                    <a:gd name="connsiteY1" fmla="*/ 12131 h 89148"/>
                    <a:gd name="connsiteX2" fmla="*/ 43165 w 57815"/>
                    <a:gd name="connsiteY2" fmla="*/ 12131 h 89148"/>
                    <a:gd name="connsiteX3" fmla="*/ 23578 w 57815"/>
                    <a:gd name="connsiteY3" fmla="*/ 18854 h 89148"/>
                    <a:gd name="connsiteX4" fmla="*/ 14861 w 57815"/>
                    <a:gd name="connsiteY4" fmla="*/ 37419 h 89148"/>
                    <a:gd name="connsiteX5" fmla="*/ 32820 w 57815"/>
                    <a:gd name="connsiteY5" fmla="*/ 30014 h 89148"/>
                    <a:gd name="connsiteX6" fmla="*/ 51120 w 57815"/>
                    <a:gd name="connsiteY6" fmla="*/ 38180 h 89148"/>
                    <a:gd name="connsiteX7" fmla="*/ 57816 w 57815"/>
                    <a:gd name="connsiteY7" fmla="*/ 59266 h 89148"/>
                    <a:gd name="connsiteX8" fmla="*/ 49965 w 57815"/>
                    <a:gd name="connsiteY8" fmla="*/ 80877 h 89148"/>
                    <a:gd name="connsiteX9" fmla="*/ 29380 w 57815"/>
                    <a:gd name="connsiteY9" fmla="*/ 89148 h 89148"/>
                    <a:gd name="connsiteX10" fmla="*/ 8140 w 57815"/>
                    <a:gd name="connsiteY10" fmla="*/ 79459 h 89148"/>
                    <a:gd name="connsiteX11" fmla="*/ 0 w 57815"/>
                    <a:gd name="connsiteY11" fmla="*/ 54093 h 89148"/>
                    <a:gd name="connsiteX12" fmla="*/ 0 w 57815"/>
                    <a:gd name="connsiteY12" fmla="*/ 49104 h 89148"/>
                    <a:gd name="connsiteX13" fmla="*/ 11211 w 57815"/>
                    <a:gd name="connsiteY13" fmla="*/ 13051 h 89148"/>
                    <a:gd name="connsiteX14" fmla="*/ 43454 w 57815"/>
                    <a:gd name="connsiteY14" fmla="*/ 0 h 89148"/>
                    <a:gd name="connsiteX15" fmla="*/ 44951 w 57815"/>
                    <a:gd name="connsiteY15" fmla="*/ 0 h 89148"/>
                    <a:gd name="connsiteX16" fmla="*/ 29302 w 57815"/>
                    <a:gd name="connsiteY16" fmla="*/ 41830 h 89148"/>
                    <a:gd name="connsiteX17" fmla="*/ 20506 w 57815"/>
                    <a:gd name="connsiteY17" fmla="*/ 44535 h 89148"/>
                    <a:gd name="connsiteX18" fmla="*/ 14651 w 57815"/>
                    <a:gd name="connsiteY18" fmla="*/ 51756 h 89148"/>
                    <a:gd name="connsiteX19" fmla="*/ 14651 w 57815"/>
                    <a:gd name="connsiteY19" fmla="*/ 56194 h 89148"/>
                    <a:gd name="connsiteX20" fmla="*/ 18747 w 57815"/>
                    <a:gd name="connsiteY20" fmla="*/ 71660 h 89148"/>
                    <a:gd name="connsiteX21" fmla="*/ 29328 w 57815"/>
                    <a:gd name="connsiteY21" fmla="*/ 77410 h 89148"/>
                    <a:gd name="connsiteX22" fmla="*/ 39594 w 57815"/>
                    <a:gd name="connsiteY22" fmla="*/ 72553 h 89148"/>
                    <a:gd name="connsiteX23" fmla="*/ 43375 w 57815"/>
                    <a:gd name="connsiteY23" fmla="*/ 59738 h 89148"/>
                    <a:gd name="connsiteX24" fmla="*/ 39542 w 57815"/>
                    <a:gd name="connsiteY24" fmla="*/ 46819 h 89148"/>
                    <a:gd name="connsiteX25" fmla="*/ 29328 w 57815"/>
                    <a:gd name="connsiteY25" fmla="*/ 41830 h 8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7815" h="89148">
                      <a:moveTo>
                        <a:pt x="44977" y="53"/>
                      </a:moveTo>
                      <a:lnTo>
                        <a:pt x="44977" y="12131"/>
                      </a:lnTo>
                      <a:lnTo>
                        <a:pt x="43165" y="12131"/>
                      </a:lnTo>
                      <a:cubicBezTo>
                        <a:pt x="35000" y="12263"/>
                        <a:pt x="28462" y="14495"/>
                        <a:pt x="23578" y="18854"/>
                      </a:cubicBezTo>
                      <a:cubicBezTo>
                        <a:pt x="18695" y="23213"/>
                        <a:pt x="15780" y="29410"/>
                        <a:pt x="14861" y="37419"/>
                      </a:cubicBezTo>
                      <a:cubicBezTo>
                        <a:pt x="19561" y="32482"/>
                        <a:pt x="25547" y="30014"/>
                        <a:pt x="32820" y="30014"/>
                      </a:cubicBezTo>
                      <a:cubicBezTo>
                        <a:pt x="40539" y="30014"/>
                        <a:pt x="46657" y="32745"/>
                        <a:pt x="51120" y="38180"/>
                      </a:cubicBezTo>
                      <a:cubicBezTo>
                        <a:pt x="55584" y="43642"/>
                        <a:pt x="57816" y="50653"/>
                        <a:pt x="57816" y="59266"/>
                      </a:cubicBezTo>
                      <a:cubicBezTo>
                        <a:pt x="57816" y="67879"/>
                        <a:pt x="55190" y="75363"/>
                        <a:pt x="49965" y="80877"/>
                      </a:cubicBezTo>
                      <a:cubicBezTo>
                        <a:pt x="44740" y="86391"/>
                        <a:pt x="37861" y="89148"/>
                        <a:pt x="29380" y="89148"/>
                      </a:cubicBezTo>
                      <a:cubicBezTo>
                        <a:pt x="20900" y="89148"/>
                        <a:pt x="13574" y="85919"/>
                        <a:pt x="8140" y="79459"/>
                      </a:cubicBezTo>
                      <a:cubicBezTo>
                        <a:pt x="2704" y="72999"/>
                        <a:pt x="0" y="64544"/>
                        <a:pt x="0" y="54093"/>
                      </a:cubicBezTo>
                      <a:lnTo>
                        <a:pt x="0" y="49104"/>
                      </a:lnTo>
                      <a:cubicBezTo>
                        <a:pt x="0" y="33769"/>
                        <a:pt x="3728" y="21742"/>
                        <a:pt x="11211" y="13051"/>
                      </a:cubicBezTo>
                      <a:cubicBezTo>
                        <a:pt x="18668" y="4359"/>
                        <a:pt x="29433" y="0"/>
                        <a:pt x="43454" y="0"/>
                      </a:cubicBezTo>
                      <a:lnTo>
                        <a:pt x="44951" y="0"/>
                      </a:lnTo>
                      <a:close/>
                      <a:moveTo>
                        <a:pt x="29302" y="41830"/>
                      </a:moveTo>
                      <a:cubicBezTo>
                        <a:pt x="26098" y="41830"/>
                        <a:pt x="23158" y="42723"/>
                        <a:pt x="20506" y="44535"/>
                      </a:cubicBezTo>
                      <a:cubicBezTo>
                        <a:pt x="17828" y="46347"/>
                        <a:pt x="15885" y="48736"/>
                        <a:pt x="14651" y="51756"/>
                      </a:cubicBezTo>
                      <a:lnTo>
                        <a:pt x="14651" y="56194"/>
                      </a:lnTo>
                      <a:cubicBezTo>
                        <a:pt x="14651" y="62679"/>
                        <a:pt x="16016" y="67853"/>
                        <a:pt x="18747" y="71660"/>
                      </a:cubicBezTo>
                      <a:cubicBezTo>
                        <a:pt x="21477" y="75494"/>
                        <a:pt x="24996" y="77410"/>
                        <a:pt x="29328" y="77410"/>
                      </a:cubicBezTo>
                      <a:cubicBezTo>
                        <a:pt x="33660" y="77410"/>
                        <a:pt x="37074" y="75782"/>
                        <a:pt x="39594" y="72553"/>
                      </a:cubicBezTo>
                      <a:cubicBezTo>
                        <a:pt x="42115" y="69297"/>
                        <a:pt x="43375" y="65043"/>
                        <a:pt x="43375" y="59738"/>
                      </a:cubicBezTo>
                      <a:cubicBezTo>
                        <a:pt x="43375" y="54434"/>
                        <a:pt x="42089" y="50154"/>
                        <a:pt x="39542" y="46819"/>
                      </a:cubicBezTo>
                      <a:cubicBezTo>
                        <a:pt x="36969" y="43485"/>
                        <a:pt x="33582" y="41830"/>
                        <a:pt x="29328" y="41830"/>
                      </a:cubicBezTo>
                      <a:close/>
                    </a:path>
                  </a:pathLst>
                </a:custGeom>
                <a:solidFill>
                  <a:srgbClr val="000000"/>
                </a:solidFill>
                <a:ln w="0" cap="flat">
                  <a:noFill/>
                  <a:prstDash val="solid"/>
                  <a:miter/>
                </a:ln>
              </p:spPr>
              <p:txBody>
                <a:bodyPr rtlCol="0" anchor="ctr"/>
                <a:lstStyle/>
                <a:p>
                  <a:endParaRPr lang="en-US"/>
                </a:p>
              </p:txBody>
            </p:sp>
            <p:sp>
              <p:nvSpPr>
                <p:cNvPr id="176" name="Freeform 175">
                  <a:extLst>
                    <a:ext uri="{FF2B5EF4-FFF2-40B4-BE49-F238E27FC236}">
                      <a16:creationId xmlns:a16="http://schemas.microsoft.com/office/drawing/2014/main" id="{C23014CD-31F1-587E-D7AD-D8C16282598E}"/>
                    </a:ext>
                  </a:extLst>
                </p:cNvPr>
                <p:cNvSpPr/>
                <p:nvPr/>
              </p:nvSpPr>
              <p:spPr>
                <a:xfrm>
                  <a:off x="6461405" y="4174855"/>
                  <a:ext cx="58052" cy="89935"/>
                </a:xfrm>
                <a:custGeom>
                  <a:avLst/>
                  <a:gdLst>
                    <a:gd name="connsiteX0" fmla="*/ 18695 w 58052"/>
                    <a:gd name="connsiteY0" fmla="*/ 38311 h 89935"/>
                    <a:gd name="connsiteX1" fmla="*/ 27595 w 58052"/>
                    <a:gd name="connsiteY1" fmla="*/ 38311 h 89935"/>
                    <a:gd name="connsiteX2" fmla="*/ 38255 w 58052"/>
                    <a:gd name="connsiteY2" fmla="*/ 34819 h 89935"/>
                    <a:gd name="connsiteX3" fmla="*/ 42194 w 58052"/>
                    <a:gd name="connsiteY3" fmla="*/ 24893 h 89935"/>
                    <a:gd name="connsiteX4" fmla="*/ 38912 w 58052"/>
                    <a:gd name="connsiteY4" fmla="*/ 15177 h 89935"/>
                    <a:gd name="connsiteX5" fmla="*/ 28908 w 58052"/>
                    <a:gd name="connsiteY5" fmla="*/ 11711 h 89935"/>
                    <a:gd name="connsiteX6" fmla="*/ 19220 w 58052"/>
                    <a:gd name="connsiteY6" fmla="*/ 15099 h 89935"/>
                    <a:gd name="connsiteX7" fmla="*/ 15439 w 58052"/>
                    <a:gd name="connsiteY7" fmla="*/ 23974 h 89935"/>
                    <a:gd name="connsiteX8" fmla="*/ 840 w 58052"/>
                    <a:gd name="connsiteY8" fmla="*/ 23974 h 89935"/>
                    <a:gd name="connsiteX9" fmla="*/ 4411 w 58052"/>
                    <a:gd name="connsiteY9" fmla="*/ 11711 h 89935"/>
                    <a:gd name="connsiteX10" fmla="*/ 14388 w 58052"/>
                    <a:gd name="connsiteY10" fmla="*/ 3098 h 89935"/>
                    <a:gd name="connsiteX11" fmla="*/ 28724 w 58052"/>
                    <a:gd name="connsiteY11" fmla="*/ 0 h 89935"/>
                    <a:gd name="connsiteX12" fmla="*/ 49309 w 58052"/>
                    <a:gd name="connsiteY12" fmla="*/ 6591 h 89935"/>
                    <a:gd name="connsiteX13" fmla="*/ 56792 w 58052"/>
                    <a:gd name="connsiteY13" fmla="*/ 24893 h 89935"/>
                    <a:gd name="connsiteX14" fmla="*/ 53037 w 58052"/>
                    <a:gd name="connsiteY14" fmla="*/ 35974 h 89935"/>
                    <a:gd name="connsiteX15" fmla="*/ 43323 w 58052"/>
                    <a:gd name="connsiteY15" fmla="*/ 43826 h 89935"/>
                    <a:gd name="connsiteX16" fmla="*/ 54297 w 58052"/>
                    <a:gd name="connsiteY16" fmla="*/ 51572 h 89935"/>
                    <a:gd name="connsiteX17" fmla="*/ 58052 w 58052"/>
                    <a:gd name="connsiteY17" fmla="*/ 64202 h 89935"/>
                    <a:gd name="connsiteX18" fmla="*/ 49965 w 58052"/>
                    <a:gd name="connsiteY18" fmla="*/ 82951 h 89935"/>
                    <a:gd name="connsiteX19" fmla="*/ 28724 w 58052"/>
                    <a:gd name="connsiteY19" fmla="*/ 89936 h 89935"/>
                    <a:gd name="connsiteX20" fmla="*/ 8061 w 58052"/>
                    <a:gd name="connsiteY20" fmla="*/ 83214 h 89935"/>
                    <a:gd name="connsiteX21" fmla="*/ 0 w 58052"/>
                    <a:gd name="connsiteY21" fmla="*/ 65305 h 89935"/>
                    <a:gd name="connsiteX22" fmla="*/ 14599 w 58052"/>
                    <a:gd name="connsiteY22" fmla="*/ 65305 h 89935"/>
                    <a:gd name="connsiteX23" fmla="*/ 18484 w 58052"/>
                    <a:gd name="connsiteY23" fmla="*/ 74679 h 89935"/>
                    <a:gd name="connsiteX24" fmla="*/ 28908 w 58052"/>
                    <a:gd name="connsiteY24" fmla="*/ 78277 h 89935"/>
                    <a:gd name="connsiteX25" fmla="*/ 39594 w 58052"/>
                    <a:gd name="connsiteY25" fmla="*/ 74679 h 89935"/>
                    <a:gd name="connsiteX26" fmla="*/ 43506 w 58052"/>
                    <a:gd name="connsiteY26" fmla="*/ 64229 h 89935"/>
                    <a:gd name="connsiteX27" fmla="*/ 39410 w 58052"/>
                    <a:gd name="connsiteY27" fmla="*/ 53594 h 89935"/>
                    <a:gd name="connsiteX28" fmla="*/ 27280 w 58052"/>
                    <a:gd name="connsiteY28" fmla="*/ 49865 h 89935"/>
                    <a:gd name="connsiteX29" fmla="*/ 18695 w 58052"/>
                    <a:gd name="connsiteY29" fmla="*/ 49865 h 89935"/>
                    <a:gd name="connsiteX30" fmla="*/ 18695 w 58052"/>
                    <a:gd name="connsiteY30" fmla="*/ 38338 h 89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8052" h="89935">
                      <a:moveTo>
                        <a:pt x="18695" y="38311"/>
                      </a:moveTo>
                      <a:lnTo>
                        <a:pt x="27595" y="38311"/>
                      </a:lnTo>
                      <a:cubicBezTo>
                        <a:pt x="32085" y="38285"/>
                        <a:pt x="35630" y="37103"/>
                        <a:pt x="38255" y="34819"/>
                      </a:cubicBezTo>
                      <a:cubicBezTo>
                        <a:pt x="40881" y="32534"/>
                        <a:pt x="42194" y="29226"/>
                        <a:pt x="42194" y="24893"/>
                      </a:cubicBezTo>
                      <a:cubicBezTo>
                        <a:pt x="42194" y="20560"/>
                        <a:pt x="41090" y="17488"/>
                        <a:pt x="38912" y="15177"/>
                      </a:cubicBezTo>
                      <a:cubicBezTo>
                        <a:pt x="36732" y="12866"/>
                        <a:pt x="33398" y="11711"/>
                        <a:pt x="28908" y="11711"/>
                      </a:cubicBezTo>
                      <a:cubicBezTo>
                        <a:pt x="24970" y="11711"/>
                        <a:pt x="21766" y="12840"/>
                        <a:pt x="19220" y="15099"/>
                      </a:cubicBezTo>
                      <a:cubicBezTo>
                        <a:pt x="16699" y="17357"/>
                        <a:pt x="15439" y="20324"/>
                        <a:pt x="15439" y="23974"/>
                      </a:cubicBezTo>
                      <a:lnTo>
                        <a:pt x="840" y="23974"/>
                      </a:lnTo>
                      <a:cubicBezTo>
                        <a:pt x="840" y="19484"/>
                        <a:pt x="2022" y="15414"/>
                        <a:pt x="4411" y="11711"/>
                      </a:cubicBezTo>
                      <a:cubicBezTo>
                        <a:pt x="6801" y="8035"/>
                        <a:pt x="10109" y="5147"/>
                        <a:pt x="14388" y="3098"/>
                      </a:cubicBezTo>
                      <a:cubicBezTo>
                        <a:pt x="18668" y="1024"/>
                        <a:pt x="23420" y="0"/>
                        <a:pt x="28724" y="0"/>
                      </a:cubicBezTo>
                      <a:cubicBezTo>
                        <a:pt x="37467" y="0"/>
                        <a:pt x="44321" y="2206"/>
                        <a:pt x="49309" y="6591"/>
                      </a:cubicBezTo>
                      <a:cubicBezTo>
                        <a:pt x="54297" y="10976"/>
                        <a:pt x="56792" y="17068"/>
                        <a:pt x="56792" y="24893"/>
                      </a:cubicBezTo>
                      <a:cubicBezTo>
                        <a:pt x="56792" y="28832"/>
                        <a:pt x="55531" y="32508"/>
                        <a:pt x="53037" y="35974"/>
                      </a:cubicBezTo>
                      <a:cubicBezTo>
                        <a:pt x="50543" y="39440"/>
                        <a:pt x="47287" y="42066"/>
                        <a:pt x="43323" y="43826"/>
                      </a:cubicBezTo>
                      <a:cubicBezTo>
                        <a:pt x="48128" y="45480"/>
                        <a:pt x="51777" y="48053"/>
                        <a:pt x="54297" y="51572"/>
                      </a:cubicBezTo>
                      <a:cubicBezTo>
                        <a:pt x="56792" y="55091"/>
                        <a:pt x="58052" y="59318"/>
                        <a:pt x="58052" y="64202"/>
                      </a:cubicBezTo>
                      <a:cubicBezTo>
                        <a:pt x="58052" y="72054"/>
                        <a:pt x="55348" y="78303"/>
                        <a:pt x="49965" y="82951"/>
                      </a:cubicBezTo>
                      <a:cubicBezTo>
                        <a:pt x="44583" y="87599"/>
                        <a:pt x="37494" y="89936"/>
                        <a:pt x="28724" y="89936"/>
                      </a:cubicBezTo>
                      <a:cubicBezTo>
                        <a:pt x="19955" y="89936"/>
                        <a:pt x="13417" y="87704"/>
                        <a:pt x="8061" y="83214"/>
                      </a:cubicBezTo>
                      <a:cubicBezTo>
                        <a:pt x="2704" y="78723"/>
                        <a:pt x="0" y="72763"/>
                        <a:pt x="0" y="65305"/>
                      </a:cubicBezTo>
                      <a:lnTo>
                        <a:pt x="14599" y="65305"/>
                      </a:lnTo>
                      <a:cubicBezTo>
                        <a:pt x="14599" y="69139"/>
                        <a:pt x="15885" y="72290"/>
                        <a:pt x="18484" y="74679"/>
                      </a:cubicBezTo>
                      <a:cubicBezTo>
                        <a:pt x="21057" y="77095"/>
                        <a:pt x="24550" y="78277"/>
                        <a:pt x="28908" y="78277"/>
                      </a:cubicBezTo>
                      <a:cubicBezTo>
                        <a:pt x="33266" y="78277"/>
                        <a:pt x="36995" y="77069"/>
                        <a:pt x="39594" y="74679"/>
                      </a:cubicBezTo>
                      <a:cubicBezTo>
                        <a:pt x="42194" y="72264"/>
                        <a:pt x="43506" y="68798"/>
                        <a:pt x="43506" y="64229"/>
                      </a:cubicBezTo>
                      <a:cubicBezTo>
                        <a:pt x="43506" y="59660"/>
                        <a:pt x="42141" y="56088"/>
                        <a:pt x="39410" y="53594"/>
                      </a:cubicBezTo>
                      <a:cubicBezTo>
                        <a:pt x="36680" y="51099"/>
                        <a:pt x="32636" y="49865"/>
                        <a:pt x="27280" y="49865"/>
                      </a:cubicBezTo>
                      <a:lnTo>
                        <a:pt x="18695" y="49865"/>
                      </a:lnTo>
                      <a:lnTo>
                        <a:pt x="18695" y="38338"/>
                      </a:lnTo>
                      <a:close/>
                    </a:path>
                  </a:pathLst>
                </a:custGeom>
                <a:solidFill>
                  <a:srgbClr val="000000"/>
                </a:solidFill>
                <a:ln w="0" cap="flat">
                  <a:noFill/>
                  <a:prstDash val="solid"/>
                  <a:miter/>
                </a:ln>
              </p:spPr>
              <p:txBody>
                <a:bodyPr rtlCol="0" anchor="ctr"/>
                <a:lstStyle/>
                <a:p>
                  <a:endParaRPr lang="en-US"/>
                </a:p>
              </p:txBody>
            </p:sp>
            <p:sp>
              <p:nvSpPr>
                <p:cNvPr id="177" name="Freeform 176">
                  <a:extLst>
                    <a:ext uri="{FF2B5EF4-FFF2-40B4-BE49-F238E27FC236}">
                      <a16:creationId xmlns:a16="http://schemas.microsoft.com/office/drawing/2014/main" id="{4B7A3671-0D6D-5593-2E55-5FA50D8496E4}"/>
                    </a:ext>
                  </a:extLst>
                </p:cNvPr>
                <p:cNvSpPr/>
                <p:nvPr/>
              </p:nvSpPr>
              <p:spPr>
                <a:xfrm>
                  <a:off x="6532559" y="4174802"/>
                  <a:ext cx="79188" cy="89988"/>
                </a:xfrm>
                <a:custGeom>
                  <a:avLst/>
                  <a:gdLst>
                    <a:gd name="connsiteX0" fmla="*/ 0 w 79188"/>
                    <a:gd name="connsiteY0" fmla="*/ 18092 h 89988"/>
                    <a:gd name="connsiteX1" fmla="*/ 5120 w 79188"/>
                    <a:gd name="connsiteY1" fmla="*/ 5068 h 89988"/>
                    <a:gd name="connsiteX2" fmla="*/ 18510 w 79188"/>
                    <a:gd name="connsiteY2" fmla="*/ 0 h 89988"/>
                    <a:gd name="connsiteX3" fmla="*/ 32006 w 79188"/>
                    <a:gd name="connsiteY3" fmla="*/ 5068 h 89988"/>
                    <a:gd name="connsiteX4" fmla="*/ 37073 w 79188"/>
                    <a:gd name="connsiteY4" fmla="*/ 18381 h 89988"/>
                    <a:gd name="connsiteX5" fmla="*/ 37073 w 79188"/>
                    <a:gd name="connsiteY5" fmla="*/ 22713 h 89988"/>
                    <a:gd name="connsiteX6" fmla="*/ 32006 w 79188"/>
                    <a:gd name="connsiteY6" fmla="*/ 35633 h 89988"/>
                    <a:gd name="connsiteX7" fmla="*/ 18641 w 79188"/>
                    <a:gd name="connsiteY7" fmla="*/ 40675 h 89988"/>
                    <a:gd name="connsiteX8" fmla="*/ 5277 w 79188"/>
                    <a:gd name="connsiteY8" fmla="*/ 35712 h 89988"/>
                    <a:gd name="connsiteX9" fmla="*/ 26 w 79188"/>
                    <a:gd name="connsiteY9" fmla="*/ 22346 h 89988"/>
                    <a:gd name="connsiteX10" fmla="*/ 26 w 79188"/>
                    <a:gd name="connsiteY10" fmla="*/ 18066 h 89988"/>
                    <a:gd name="connsiteX11" fmla="*/ 10213 w 79188"/>
                    <a:gd name="connsiteY11" fmla="*/ 22713 h 89988"/>
                    <a:gd name="connsiteX12" fmla="*/ 12524 w 79188"/>
                    <a:gd name="connsiteY12" fmla="*/ 29436 h 89988"/>
                    <a:gd name="connsiteX13" fmla="*/ 18615 w 79188"/>
                    <a:gd name="connsiteY13" fmla="*/ 32009 h 89988"/>
                    <a:gd name="connsiteX14" fmla="*/ 24628 w 79188"/>
                    <a:gd name="connsiteY14" fmla="*/ 29436 h 89988"/>
                    <a:gd name="connsiteX15" fmla="*/ 26912 w 79188"/>
                    <a:gd name="connsiteY15" fmla="*/ 22477 h 89988"/>
                    <a:gd name="connsiteX16" fmla="*/ 26912 w 79188"/>
                    <a:gd name="connsiteY16" fmla="*/ 18066 h 89988"/>
                    <a:gd name="connsiteX17" fmla="*/ 24602 w 79188"/>
                    <a:gd name="connsiteY17" fmla="*/ 11317 h 89988"/>
                    <a:gd name="connsiteX18" fmla="*/ 18510 w 79188"/>
                    <a:gd name="connsiteY18" fmla="*/ 8718 h 89988"/>
                    <a:gd name="connsiteX19" fmla="*/ 12472 w 79188"/>
                    <a:gd name="connsiteY19" fmla="*/ 11344 h 89988"/>
                    <a:gd name="connsiteX20" fmla="*/ 10213 w 79188"/>
                    <a:gd name="connsiteY20" fmla="*/ 18250 h 89988"/>
                    <a:gd name="connsiteX21" fmla="*/ 10213 w 79188"/>
                    <a:gd name="connsiteY21" fmla="*/ 22713 h 89988"/>
                    <a:gd name="connsiteX22" fmla="*/ 21635 w 79188"/>
                    <a:gd name="connsiteY22" fmla="*/ 82216 h 89988"/>
                    <a:gd name="connsiteX23" fmla="*/ 14125 w 79188"/>
                    <a:gd name="connsiteY23" fmla="*/ 77883 h 89988"/>
                    <a:gd name="connsiteX24" fmla="*/ 56844 w 79188"/>
                    <a:gd name="connsiteY24" fmla="*/ 9479 h 89988"/>
                    <a:gd name="connsiteX25" fmla="*/ 64354 w 79188"/>
                    <a:gd name="connsiteY25" fmla="*/ 13812 h 89988"/>
                    <a:gd name="connsiteX26" fmla="*/ 21635 w 79188"/>
                    <a:gd name="connsiteY26" fmla="*/ 82216 h 89988"/>
                    <a:gd name="connsiteX27" fmla="*/ 42062 w 79188"/>
                    <a:gd name="connsiteY27" fmla="*/ 67327 h 89988"/>
                    <a:gd name="connsiteX28" fmla="*/ 47287 w 79188"/>
                    <a:gd name="connsiteY28" fmla="*/ 54276 h 89988"/>
                    <a:gd name="connsiteX29" fmla="*/ 60625 w 79188"/>
                    <a:gd name="connsiteY29" fmla="*/ 49288 h 89988"/>
                    <a:gd name="connsiteX30" fmla="*/ 73989 w 79188"/>
                    <a:gd name="connsiteY30" fmla="*/ 54276 h 89988"/>
                    <a:gd name="connsiteX31" fmla="*/ 79188 w 79188"/>
                    <a:gd name="connsiteY31" fmla="*/ 67747 h 89988"/>
                    <a:gd name="connsiteX32" fmla="*/ 79188 w 79188"/>
                    <a:gd name="connsiteY32" fmla="*/ 72027 h 89988"/>
                    <a:gd name="connsiteX33" fmla="*/ 74173 w 79188"/>
                    <a:gd name="connsiteY33" fmla="*/ 84920 h 89988"/>
                    <a:gd name="connsiteX34" fmla="*/ 60730 w 79188"/>
                    <a:gd name="connsiteY34" fmla="*/ 89988 h 89988"/>
                    <a:gd name="connsiteX35" fmla="*/ 47182 w 79188"/>
                    <a:gd name="connsiteY35" fmla="*/ 84973 h 89988"/>
                    <a:gd name="connsiteX36" fmla="*/ 42036 w 79188"/>
                    <a:gd name="connsiteY36" fmla="*/ 71712 h 89988"/>
                    <a:gd name="connsiteX37" fmla="*/ 42036 w 79188"/>
                    <a:gd name="connsiteY37" fmla="*/ 67327 h 89988"/>
                    <a:gd name="connsiteX38" fmla="*/ 52302 w 79188"/>
                    <a:gd name="connsiteY38" fmla="*/ 71948 h 89988"/>
                    <a:gd name="connsiteX39" fmla="*/ 54665 w 79188"/>
                    <a:gd name="connsiteY39" fmla="*/ 78645 h 89988"/>
                    <a:gd name="connsiteX40" fmla="*/ 60756 w 79188"/>
                    <a:gd name="connsiteY40" fmla="*/ 81270 h 89988"/>
                    <a:gd name="connsiteX41" fmla="*/ 66795 w 79188"/>
                    <a:gd name="connsiteY41" fmla="*/ 78776 h 89988"/>
                    <a:gd name="connsiteX42" fmla="*/ 69001 w 79188"/>
                    <a:gd name="connsiteY42" fmla="*/ 71765 h 89988"/>
                    <a:gd name="connsiteX43" fmla="*/ 69001 w 79188"/>
                    <a:gd name="connsiteY43" fmla="*/ 67248 h 89988"/>
                    <a:gd name="connsiteX44" fmla="*/ 66664 w 79188"/>
                    <a:gd name="connsiteY44" fmla="*/ 60526 h 89988"/>
                    <a:gd name="connsiteX45" fmla="*/ 60651 w 79188"/>
                    <a:gd name="connsiteY45" fmla="*/ 58005 h 89988"/>
                    <a:gd name="connsiteX46" fmla="*/ 54612 w 79188"/>
                    <a:gd name="connsiteY46" fmla="*/ 60526 h 89988"/>
                    <a:gd name="connsiteX47" fmla="*/ 52302 w 79188"/>
                    <a:gd name="connsiteY47" fmla="*/ 67511 h 89988"/>
                    <a:gd name="connsiteX48" fmla="*/ 52302 w 79188"/>
                    <a:gd name="connsiteY48" fmla="*/ 71948 h 89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88">
                      <a:moveTo>
                        <a:pt x="0" y="18092"/>
                      </a:moveTo>
                      <a:cubicBezTo>
                        <a:pt x="0" y="12814"/>
                        <a:pt x="1706" y="8455"/>
                        <a:pt x="5120" y="5068"/>
                      </a:cubicBezTo>
                      <a:cubicBezTo>
                        <a:pt x="8533" y="1681"/>
                        <a:pt x="12997" y="0"/>
                        <a:pt x="18510" y="0"/>
                      </a:cubicBezTo>
                      <a:cubicBezTo>
                        <a:pt x="24024" y="0"/>
                        <a:pt x="28619" y="1707"/>
                        <a:pt x="32006" y="5068"/>
                      </a:cubicBezTo>
                      <a:cubicBezTo>
                        <a:pt x="35393" y="8455"/>
                        <a:pt x="37073" y="12893"/>
                        <a:pt x="37073" y="18381"/>
                      </a:cubicBezTo>
                      <a:lnTo>
                        <a:pt x="37073" y="22713"/>
                      </a:lnTo>
                      <a:cubicBezTo>
                        <a:pt x="37073" y="27965"/>
                        <a:pt x="35367" y="32272"/>
                        <a:pt x="32006" y="35633"/>
                      </a:cubicBezTo>
                      <a:cubicBezTo>
                        <a:pt x="28619" y="38994"/>
                        <a:pt x="24155" y="40675"/>
                        <a:pt x="18641" y="40675"/>
                      </a:cubicBezTo>
                      <a:cubicBezTo>
                        <a:pt x="13128" y="40675"/>
                        <a:pt x="8769" y="39020"/>
                        <a:pt x="5277" y="35712"/>
                      </a:cubicBezTo>
                      <a:cubicBezTo>
                        <a:pt x="1759" y="32403"/>
                        <a:pt x="26" y="27939"/>
                        <a:pt x="26" y="22346"/>
                      </a:cubicBezTo>
                      <a:lnTo>
                        <a:pt x="26" y="18066"/>
                      </a:lnTo>
                      <a:close/>
                      <a:moveTo>
                        <a:pt x="10213" y="22713"/>
                      </a:moveTo>
                      <a:cubicBezTo>
                        <a:pt x="10213" y="25497"/>
                        <a:pt x="10975" y="27729"/>
                        <a:pt x="12524" y="29436"/>
                      </a:cubicBezTo>
                      <a:cubicBezTo>
                        <a:pt x="14073" y="31143"/>
                        <a:pt x="16095" y="32009"/>
                        <a:pt x="18615" y="32009"/>
                      </a:cubicBezTo>
                      <a:cubicBezTo>
                        <a:pt x="21136" y="32009"/>
                        <a:pt x="23105" y="31143"/>
                        <a:pt x="24628" y="29436"/>
                      </a:cubicBezTo>
                      <a:cubicBezTo>
                        <a:pt x="26151" y="27729"/>
                        <a:pt x="26912" y="25418"/>
                        <a:pt x="26912" y="22477"/>
                      </a:cubicBezTo>
                      <a:lnTo>
                        <a:pt x="26912" y="18066"/>
                      </a:lnTo>
                      <a:cubicBezTo>
                        <a:pt x="26912" y="15282"/>
                        <a:pt x="26151" y="13050"/>
                        <a:pt x="24602" y="11317"/>
                      </a:cubicBezTo>
                      <a:cubicBezTo>
                        <a:pt x="23053" y="9584"/>
                        <a:pt x="21031" y="8718"/>
                        <a:pt x="18510" y="8718"/>
                      </a:cubicBezTo>
                      <a:cubicBezTo>
                        <a:pt x="15990" y="8718"/>
                        <a:pt x="13968" y="9584"/>
                        <a:pt x="12472" y="11344"/>
                      </a:cubicBezTo>
                      <a:cubicBezTo>
                        <a:pt x="10975" y="13103"/>
                        <a:pt x="10213" y="15388"/>
                        <a:pt x="10213" y="18250"/>
                      </a:cubicBezTo>
                      <a:lnTo>
                        <a:pt x="10213" y="22713"/>
                      </a:lnTo>
                      <a:close/>
                      <a:moveTo>
                        <a:pt x="21635" y="82216"/>
                      </a:moveTo>
                      <a:lnTo>
                        <a:pt x="14125" y="77883"/>
                      </a:lnTo>
                      <a:lnTo>
                        <a:pt x="56844" y="9479"/>
                      </a:lnTo>
                      <a:lnTo>
                        <a:pt x="64354" y="13812"/>
                      </a:lnTo>
                      <a:lnTo>
                        <a:pt x="21635" y="82216"/>
                      </a:lnTo>
                      <a:close/>
                      <a:moveTo>
                        <a:pt x="42062" y="67327"/>
                      </a:moveTo>
                      <a:cubicBezTo>
                        <a:pt x="42062" y="61970"/>
                        <a:pt x="43795" y="57611"/>
                        <a:pt x="47287" y="54276"/>
                      </a:cubicBezTo>
                      <a:cubicBezTo>
                        <a:pt x="50779" y="50942"/>
                        <a:pt x="55217" y="49288"/>
                        <a:pt x="60625" y="49288"/>
                      </a:cubicBezTo>
                      <a:cubicBezTo>
                        <a:pt x="66034" y="49288"/>
                        <a:pt x="70523" y="50942"/>
                        <a:pt x="73989" y="54276"/>
                      </a:cubicBezTo>
                      <a:cubicBezTo>
                        <a:pt x="77455" y="57611"/>
                        <a:pt x="79188" y="62101"/>
                        <a:pt x="79188" y="67747"/>
                      </a:cubicBezTo>
                      <a:lnTo>
                        <a:pt x="79188" y="72027"/>
                      </a:lnTo>
                      <a:cubicBezTo>
                        <a:pt x="79188" y="77227"/>
                        <a:pt x="77508" y="81533"/>
                        <a:pt x="74173" y="84920"/>
                      </a:cubicBezTo>
                      <a:cubicBezTo>
                        <a:pt x="70839" y="88308"/>
                        <a:pt x="66349" y="89988"/>
                        <a:pt x="60730" y="89988"/>
                      </a:cubicBezTo>
                      <a:cubicBezTo>
                        <a:pt x="55111" y="89988"/>
                        <a:pt x="50595" y="88308"/>
                        <a:pt x="47182" y="84973"/>
                      </a:cubicBezTo>
                      <a:cubicBezTo>
                        <a:pt x="43769" y="81638"/>
                        <a:pt x="42036" y="77200"/>
                        <a:pt x="42036" y="71712"/>
                      </a:cubicBezTo>
                      <a:lnTo>
                        <a:pt x="42036" y="67327"/>
                      </a:lnTo>
                      <a:close/>
                      <a:moveTo>
                        <a:pt x="52302" y="71948"/>
                      </a:moveTo>
                      <a:cubicBezTo>
                        <a:pt x="52302" y="74679"/>
                        <a:pt x="53090" y="76911"/>
                        <a:pt x="54665" y="78645"/>
                      </a:cubicBezTo>
                      <a:cubicBezTo>
                        <a:pt x="56240" y="80378"/>
                        <a:pt x="58288" y="81270"/>
                        <a:pt x="60756" y="81270"/>
                      </a:cubicBezTo>
                      <a:cubicBezTo>
                        <a:pt x="63224" y="81270"/>
                        <a:pt x="65325" y="80430"/>
                        <a:pt x="66795" y="78776"/>
                      </a:cubicBezTo>
                      <a:cubicBezTo>
                        <a:pt x="68266" y="77122"/>
                        <a:pt x="69001" y="74785"/>
                        <a:pt x="69001" y="71765"/>
                      </a:cubicBezTo>
                      <a:lnTo>
                        <a:pt x="69001" y="67248"/>
                      </a:lnTo>
                      <a:cubicBezTo>
                        <a:pt x="69001" y="64439"/>
                        <a:pt x="68213" y="62207"/>
                        <a:pt x="66664" y="60526"/>
                      </a:cubicBezTo>
                      <a:cubicBezTo>
                        <a:pt x="65088" y="58845"/>
                        <a:pt x="63093" y="58005"/>
                        <a:pt x="60651" y="58005"/>
                      </a:cubicBezTo>
                      <a:cubicBezTo>
                        <a:pt x="58209" y="58005"/>
                        <a:pt x="56161" y="58845"/>
                        <a:pt x="54612" y="60526"/>
                      </a:cubicBezTo>
                      <a:cubicBezTo>
                        <a:pt x="53063" y="62207"/>
                        <a:pt x="52302" y="64544"/>
                        <a:pt x="52302" y="67511"/>
                      </a:cubicBezTo>
                      <a:lnTo>
                        <a:pt x="52302" y="71948"/>
                      </a:lnTo>
                      <a:close/>
                    </a:path>
                  </a:pathLst>
                </a:custGeom>
                <a:solidFill>
                  <a:srgbClr val="000000"/>
                </a:solidFill>
                <a:ln w="0" cap="flat">
                  <a:noFill/>
                  <a:prstDash val="solid"/>
                  <a:miter/>
                </a:ln>
              </p:spPr>
              <p:txBody>
                <a:bodyPr rtlCol="0" anchor="ctr"/>
                <a:lstStyle/>
                <a:p>
                  <a:endParaRPr lang="en-US"/>
                </a:p>
              </p:txBody>
            </p:sp>
          </p:grpSp>
          <p:grpSp>
            <p:nvGrpSpPr>
              <p:cNvPr id="147" name="Graphic 630">
                <a:extLst>
                  <a:ext uri="{FF2B5EF4-FFF2-40B4-BE49-F238E27FC236}">
                    <a16:creationId xmlns:a16="http://schemas.microsoft.com/office/drawing/2014/main" id="{289ADC06-EE71-F469-5F5F-1CC2470CA772}"/>
                  </a:ext>
                </a:extLst>
              </p:cNvPr>
              <p:cNvGrpSpPr/>
              <p:nvPr/>
            </p:nvGrpSpPr>
            <p:grpSpPr>
              <a:xfrm>
                <a:off x="6989809" y="4174802"/>
                <a:ext cx="218056" cy="89988"/>
                <a:chOff x="6989809" y="4174802"/>
                <a:chExt cx="218056" cy="89988"/>
              </a:xfrm>
              <a:solidFill>
                <a:srgbClr val="000000"/>
              </a:solidFill>
            </p:grpSpPr>
            <p:sp>
              <p:nvSpPr>
                <p:cNvPr id="172" name="Freeform 171">
                  <a:extLst>
                    <a:ext uri="{FF2B5EF4-FFF2-40B4-BE49-F238E27FC236}">
                      <a16:creationId xmlns:a16="http://schemas.microsoft.com/office/drawing/2014/main" id="{E5C4F45D-1D32-3BFA-E3F4-91A5B0DEA318}"/>
                    </a:ext>
                  </a:extLst>
                </p:cNvPr>
                <p:cNvSpPr/>
                <p:nvPr/>
              </p:nvSpPr>
              <p:spPr>
                <a:xfrm>
                  <a:off x="6989809" y="4175590"/>
                  <a:ext cx="57815" cy="89148"/>
                </a:xfrm>
                <a:custGeom>
                  <a:avLst/>
                  <a:gdLst>
                    <a:gd name="connsiteX0" fmla="*/ 44977 w 57815"/>
                    <a:gd name="connsiteY0" fmla="*/ 53 h 89148"/>
                    <a:gd name="connsiteX1" fmla="*/ 44977 w 57815"/>
                    <a:gd name="connsiteY1" fmla="*/ 12131 h 89148"/>
                    <a:gd name="connsiteX2" fmla="*/ 43165 w 57815"/>
                    <a:gd name="connsiteY2" fmla="*/ 12131 h 89148"/>
                    <a:gd name="connsiteX3" fmla="*/ 23578 w 57815"/>
                    <a:gd name="connsiteY3" fmla="*/ 18854 h 89148"/>
                    <a:gd name="connsiteX4" fmla="*/ 14861 w 57815"/>
                    <a:gd name="connsiteY4" fmla="*/ 37419 h 89148"/>
                    <a:gd name="connsiteX5" fmla="*/ 32820 w 57815"/>
                    <a:gd name="connsiteY5" fmla="*/ 30014 h 89148"/>
                    <a:gd name="connsiteX6" fmla="*/ 51120 w 57815"/>
                    <a:gd name="connsiteY6" fmla="*/ 38180 h 89148"/>
                    <a:gd name="connsiteX7" fmla="*/ 57816 w 57815"/>
                    <a:gd name="connsiteY7" fmla="*/ 59266 h 89148"/>
                    <a:gd name="connsiteX8" fmla="*/ 49965 w 57815"/>
                    <a:gd name="connsiteY8" fmla="*/ 80877 h 89148"/>
                    <a:gd name="connsiteX9" fmla="*/ 29380 w 57815"/>
                    <a:gd name="connsiteY9" fmla="*/ 89148 h 89148"/>
                    <a:gd name="connsiteX10" fmla="*/ 8140 w 57815"/>
                    <a:gd name="connsiteY10" fmla="*/ 79459 h 89148"/>
                    <a:gd name="connsiteX11" fmla="*/ 0 w 57815"/>
                    <a:gd name="connsiteY11" fmla="*/ 54093 h 89148"/>
                    <a:gd name="connsiteX12" fmla="*/ 0 w 57815"/>
                    <a:gd name="connsiteY12" fmla="*/ 49104 h 89148"/>
                    <a:gd name="connsiteX13" fmla="*/ 11211 w 57815"/>
                    <a:gd name="connsiteY13" fmla="*/ 13051 h 89148"/>
                    <a:gd name="connsiteX14" fmla="*/ 43454 w 57815"/>
                    <a:gd name="connsiteY14" fmla="*/ 0 h 89148"/>
                    <a:gd name="connsiteX15" fmla="*/ 44951 w 57815"/>
                    <a:gd name="connsiteY15" fmla="*/ 0 h 89148"/>
                    <a:gd name="connsiteX16" fmla="*/ 29302 w 57815"/>
                    <a:gd name="connsiteY16" fmla="*/ 41830 h 89148"/>
                    <a:gd name="connsiteX17" fmla="*/ 20506 w 57815"/>
                    <a:gd name="connsiteY17" fmla="*/ 44535 h 89148"/>
                    <a:gd name="connsiteX18" fmla="*/ 14651 w 57815"/>
                    <a:gd name="connsiteY18" fmla="*/ 51756 h 89148"/>
                    <a:gd name="connsiteX19" fmla="*/ 14651 w 57815"/>
                    <a:gd name="connsiteY19" fmla="*/ 56194 h 89148"/>
                    <a:gd name="connsiteX20" fmla="*/ 18747 w 57815"/>
                    <a:gd name="connsiteY20" fmla="*/ 71660 h 89148"/>
                    <a:gd name="connsiteX21" fmla="*/ 29328 w 57815"/>
                    <a:gd name="connsiteY21" fmla="*/ 77410 h 89148"/>
                    <a:gd name="connsiteX22" fmla="*/ 39594 w 57815"/>
                    <a:gd name="connsiteY22" fmla="*/ 72553 h 89148"/>
                    <a:gd name="connsiteX23" fmla="*/ 43375 w 57815"/>
                    <a:gd name="connsiteY23" fmla="*/ 59738 h 89148"/>
                    <a:gd name="connsiteX24" fmla="*/ 39542 w 57815"/>
                    <a:gd name="connsiteY24" fmla="*/ 46819 h 89148"/>
                    <a:gd name="connsiteX25" fmla="*/ 29328 w 57815"/>
                    <a:gd name="connsiteY25" fmla="*/ 41830 h 8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7815" h="89148">
                      <a:moveTo>
                        <a:pt x="44977" y="53"/>
                      </a:moveTo>
                      <a:lnTo>
                        <a:pt x="44977" y="12131"/>
                      </a:lnTo>
                      <a:lnTo>
                        <a:pt x="43165" y="12131"/>
                      </a:lnTo>
                      <a:cubicBezTo>
                        <a:pt x="35000" y="12263"/>
                        <a:pt x="28462" y="14495"/>
                        <a:pt x="23578" y="18854"/>
                      </a:cubicBezTo>
                      <a:cubicBezTo>
                        <a:pt x="18695" y="23213"/>
                        <a:pt x="15780" y="29410"/>
                        <a:pt x="14861" y="37419"/>
                      </a:cubicBezTo>
                      <a:cubicBezTo>
                        <a:pt x="19561" y="32482"/>
                        <a:pt x="25547" y="30014"/>
                        <a:pt x="32820" y="30014"/>
                      </a:cubicBezTo>
                      <a:cubicBezTo>
                        <a:pt x="40539" y="30014"/>
                        <a:pt x="46657" y="32745"/>
                        <a:pt x="51120" y="38180"/>
                      </a:cubicBezTo>
                      <a:cubicBezTo>
                        <a:pt x="55584" y="43642"/>
                        <a:pt x="57816" y="50653"/>
                        <a:pt x="57816" y="59266"/>
                      </a:cubicBezTo>
                      <a:cubicBezTo>
                        <a:pt x="57816" y="67879"/>
                        <a:pt x="55190" y="75363"/>
                        <a:pt x="49965" y="80877"/>
                      </a:cubicBezTo>
                      <a:cubicBezTo>
                        <a:pt x="44740" y="86391"/>
                        <a:pt x="37887" y="89148"/>
                        <a:pt x="29380" y="89148"/>
                      </a:cubicBezTo>
                      <a:cubicBezTo>
                        <a:pt x="20873" y="89148"/>
                        <a:pt x="13574" y="85919"/>
                        <a:pt x="8140" y="79459"/>
                      </a:cubicBezTo>
                      <a:cubicBezTo>
                        <a:pt x="2704" y="72999"/>
                        <a:pt x="0" y="64544"/>
                        <a:pt x="0" y="54093"/>
                      </a:cubicBezTo>
                      <a:lnTo>
                        <a:pt x="0" y="49104"/>
                      </a:lnTo>
                      <a:cubicBezTo>
                        <a:pt x="0" y="33769"/>
                        <a:pt x="3728" y="21742"/>
                        <a:pt x="11211" y="13051"/>
                      </a:cubicBezTo>
                      <a:cubicBezTo>
                        <a:pt x="18695" y="4359"/>
                        <a:pt x="29433" y="0"/>
                        <a:pt x="43454" y="0"/>
                      </a:cubicBezTo>
                      <a:lnTo>
                        <a:pt x="44951" y="0"/>
                      </a:lnTo>
                      <a:close/>
                      <a:moveTo>
                        <a:pt x="29302" y="41830"/>
                      </a:moveTo>
                      <a:cubicBezTo>
                        <a:pt x="26098" y="41830"/>
                        <a:pt x="23158" y="42723"/>
                        <a:pt x="20506" y="44535"/>
                      </a:cubicBezTo>
                      <a:cubicBezTo>
                        <a:pt x="17828" y="46347"/>
                        <a:pt x="15885" y="48736"/>
                        <a:pt x="14651" y="51756"/>
                      </a:cubicBezTo>
                      <a:lnTo>
                        <a:pt x="14651" y="56194"/>
                      </a:lnTo>
                      <a:cubicBezTo>
                        <a:pt x="14651" y="62679"/>
                        <a:pt x="16016" y="67853"/>
                        <a:pt x="18747" y="71660"/>
                      </a:cubicBezTo>
                      <a:cubicBezTo>
                        <a:pt x="21477" y="75494"/>
                        <a:pt x="24996" y="77410"/>
                        <a:pt x="29328" y="77410"/>
                      </a:cubicBezTo>
                      <a:cubicBezTo>
                        <a:pt x="33660" y="77410"/>
                        <a:pt x="37074" y="75782"/>
                        <a:pt x="39594" y="72553"/>
                      </a:cubicBezTo>
                      <a:cubicBezTo>
                        <a:pt x="42115" y="69297"/>
                        <a:pt x="43375" y="65043"/>
                        <a:pt x="43375" y="59738"/>
                      </a:cubicBezTo>
                      <a:cubicBezTo>
                        <a:pt x="43375" y="54434"/>
                        <a:pt x="42089" y="50154"/>
                        <a:pt x="39542" y="46819"/>
                      </a:cubicBezTo>
                      <a:cubicBezTo>
                        <a:pt x="36969" y="43485"/>
                        <a:pt x="33582" y="41830"/>
                        <a:pt x="29328" y="41830"/>
                      </a:cubicBezTo>
                      <a:close/>
                    </a:path>
                  </a:pathLst>
                </a:custGeom>
                <a:solidFill>
                  <a:srgbClr val="000000"/>
                </a:solidFill>
                <a:ln w="0" cap="flat">
                  <a:noFill/>
                  <a:prstDash val="solid"/>
                  <a:miter/>
                </a:ln>
              </p:spPr>
              <p:txBody>
                <a:bodyPr rtlCol="0" anchor="ctr"/>
                <a:lstStyle/>
                <a:p>
                  <a:endParaRPr lang="en-US"/>
                </a:p>
              </p:txBody>
            </p:sp>
            <p:sp>
              <p:nvSpPr>
                <p:cNvPr id="173" name="Freeform 172">
                  <a:extLst>
                    <a:ext uri="{FF2B5EF4-FFF2-40B4-BE49-F238E27FC236}">
                      <a16:creationId xmlns:a16="http://schemas.microsoft.com/office/drawing/2014/main" id="{59184DD2-F116-A7EB-1B3C-E5D49A778C6F}"/>
                    </a:ext>
                  </a:extLst>
                </p:cNvPr>
                <p:cNvSpPr/>
                <p:nvPr/>
              </p:nvSpPr>
              <p:spPr>
                <a:xfrm>
                  <a:off x="7055895" y="4176063"/>
                  <a:ext cx="63697" cy="87520"/>
                </a:xfrm>
                <a:custGeom>
                  <a:avLst/>
                  <a:gdLst>
                    <a:gd name="connsiteX0" fmla="*/ 52828 w 63697"/>
                    <a:gd name="connsiteY0" fmla="*/ 56325 h 87520"/>
                    <a:gd name="connsiteX1" fmla="*/ 63697 w 63697"/>
                    <a:gd name="connsiteY1" fmla="*/ 56325 h 87520"/>
                    <a:gd name="connsiteX2" fmla="*/ 63697 w 63697"/>
                    <a:gd name="connsiteY2" fmla="*/ 68036 h 87520"/>
                    <a:gd name="connsiteX3" fmla="*/ 52828 w 63697"/>
                    <a:gd name="connsiteY3" fmla="*/ 68036 h 87520"/>
                    <a:gd name="connsiteX4" fmla="*/ 52828 w 63697"/>
                    <a:gd name="connsiteY4" fmla="*/ 87520 h 87520"/>
                    <a:gd name="connsiteX5" fmla="*/ 38229 w 63697"/>
                    <a:gd name="connsiteY5" fmla="*/ 87520 h 87520"/>
                    <a:gd name="connsiteX6" fmla="*/ 38229 w 63697"/>
                    <a:gd name="connsiteY6" fmla="*/ 68036 h 87520"/>
                    <a:gd name="connsiteX7" fmla="*/ 421 w 63697"/>
                    <a:gd name="connsiteY7" fmla="*/ 68036 h 87520"/>
                    <a:gd name="connsiteX8" fmla="*/ 0 w 63697"/>
                    <a:gd name="connsiteY8" fmla="*/ 59135 h 87520"/>
                    <a:gd name="connsiteX9" fmla="*/ 37730 w 63697"/>
                    <a:gd name="connsiteY9" fmla="*/ 0 h 87520"/>
                    <a:gd name="connsiteX10" fmla="*/ 52801 w 63697"/>
                    <a:gd name="connsiteY10" fmla="*/ 0 h 87520"/>
                    <a:gd name="connsiteX11" fmla="*/ 52801 w 63697"/>
                    <a:gd name="connsiteY11" fmla="*/ 56325 h 87520"/>
                    <a:gd name="connsiteX12" fmla="*/ 15307 w 63697"/>
                    <a:gd name="connsiteY12" fmla="*/ 56325 h 87520"/>
                    <a:gd name="connsiteX13" fmla="*/ 38203 w 63697"/>
                    <a:gd name="connsiteY13" fmla="*/ 56325 h 87520"/>
                    <a:gd name="connsiteX14" fmla="*/ 38203 w 63697"/>
                    <a:gd name="connsiteY14" fmla="*/ 19773 h 87520"/>
                    <a:gd name="connsiteX15" fmla="*/ 37126 w 63697"/>
                    <a:gd name="connsiteY15" fmla="*/ 21690 h 87520"/>
                    <a:gd name="connsiteX16" fmla="*/ 15307 w 63697"/>
                    <a:gd name="connsiteY16" fmla="*/ 56298 h 8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3697" h="87520">
                      <a:moveTo>
                        <a:pt x="52828" y="56325"/>
                      </a:moveTo>
                      <a:lnTo>
                        <a:pt x="63697" y="56325"/>
                      </a:lnTo>
                      <a:lnTo>
                        <a:pt x="63697" y="68036"/>
                      </a:lnTo>
                      <a:lnTo>
                        <a:pt x="52828" y="68036"/>
                      </a:lnTo>
                      <a:lnTo>
                        <a:pt x="52828" y="87520"/>
                      </a:lnTo>
                      <a:lnTo>
                        <a:pt x="38229" y="87520"/>
                      </a:lnTo>
                      <a:lnTo>
                        <a:pt x="38229" y="68036"/>
                      </a:lnTo>
                      <a:lnTo>
                        <a:pt x="421" y="68036"/>
                      </a:lnTo>
                      <a:lnTo>
                        <a:pt x="0" y="59135"/>
                      </a:lnTo>
                      <a:lnTo>
                        <a:pt x="37730" y="0"/>
                      </a:lnTo>
                      <a:lnTo>
                        <a:pt x="52801" y="0"/>
                      </a:lnTo>
                      <a:lnTo>
                        <a:pt x="52801" y="56325"/>
                      </a:lnTo>
                      <a:close/>
                      <a:moveTo>
                        <a:pt x="15307" y="56325"/>
                      </a:moveTo>
                      <a:lnTo>
                        <a:pt x="38203" y="56325"/>
                      </a:lnTo>
                      <a:lnTo>
                        <a:pt x="38203" y="19773"/>
                      </a:lnTo>
                      <a:lnTo>
                        <a:pt x="37126" y="21690"/>
                      </a:lnTo>
                      <a:lnTo>
                        <a:pt x="15307" y="56298"/>
                      </a:lnTo>
                      <a:close/>
                    </a:path>
                  </a:pathLst>
                </a:custGeom>
                <a:solidFill>
                  <a:srgbClr val="000000"/>
                </a:solidFill>
                <a:ln w="0" cap="flat">
                  <a:noFill/>
                  <a:prstDash val="solid"/>
                  <a:miter/>
                </a:ln>
              </p:spPr>
              <p:txBody>
                <a:bodyPr rtlCol="0" anchor="ctr"/>
                <a:lstStyle/>
                <a:p>
                  <a:endParaRPr lang="en-US"/>
                </a:p>
              </p:txBody>
            </p:sp>
            <p:sp>
              <p:nvSpPr>
                <p:cNvPr id="174" name="Freeform 173">
                  <a:extLst>
                    <a:ext uri="{FF2B5EF4-FFF2-40B4-BE49-F238E27FC236}">
                      <a16:creationId xmlns:a16="http://schemas.microsoft.com/office/drawing/2014/main" id="{23153939-716F-440C-8BD2-B289EB0BD394}"/>
                    </a:ext>
                  </a:extLst>
                </p:cNvPr>
                <p:cNvSpPr/>
                <p:nvPr/>
              </p:nvSpPr>
              <p:spPr>
                <a:xfrm>
                  <a:off x="7128677" y="4174802"/>
                  <a:ext cx="79188" cy="89988"/>
                </a:xfrm>
                <a:custGeom>
                  <a:avLst/>
                  <a:gdLst>
                    <a:gd name="connsiteX0" fmla="*/ 0 w 79188"/>
                    <a:gd name="connsiteY0" fmla="*/ 18092 h 89988"/>
                    <a:gd name="connsiteX1" fmla="*/ 5120 w 79188"/>
                    <a:gd name="connsiteY1" fmla="*/ 5068 h 89988"/>
                    <a:gd name="connsiteX2" fmla="*/ 18511 w 79188"/>
                    <a:gd name="connsiteY2" fmla="*/ 0 h 89988"/>
                    <a:gd name="connsiteX3" fmla="*/ 32007 w 79188"/>
                    <a:gd name="connsiteY3" fmla="*/ 5068 h 89988"/>
                    <a:gd name="connsiteX4" fmla="*/ 37074 w 79188"/>
                    <a:gd name="connsiteY4" fmla="*/ 18381 h 89988"/>
                    <a:gd name="connsiteX5" fmla="*/ 37074 w 79188"/>
                    <a:gd name="connsiteY5" fmla="*/ 22713 h 89988"/>
                    <a:gd name="connsiteX6" fmla="*/ 32007 w 79188"/>
                    <a:gd name="connsiteY6" fmla="*/ 35633 h 89988"/>
                    <a:gd name="connsiteX7" fmla="*/ 18642 w 79188"/>
                    <a:gd name="connsiteY7" fmla="*/ 40675 h 89988"/>
                    <a:gd name="connsiteX8" fmla="*/ 5277 w 79188"/>
                    <a:gd name="connsiteY8" fmla="*/ 35712 h 89988"/>
                    <a:gd name="connsiteX9" fmla="*/ 26 w 79188"/>
                    <a:gd name="connsiteY9" fmla="*/ 22346 h 89988"/>
                    <a:gd name="connsiteX10" fmla="*/ 26 w 79188"/>
                    <a:gd name="connsiteY10" fmla="*/ 18066 h 89988"/>
                    <a:gd name="connsiteX11" fmla="*/ 10214 w 79188"/>
                    <a:gd name="connsiteY11" fmla="*/ 22713 h 89988"/>
                    <a:gd name="connsiteX12" fmla="*/ 12524 w 79188"/>
                    <a:gd name="connsiteY12" fmla="*/ 29436 h 89988"/>
                    <a:gd name="connsiteX13" fmla="*/ 18616 w 79188"/>
                    <a:gd name="connsiteY13" fmla="*/ 32009 h 89988"/>
                    <a:gd name="connsiteX14" fmla="*/ 24629 w 79188"/>
                    <a:gd name="connsiteY14" fmla="*/ 29436 h 89988"/>
                    <a:gd name="connsiteX15" fmla="*/ 26912 w 79188"/>
                    <a:gd name="connsiteY15" fmla="*/ 22477 h 89988"/>
                    <a:gd name="connsiteX16" fmla="*/ 26912 w 79188"/>
                    <a:gd name="connsiteY16" fmla="*/ 18066 h 89988"/>
                    <a:gd name="connsiteX17" fmla="*/ 24602 w 79188"/>
                    <a:gd name="connsiteY17" fmla="*/ 11317 h 89988"/>
                    <a:gd name="connsiteX18" fmla="*/ 18511 w 79188"/>
                    <a:gd name="connsiteY18" fmla="*/ 8718 h 89988"/>
                    <a:gd name="connsiteX19" fmla="*/ 12472 w 79188"/>
                    <a:gd name="connsiteY19" fmla="*/ 11344 h 89988"/>
                    <a:gd name="connsiteX20" fmla="*/ 10214 w 79188"/>
                    <a:gd name="connsiteY20" fmla="*/ 18250 h 89988"/>
                    <a:gd name="connsiteX21" fmla="*/ 10214 w 79188"/>
                    <a:gd name="connsiteY21" fmla="*/ 22713 h 89988"/>
                    <a:gd name="connsiteX22" fmla="*/ 21609 w 79188"/>
                    <a:gd name="connsiteY22" fmla="*/ 82216 h 89988"/>
                    <a:gd name="connsiteX23" fmla="*/ 14100 w 79188"/>
                    <a:gd name="connsiteY23" fmla="*/ 77883 h 89988"/>
                    <a:gd name="connsiteX24" fmla="*/ 56818 w 79188"/>
                    <a:gd name="connsiteY24" fmla="*/ 9479 h 89988"/>
                    <a:gd name="connsiteX25" fmla="*/ 64327 w 79188"/>
                    <a:gd name="connsiteY25" fmla="*/ 13812 h 89988"/>
                    <a:gd name="connsiteX26" fmla="*/ 21609 w 79188"/>
                    <a:gd name="connsiteY26" fmla="*/ 82216 h 89988"/>
                    <a:gd name="connsiteX27" fmla="*/ 42062 w 79188"/>
                    <a:gd name="connsiteY27" fmla="*/ 67327 h 89988"/>
                    <a:gd name="connsiteX28" fmla="*/ 47287 w 79188"/>
                    <a:gd name="connsiteY28" fmla="*/ 54276 h 89988"/>
                    <a:gd name="connsiteX29" fmla="*/ 60625 w 79188"/>
                    <a:gd name="connsiteY29" fmla="*/ 49288 h 89988"/>
                    <a:gd name="connsiteX30" fmla="*/ 73990 w 79188"/>
                    <a:gd name="connsiteY30" fmla="*/ 54276 h 89988"/>
                    <a:gd name="connsiteX31" fmla="*/ 79189 w 79188"/>
                    <a:gd name="connsiteY31" fmla="*/ 67747 h 89988"/>
                    <a:gd name="connsiteX32" fmla="*/ 79189 w 79188"/>
                    <a:gd name="connsiteY32" fmla="*/ 72027 h 89988"/>
                    <a:gd name="connsiteX33" fmla="*/ 74173 w 79188"/>
                    <a:gd name="connsiteY33" fmla="*/ 84920 h 89988"/>
                    <a:gd name="connsiteX34" fmla="*/ 60731 w 79188"/>
                    <a:gd name="connsiteY34" fmla="*/ 89988 h 89988"/>
                    <a:gd name="connsiteX35" fmla="*/ 47183 w 79188"/>
                    <a:gd name="connsiteY35" fmla="*/ 84973 h 89988"/>
                    <a:gd name="connsiteX36" fmla="*/ 42036 w 79188"/>
                    <a:gd name="connsiteY36" fmla="*/ 71712 h 89988"/>
                    <a:gd name="connsiteX37" fmla="*/ 42036 w 79188"/>
                    <a:gd name="connsiteY37" fmla="*/ 67327 h 89988"/>
                    <a:gd name="connsiteX38" fmla="*/ 52276 w 79188"/>
                    <a:gd name="connsiteY38" fmla="*/ 71948 h 89988"/>
                    <a:gd name="connsiteX39" fmla="*/ 54639 w 79188"/>
                    <a:gd name="connsiteY39" fmla="*/ 78645 h 89988"/>
                    <a:gd name="connsiteX40" fmla="*/ 60731 w 79188"/>
                    <a:gd name="connsiteY40" fmla="*/ 81270 h 89988"/>
                    <a:gd name="connsiteX41" fmla="*/ 66770 w 79188"/>
                    <a:gd name="connsiteY41" fmla="*/ 78776 h 89988"/>
                    <a:gd name="connsiteX42" fmla="*/ 68975 w 79188"/>
                    <a:gd name="connsiteY42" fmla="*/ 71765 h 89988"/>
                    <a:gd name="connsiteX43" fmla="*/ 68975 w 79188"/>
                    <a:gd name="connsiteY43" fmla="*/ 67248 h 89988"/>
                    <a:gd name="connsiteX44" fmla="*/ 66638 w 79188"/>
                    <a:gd name="connsiteY44" fmla="*/ 60526 h 89988"/>
                    <a:gd name="connsiteX45" fmla="*/ 60625 w 79188"/>
                    <a:gd name="connsiteY45" fmla="*/ 58005 h 89988"/>
                    <a:gd name="connsiteX46" fmla="*/ 54586 w 79188"/>
                    <a:gd name="connsiteY46" fmla="*/ 60526 h 89988"/>
                    <a:gd name="connsiteX47" fmla="*/ 52276 w 79188"/>
                    <a:gd name="connsiteY47" fmla="*/ 67511 h 89988"/>
                    <a:gd name="connsiteX48" fmla="*/ 52276 w 79188"/>
                    <a:gd name="connsiteY48" fmla="*/ 71948 h 89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88">
                      <a:moveTo>
                        <a:pt x="0" y="18092"/>
                      </a:moveTo>
                      <a:cubicBezTo>
                        <a:pt x="0" y="12814"/>
                        <a:pt x="1707" y="8455"/>
                        <a:pt x="5120" y="5068"/>
                      </a:cubicBezTo>
                      <a:cubicBezTo>
                        <a:pt x="8533" y="1681"/>
                        <a:pt x="12997" y="0"/>
                        <a:pt x="18511" y="0"/>
                      </a:cubicBezTo>
                      <a:cubicBezTo>
                        <a:pt x="24025" y="0"/>
                        <a:pt x="28619" y="1707"/>
                        <a:pt x="32007" y="5068"/>
                      </a:cubicBezTo>
                      <a:cubicBezTo>
                        <a:pt x="35394" y="8455"/>
                        <a:pt x="37074" y="12893"/>
                        <a:pt x="37074" y="18381"/>
                      </a:cubicBezTo>
                      <a:lnTo>
                        <a:pt x="37074" y="22713"/>
                      </a:lnTo>
                      <a:cubicBezTo>
                        <a:pt x="37074" y="27965"/>
                        <a:pt x="35394" y="32272"/>
                        <a:pt x="32007" y="35633"/>
                      </a:cubicBezTo>
                      <a:cubicBezTo>
                        <a:pt x="28619" y="38994"/>
                        <a:pt x="24156" y="40675"/>
                        <a:pt x="18642" y="40675"/>
                      </a:cubicBezTo>
                      <a:cubicBezTo>
                        <a:pt x="13128" y="40675"/>
                        <a:pt x="8770" y="39020"/>
                        <a:pt x="5277" y="35712"/>
                      </a:cubicBezTo>
                      <a:cubicBezTo>
                        <a:pt x="1760" y="32403"/>
                        <a:pt x="26" y="27939"/>
                        <a:pt x="26" y="22346"/>
                      </a:cubicBezTo>
                      <a:lnTo>
                        <a:pt x="26" y="18066"/>
                      </a:lnTo>
                      <a:close/>
                      <a:moveTo>
                        <a:pt x="10214" y="22713"/>
                      </a:moveTo>
                      <a:cubicBezTo>
                        <a:pt x="10214" y="25497"/>
                        <a:pt x="10975" y="27729"/>
                        <a:pt x="12524" y="29436"/>
                      </a:cubicBezTo>
                      <a:cubicBezTo>
                        <a:pt x="14074" y="31143"/>
                        <a:pt x="16095" y="32009"/>
                        <a:pt x="18616" y="32009"/>
                      </a:cubicBezTo>
                      <a:cubicBezTo>
                        <a:pt x="21136" y="32009"/>
                        <a:pt x="23105" y="31143"/>
                        <a:pt x="24629" y="29436"/>
                      </a:cubicBezTo>
                      <a:cubicBezTo>
                        <a:pt x="26152" y="27729"/>
                        <a:pt x="26912" y="25418"/>
                        <a:pt x="26912" y="22477"/>
                      </a:cubicBezTo>
                      <a:lnTo>
                        <a:pt x="26912" y="18066"/>
                      </a:lnTo>
                      <a:cubicBezTo>
                        <a:pt x="26912" y="15282"/>
                        <a:pt x="26152" y="13050"/>
                        <a:pt x="24602" y="11317"/>
                      </a:cubicBezTo>
                      <a:cubicBezTo>
                        <a:pt x="23053" y="9584"/>
                        <a:pt x="21031" y="8718"/>
                        <a:pt x="18511" y="8718"/>
                      </a:cubicBezTo>
                      <a:cubicBezTo>
                        <a:pt x="15990" y="8718"/>
                        <a:pt x="13968" y="9584"/>
                        <a:pt x="12472" y="11344"/>
                      </a:cubicBezTo>
                      <a:cubicBezTo>
                        <a:pt x="10975" y="13103"/>
                        <a:pt x="10214" y="15388"/>
                        <a:pt x="10214" y="18250"/>
                      </a:cubicBezTo>
                      <a:lnTo>
                        <a:pt x="10214" y="22713"/>
                      </a:lnTo>
                      <a:close/>
                      <a:moveTo>
                        <a:pt x="21609" y="82216"/>
                      </a:moveTo>
                      <a:lnTo>
                        <a:pt x="14100" y="77883"/>
                      </a:lnTo>
                      <a:lnTo>
                        <a:pt x="56818" y="9479"/>
                      </a:lnTo>
                      <a:lnTo>
                        <a:pt x="64327" y="13812"/>
                      </a:lnTo>
                      <a:lnTo>
                        <a:pt x="21609" y="82216"/>
                      </a:lnTo>
                      <a:close/>
                      <a:moveTo>
                        <a:pt x="42062" y="67327"/>
                      </a:moveTo>
                      <a:cubicBezTo>
                        <a:pt x="42062" y="61970"/>
                        <a:pt x="43796" y="57611"/>
                        <a:pt x="47287" y="54276"/>
                      </a:cubicBezTo>
                      <a:cubicBezTo>
                        <a:pt x="50779" y="50942"/>
                        <a:pt x="55217" y="49288"/>
                        <a:pt x="60625" y="49288"/>
                      </a:cubicBezTo>
                      <a:cubicBezTo>
                        <a:pt x="66034" y="49288"/>
                        <a:pt x="70524" y="50942"/>
                        <a:pt x="73990" y="54276"/>
                      </a:cubicBezTo>
                      <a:cubicBezTo>
                        <a:pt x="77455" y="57611"/>
                        <a:pt x="79189" y="62101"/>
                        <a:pt x="79189" y="67747"/>
                      </a:cubicBezTo>
                      <a:lnTo>
                        <a:pt x="79189" y="72027"/>
                      </a:lnTo>
                      <a:cubicBezTo>
                        <a:pt x="79189" y="77227"/>
                        <a:pt x="77508" y="81533"/>
                        <a:pt x="74173" y="84920"/>
                      </a:cubicBezTo>
                      <a:cubicBezTo>
                        <a:pt x="70839" y="88308"/>
                        <a:pt x="66349" y="89988"/>
                        <a:pt x="60731" y="89988"/>
                      </a:cubicBezTo>
                      <a:cubicBezTo>
                        <a:pt x="55112" y="89988"/>
                        <a:pt x="50595" y="88308"/>
                        <a:pt x="47183" y="84973"/>
                      </a:cubicBezTo>
                      <a:cubicBezTo>
                        <a:pt x="43769" y="81638"/>
                        <a:pt x="42036" y="77200"/>
                        <a:pt x="42036" y="71712"/>
                      </a:cubicBezTo>
                      <a:lnTo>
                        <a:pt x="42036" y="67327"/>
                      </a:lnTo>
                      <a:close/>
                      <a:moveTo>
                        <a:pt x="52276" y="71948"/>
                      </a:moveTo>
                      <a:cubicBezTo>
                        <a:pt x="52276" y="74679"/>
                        <a:pt x="53064" y="76911"/>
                        <a:pt x="54639" y="78645"/>
                      </a:cubicBezTo>
                      <a:cubicBezTo>
                        <a:pt x="56215" y="80378"/>
                        <a:pt x="58263" y="81270"/>
                        <a:pt x="60731" y="81270"/>
                      </a:cubicBezTo>
                      <a:cubicBezTo>
                        <a:pt x="63199" y="81270"/>
                        <a:pt x="65299" y="80430"/>
                        <a:pt x="66770" y="78776"/>
                      </a:cubicBezTo>
                      <a:cubicBezTo>
                        <a:pt x="68240" y="77122"/>
                        <a:pt x="68975" y="74785"/>
                        <a:pt x="68975" y="71765"/>
                      </a:cubicBezTo>
                      <a:lnTo>
                        <a:pt x="68975" y="67248"/>
                      </a:lnTo>
                      <a:cubicBezTo>
                        <a:pt x="68975" y="64439"/>
                        <a:pt x="68188" y="62207"/>
                        <a:pt x="66638" y="60526"/>
                      </a:cubicBezTo>
                      <a:cubicBezTo>
                        <a:pt x="65063" y="58845"/>
                        <a:pt x="63067" y="58005"/>
                        <a:pt x="60625" y="58005"/>
                      </a:cubicBezTo>
                      <a:cubicBezTo>
                        <a:pt x="58184" y="58005"/>
                        <a:pt x="56136" y="58845"/>
                        <a:pt x="54586" y="60526"/>
                      </a:cubicBezTo>
                      <a:cubicBezTo>
                        <a:pt x="53038" y="62207"/>
                        <a:pt x="52276" y="64544"/>
                        <a:pt x="52276" y="67511"/>
                      </a:cubicBezTo>
                      <a:lnTo>
                        <a:pt x="52276" y="71948"/>
                      </a:lnTo>
                      <a:close/>
                    </a:path>
                  </a:pathLst>
                </a:custGeom>
                <a:solidFill>
                  <a:srgbClr val="000000"/>
                </a:solidFill>
                <a:ln w="0" cap="flat">
                  <a:noFill/>
                  <a:prstDash val="solid"/>
                  <a:miter/>
                </a:ln>
              </p:spPr>
              <p:txBody>
                <a:bodyPr rtlCol="0" anchor="ctr"/>
                <a:lstStyle/>
                <a:p>
                  <a:endParaRPr lang="en-US"/>
                </a:p>
              </p:txBody>
            </p:sp>
          </p:grpSp>
          <p:grpSp>
            <p:nvGrpSpPr>
              <p:cNvPr id="148" name="Graphic 630">
                <a:extLst>
                  <a:ext uri="{FF2B5EF4-FFF2-40B4-BE49-F238E27FC236}">
                    <a16:creationId xmlns:a16="http://schemas.microsoft.com/office/drawing/2014/main" id="{1C975D8F-35BD-F604-52AE-DCF9A122A4F0}"/>
                  </a:ext>
                </a:extLst>
              </p:cNvPr>
              <p:cNvGrpSpPr/>
              <p:nvPr/>
            </p:nvGrpSpPr>
            <p:grpSpPr>
              <a:xfrm>
                <a:off x="7585926" y="4174802"/>
                <a:ext cx="218030" cy="89988"/>
                <a:chOff x="7585926" y="4174802"/>
                <a:chExt cx="218030" cy="89988"/>
              </a:xfrm>
              <a:solidFill>
                <a:srgbClr val="000000"/>
              </a:solidFill>
            </p:grpSpPr>
            <p:sp>
              <p:nvSpPr>
                <p:cNvPr id="169" name="Freeform 168">
                  <a:extLst>
                    <a:ext uri="{FF2B5EF4-FFF2-40B4-BE49-F238E27FC236}">
                      <a16:creationId xmlns:a16="http://schemas.microsoft.com/office/drawing/2014/main" id="{238B2E3E-64A2-7058-95C7-0EBC05C8B54D}"/>
                    </a:ext>
                  </a:extLst>
                </p:cNvPr>
                <p:cNvSpPr/>
                <p:nvPr/>
              </p:nvSpPr>
              <p:spPr>
                <a:xfrm>
                  <a:off x="7585926" y="4175590"/>
                  <a:ext cx="57815" cy="89148"/>
                </a:xfrm>
                <a:custGeom>
                  <a:avLst/>
                  <a:gdLst>
                    <a:gd name="connsiteX0" fmla="*/ 44976 w 57815"/>
                    <a:gd name="connsiteY0" fmla="*/ 53 h 89148"/>
                    <a:gd name="connsiteX1" fmla="*/ 44976 w 57815"/>
                    <a:gd name="connsiteY1" fmla="*/ 12131 h 89148"/>
                    <a:gd name="connsiteX2" fmla="*/ 43165 w 57815"/>
                    <a:gd name="connsiteY2" fmla="*/ 12131 h 89148"/>
                    <a:gd name="connsiteX3" fmla="*/ 23578 w 57815"/>
                    <a:gd name="connsiteY3" fmla="*/ 18854 h 89148"/>
                    <a:gd name="connsiteX4" fmla="*/ 14861 w 57815"/>
                    <a:gd name="connsiteY4" fmla="*/ 37419 h 89148"/>
                    <a:gd name="connsiteX5" fmla="*/ 32820 w 57815"/>
                    <a:gd name="connsiteY5" fmla="*/ 30014 h 89148"/>
                    <a:gd name="connsiteX6" fmla="*/ 51120 w 57815"/>
                    <a:gd name="connsiteY6" fmla="*/ 38180 h 89148"/>
                    <a:gd name="connsiteX7" fmla="*/ 57816 w 57815"/>
                    <a:gd name="connsiteY7" fmla="*/ 59266 h 89148"/>
                    <a:gd name="connsiteX8" fmla="*/ 49965 w 57815"/>
                    <a:gd name="connsiteY8" fmla="*/ 80877 h 89148"/>
                    <a:gd name="connsiteX9" fmla="*/ 29380 w 57815"/>
                    <a:gd name="connsiteY9" fmla="*/ 89148 h 89148"/>
                    <a:gd name="connsiteX10" fmla="*/ 8139 w 57815"/>
                    <a:gd name="connsiteY10" fmla="*/ 79459 h 89148"/>
                    <a:gd name="connsiteX11" fmla="*/ 0 w 57815"/>
                    <a:gd name="connsiteY11" fmla="*/ 54093 h 89148"/>
                    <a:gd name="connsiteX12" fmla="*/ 0 w 57815"/>
                    <a:gd name="connsiteY12" fmla="*/ 49104 h 89148"/>
                    <a:gd name="connsiteX13" fmla="*/ 11211 w 57815"/>
                    <a:gd name="connsiteY13" fmla="*/ 13051 h 89148"/>
                    <a:gd name="connsiteX14" fmla="*/ 43454 w 57815"/>
                    <a:gd name="connsiteY14" fmla="*/ 0 h 89148"/>
                    <a:gd name="connsiteX15" fmla="*/ 44950 w 57815"/>
                    <a:gd name="connsiteY15" fmla="*/ 0 h 89148"/>
                    <a:gd name="connsiteX16" fmla="*/ 29275 w 57815"/>
                    <a:gd name="connsiteY16" fmla="*/ 41830 h 89148"/>
                    <a:gd name="connsiteX17" fmla="*/ 20480 w 57815"/>
                    <a:gd name="connsiteY17" fmla="*/ 44535 h 89148"/>
                    <a:gd name="connsiteX18" fmla="*/ 14625 w 57815"/>
                    <a:gd name="connsiteY18" fmla="*/ 51756 h 89148"/>
                    <a:gd name="connsiteX19" fmla="*/ 14625 w 57815"/>
                    <a:gd name="connsiteY19" fmla="*/ 56194 h 89148"/>
                    <a:gd name="connsiteX20" fmla="*/ 18720 w 57815"/>
                    <a:gd name="connsiteY20" fmla="*/ 71660 h 89148"/>
                    <a:gd name="connsiteX21" fmla="*/ 29302 w 57815"/>
                    <a:gd name="connsiteY21" fmla="*/ 77410 h 89148"/>
                    <a:gd name="connsiteX22" fmla="*/ 39568 w 57815"/>
                    <a:gd name="connsiteY22" fmla="*/ 72553 h 89148"/>
                    <a:gd name="connsiteX23" fmla="*/ 43349 w 57815"/>
                    <a:gd name="connsiteY23" fmla="*/ 59738 h 89148"/>
                    <a:gd name="connsiteX24" fmla="*/ 39516 w 57815"/>
                    <a:gd name="connsiteY24" fmla="*/ 46819 h 89148"/>
                    <a:gd name="connsiteX25" fmla="*/ 29302 w 57815"/>
                    <a:gd name="connsiteY25" fmla="*/ 41830 h 8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7815" h="89148">
                      <a:moveTo>
                        <a:pt x="44976" y="53"/>
                      </a:moveTo>
                      <a:lnTo>
                        <a:pt x="44976" y="12131"/>
                      </a:lnTo>
                      <a:lnTo>
                        <a:pt x="43165" y="12131"/>
                      </a:lnTo>
                      <a:cubicBezTo>
                        <a:pt x="35000" y="12263"/>
                        <a:pt x="28462" y="14495"/>
                        <a:pt x="23578" y="18854"/>
                      </a:cubicBezTo>
                      <a:cubicBezTo>
                        <a:pt x="18694" y="23213"/>
                        <a:pt x="15780" y="29410"/>
                        <a:pt x="14861" y="37419"/>
                      </a:cubicBezTo>
                      <a:cubicBezTo>
                        <a:pt x="19561" y="32482"/>
                        <a:pt x="25547" y="30014"/>
                        <a:pt x="32820" y="30014"/>
                      </a:cubicBezTo>
                      <a:cubicBezTo>
                        <a:pt x="40539" y="30014"/>
                        <a:pt x="46657" y="32745"/>
                        <a:pt x="51120" y="38180"/>
                      </a:cubicBezTo>
                      <a:cubicBezTo>
                        <a:pt x="55584" y="43642"/>
                        <a:pt x="57816" y="50653"/>
                        <a:pt x="57816" y="59266"/>
                      </a:cubicBezTo>
                      <a:cubicBezTo>
                        <a:pt x="57816" y="67879"/>
                        <a:pt x="55190" y="75363"/>
                        <a:pt x="49965" y="80877"/>
                      </a:cubicBezTo>
                      <a:cubicBezTo>
                        <a:pt x="44740" y="86391"/>
                        <a:pt x="37887" y="89148"/>
                        <a:pt x="29380" y="89148"/>
                      </a:cubicBezTo>
                      <a:cubicBezTo>
                        <a:pt x="20873" y="89148"/>
                        <a:pt x="13574" y="85919"/>
                        <a:pt x="8139" y="79459"/>
                      </a:cubicBezTo>
                      <a:cubicBezTo>
                        <a:pt x="2704" y="72999"/>
                        <a:pt x="0" y="64544"/>
                        <a:pt x="0" y="54093"/>
                      </a:cubicBezTo>
                      <a:lnTo>
                        <a:pt x="0" y="49104"/>
                      </a:lnTo>
                      <a:cubicBezTo>
                        <a:pt x="0" y="33769"/>
                        <a:pt x="3728" y="21742"/>
                        <a:pt x="11211" y="13051"/>
                      </a:cubicBezTo>
                      <a:cubicBezTo>
                        <a:pt x="18694" y="4359"/>
                        <a:pt x="29433" y="0"/>
                        <a:pt x="43454" y="0"/>
                      </a:cubicBezTo>
                      <a:lnTo>
                        <a:pt x="44950" y="0"/>
                      </a:lnTo>
                      <a:close/>
                      <a:moveTo>
                        <a:pt x="29275" y="41830"/>
                      </a:moveTo>
                      <a:cubicBezTo>
                        <a:pt x="26072" y="41830"/>
                        <a:pt x="23132" y="42723"/>
                        <a:pt x="20480" y="44535"/>
                      </a:cubicBezTo>
                      <a:cubicBezTo>
                        <a:pt x="17802" y="46347"/>
                        <a:pt x="15859" y="48736"/>
                        <a:pt x="14625" y="51756"/>
                      </a:cubicBezTo>
                      <a:lnTo>
                        <a:pt x="14625" y="56194"/>
                      </a:lnTo>
                      <a:cubicBezTo>
                        <a:pt x="14625" y="62679"/>
                        <a:pt x="15990" y="67853"/>
                        <a:pt x="18720" y="71660"/>
                      </a:cubicBezTo>
                      <a:cubicBezTo>
                        <a:pt x="21451" y="75494"/>
                        <a:pt x="24970" y="77410"/>
                        <a:pt x="29302" y="77410"/>
                      </a:cubicBezTo>
                      <a:cubicBezTo>
                        <a:pt x="33634" y="77410"/>
                        <a:pt x="37047" y="75782"/>
                        <a:pt x="39568" y="72553"/>
                      </a:cubicBezTo>
                      <a:cubicBezTo>
                        <a:pt x="42089" y="69297"/>
                        <a:pt x="43349" y="65043"/>
                        <a:pt x="43349" y="59738"/>
                      </a:cubicBezTo>
                      <a:cubicBezTo>
                        <a:pt x="43349" y="54434"/>
                        <a:pt x="42062" y="50154"/>
                        <a:pt x="39516" y="46819"/>
                      </a:cubicBezTo>
                      <a:cubicBezTo>
                        <a:pt x="36942" y="43485"/>
                        <a:pt x="33555" y="41830"/>
                        <a:pt x="29302" y="41830"/>
                      </a:cubicBezTo>
                      <a:close/>
                    </a:path>
                  </a:pathLst>
                </a:custGeom>
                <a:solidFill>
                  <a:srgbClr val="000000"/>
                </a:solidFill>
                <a:ln w="0" cap="flat">
                  <a:noFill/>
                  <a:prstDash val="solid"/>
                  <a:miter/>
                </a:ln>
              </p:spPr>
              <p:txBody>
                <a:bodyPr rtlCol="0" anchor="ctr"/>
                <a:lstStyle/>
                <a:p>
                  <a:endParaRPr lang="en-US"/>
                </a:p>
              </p:txBody>
            </p:sp>
            <p:sp>
              <p:nvSpPr>
                <p:cNvPr id="170" name="Freeform 169">
                  <a:extLst>
                    <a:ext uri="{FF2B5EF4-FFF2-40B4-BE49-F238E27FC236}">
                      <a16:creationId xmlns:a16="http://schemas.microsoft.com/office/drawing/2014/main" id="{91043428-E7CE-C39E-7F5C-853D1A6B94BA}"/>
                    </a:ext>
                  </a:extLst>
                </p:cNvPr>
                <p:cNvSpPr/>
                <p:nvPr/>
              </p:nvSpPr>
              <p:spPr>
                <a:xfrm>
                  <a:off x="7656581" y="4176063"/>
                  <a:ext cx="57264" cy="88701"/>
                </a:xfrm>
                <a:custGeom>
                  <a:avLst/>
                  <a:gdLst>
                    <a:gd name="connsiteX0" fmla="*/ 2731 w 57264"/>
                    <a:gd name="connsiteY0" fmla="*/ 44114 h 88701"/>
                    <a:gd name="connsiteX1" fmla="*/ 7483 w 57264"/>
                    <a:gd name="connsiteY1" fmla="*/ 0 h 88701"/>
                    <a:gd name="connsiteX2" fmla="*/ 54481 w 57264"/>
                    <a:gd name="connsiteY2" fmla="*/ 0 h 88701"/>
                    <a:gd name="connsiteX3" fmla="*/ 54481 w 57264"/>
                    <a:gd name="connsiteY3" fmla="*/ 12630 h 88701"/>
                    <a:gd name="connsiteX4" fmla="*/ 19613 w 57264"/>
                    <a:gd name="connsiteY4" fmla="*/ 12630 h 88701"/>
                    <a:gd name="connsiteX5" fmla="*/ 17198 w 57264"/>
                    <a:gd name="connsiteY5" fmla="*/ 33559 h 88701"/>
                    <a:gd name="connsiteX6" fmla="*/ 30903 w 57264"/>
                    <a:gd name="connsiteY6" fmla="*/ 30066 h 88701"/>
                    <a:gd name="connsiteX7" fmla="*/ 50333 w 57264"/>
                    <a:gd name="connsiteY7" fmla="*/ 38049 h 88701"/>
                    <a:gd name="connsiteX8" fmla="*/ 57265 w 57264"/>
                    <a:gd name="connsiteY8" fmla="*/ 59554 h 88701"/>
                    <a:gd name="connsiteX9" fmla="*/ 49572 w 57264"/>
                    <a:gd name="connsiteY9" fmla="*/ 80798 h 88701"/>
                    <a:gd name="connsiteX10" fmla="*/ 28488 w 57264"/>
                    <a:gd name="connsiteY10" fmla="*/ 88702 h 88701"/>
                    <a:gd name="connsiteX11" fmla="*/ 8560 w 57264"/>
                    <a:gd name="connsiteY11" fmla="*/ 81874 h 88701"/>
                    <a:gd name="connsiteX12" fmla="*/ 0 w 57264"/>
                    <a:gd name="connsiteY12" fmla="*/ 63861 h 88701"/>
                    <a:gd name="connsiteX13" fmla="*/ 14126 w 57264"/>
                    <a:gd name="connsiteY13" fmla="*/ 63861 h 88701"/>
                    <a:gd name="connsiteX14" fmla="*/ 18695 w 57264"/>
                    <a:gd name="connsiteY14" fmla="*/ 73629 h 88701"/>
                    <a:gd name="connsiteX15" fmla="*/ 28436 w 57264"/>
                    <a:gd name="connsiteY15" fmla="*/ 77017 h 88701"/>
                    <a:gd name="connsiteX16" fmla="*/ 38912 w 57264"/>
                    <a:gd name="connsiteY16" fmla="*/ 72211 h 88701"/>
                    <a:gd name="connsiteX17" fmla="*/ 42666 w 57264"/>
                    <a:gd name="connsiteY17" fmla="*/ 59108 h 88701"/>
                    <a:gd name="connsiteX18" fmla="*/ 38518 w 57264"/>
                    <a:gd name="connsiteY18" fmla="*/ 46451 h 88701"/>
                    <a:gd name="connsiteX19" fmla="*/ 27096 w 57264"/>
                    <a:gd name="connsiteY19" fmla="*/ 41804 h 88701"/>
                    <a:gd name="connsiteX20" fmla="*/ 20375 w 57264"/>
                    <a:gd name="connsiteY20" fmla="*/ 42854 h 88701"/>
                    <a:gd name="connsiteX21" fmla="*/ 14362 w 57264"/>
                    <a:gd name="connsiteY21" fmla="*/ 46977 h 88701"/>
                    <a:gd name="connsiteX22" fmla="*/ 2704 w 57264"/>
                    <a:gd name="connsiteY22" fmla="*/ 44088 h 88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264" h="88701">
                      <a:moveTo>
                        <a:pt x="2731" y="44114"/>
                      </a:moveTo>
                      <a:lnTo>
                        <a:pt x="7483" y="0"/>
                      </a:lnTo>
                      <a:lnTo>
                        <a:pt x="54481" y="0"/>
                      </a:lnTo>
                      <a:lnTo>
                        <a:pt x="54481" y="12630"/>
                      </a:lnTo>
                      <a:lnTo>
                        <a:pt x="19613" y="12630"/>
                      </a:lnTo>
                      <a:lnTo>
                        <a:pt x="17198" y="33559"/>
                      </a:lnTo>
                      <a:cubicBezTo>
                        <a:pt x="21241" y="31248"/>
                        <a:pt x="25810" y="30066"/>
                        <a:pt x="30903" y="30066"/>
                      </a:cubicBezTo>
                      <a:cubicBezTo>
                        <a:pt x="39226" y="30066"/>
                        <a:pt x="45712" y="32744"/>
                        <a:pt x="50333" y="38049"/>
                      </a:cubicBezTo>
                      <a:cubicBezTo>
                        <a:pt x="54954" y="43379"/>
                        <a:pt x="57265" y="50548"/>
                        <a:pt x="57265" y="59554"/>
                      </a:cubicBezTo>
                      <a:cubicBezTo>
                        <a:pt x="57265" y="68561"/>
                        <a:pt x="54692" y="75520"/>
                        <a:pt x="49572" y="80798"/>
                      </a:cubicBezTo>
                      <a:cubicBezTo>
                        <a:pt x="44452" y="86076"/>
                        <a:pt x="37415" y="88702"/>
                        <a:pt x="28488" y="88702"/>
                      </a:cubicBezTo>
                      <a:cubicBezTo>
                        <a:pt x="20480" y="88702"/>
                        <a:pt x="13837" y="86417"/>
                        <a:pt x="8560" y="81874"/>
                      </a:cubicBezTo>
                      <a:cubicBezTo>
                        <a:pt x="3282" y="77332"/>
                        <a:pt x="447" y="71319"/>
                        <a:pt x="0" y="63861"/>
                      </a:cubicBezTo>
                      <a:lnTo>
                        <a:pt x="14126" y="63861"/>
                      </a:lnTo>
                      <a:cubicBezTo>
                        <a:pt x="14677" y="68115"/>
                        <a:pt x="16200" y="71371"/>
                        <a:pt x="18695" y="73629"/>
                      </a:cubicBezTo>
                      <a:cubicBezTo>
                        <a:pt x="21189" y="75888"/>
                        <a:pt x="24418" y="77017"/>
                        <a:pt x="28436" y="77017"/>
                      </a:cubicBezTo>
                      <a:cubicBezTo>
                        <a:pt x="32925" y="77017"/>
                        <a:pt x="36417" y="75415"/>
                        <a:pt x="38912" y="72211"/>
                      </a:cubicBezTo>
                      <a:cubicBezTo>
                        <a:pt x="41406" y="69008"/>
                        <a:pt x="42666" y="64649"/>
                        <a:pt x="42666" y="59108"/>
                      </a:cubicBezTo>
                      <a:cubicBezTo>
                        <a:pt x="42666" y="53568"/>
                        <a:pt x="41274" y="49576"/>
                        <a:pt x="38518" y="46451"/>
                      </a:cubicBezTo>
                      <a:cubicBezTo>
                        <a:pt x="35761" y="43353"/>
                        <a:pt x="31954" y="41804"/>
                        <a:pt x="27096" y="41804"/>
                      </a:cubicBezTo>
                      <a:cubicBezTo>
                        <a:pt x="24445" y="41804"/>
                        <a:pt x="22213" y="42145"/>
                        <a:pt x="20375" y="42854"/>
                      </a:cubicBezTo>
                      <a:cubicBezTo>
                        <a:pt x="18537" y="43563"/>
                        <a:pt x="16541" y="44929"/>
                        <a:pt x="14362" y="46977"/>
                      </a:cubicBezTo>
                      <a:lnTo>
                        <a:pt x="2704" y="44088"/>
                      </a:lnTo>
                      <a:close/>
                    </a:path>
                  </a:pathLst>
                </a:custGeom>
                <a:solidFill>
                  <a:srgbClr val="000000"/>
                </a:solidFill>
                <a:ln w="0" cap="flat">
                  <a:noFill/>
                  <a:prstDash val="solid"/>
                  <a:miter/>
                </a:ln>
              </p:spPr>
              <p:txBody>
                <a:bodyPr rtlCol="0" anchor="ctr"/>
                <a:lstStyle/>
                <a:p>
                  <a:endParaRPr lang="en-US"/>
                </a:p>
              </p:txBody>
            </p:sp>
            <p:sp>
              <p:nvSpPr>
                <p:cNvPr id="171" name="Freeform 170">
                  <a:extLst>
                    <a:ext uri="{FF2B5EF4-FFF2-40B4-BE49-F238E27FC236}">
                      <a16:creationId xmlns:a16="http://schemas.microsoft.com/office/drawing/2014/main" id="{5ADF470D-77B0-724E-3F73-2B887D9BA6CD}"/>
                    </a:ext>
                  </a:extLst>
                </p:cNvPr>
                <p:cNvSpPr/>
                <p:nvPr/>
              </p:nvSpPr>
              <p:spPr>
                <a:xfrm>
                  <a:off x="7724768" y="4174802"/>
                  <a:ext cx="79188" cy="89988"/>
                </a:xfrm>
                <a:custGeom>
                  <a:avLst/>
                  <a:gdLst>
                    <a:gd name="connsiteX0" fmla="*/ 0 w 79188"/>
                    <a:gd name="connsiteY0" fmla="*/ 18092 h 89988"/>
                    <a:gd name="connsiteX1" fmla="*/ 5120 w 79188"/>
                    <a:gd name="connsiteY1" fmla="*/ 5068 h 89988"/>
                    <a:gd name="connsiteX2" fmla="*/ 18511 w 79188"/>
                    <a:gd name="connsiteY2" fmla="*/ 0 h 89988"/>
                    <a:gd name="connsiteX3" fmla="*/ 32007 w 79188"/>
                    <a:gd name="connsiteY3" fmla="*/ 5068 h 89988"/>
                    <a:gd name="connsiteX4" fmla="*/ 37074 w 79188"/>
                    <a:gd name="connsiteY4" fmla="*/ 18381 h 89988"/>
                    <a:gd name="connsiteX5" fmla="*/ 37074 w 79188"/>
                    <a:gd name="connsiteY5" fmla="*/ 22713 h 89988"/>
                    <a:gd name="connsiteX6" fmla="*/ 32007 w 79188"/>
                    <a:gd name="connsiteY6" fmla="*/ 35633 h 89988"/>
                    <a:gd name="connsiteX7" fmla="*/ 18642 w 79188"/>
                    <a:gd name="connsiteY7" fmla="*/ 40675 h 89988"/>
                    <a:gd name="connsiteX8" fmla="*/ 5277 w 79188"/>
                    <a:gd name="connsiteY8" fmla="*/ 35712 h 89988"/>
                    <a:gd name="connsiteX9" fmla="*/ 26 w 79188"/>
                    <a:gd name="connsiteY9" fmla="*/ 22346 h 89988"/>
                    <a:gd name="connsiteX10" fmla="*/ 26 w 79188"/>
                    <a:gd name="connsiteY10" fmla="*/ 18066 h 89988"/>
                    <a:gd name="connsiteX11" fmla="*/ 10214 w 79188"/>
                    <a:gd name="connsiteY11" fmla="*/ 22713 h 89988"/>
                    <a:gd name="connsiteX12" fmla="*/ 12524 w 79188"/>
                    <a:gd name="connsiteY12" fmla="*/ 29436 h 89988"/>
                    <a:gd name="connsiteX13" fmla="*/ 18616 w 79188"/>
                    <a:gd name="connsiteY13" fmla="*/ 32009 h 89988"/>
                    <a:gd name="connsiteX14" fmla="*/ 24629 w 79188"/>
                    <a:gd name="connsiteY14" fmla="*/ 29436 h 89988"/>
                    <a:gd name="connsiteX15" fmla="*/ 26912 w 79188"/>
                    <a:gd name="connsiteY15" fmla="*/ 22477 h 89988"/>
                    <a:gd name="connsiteX16" fmla="*/ 26912 w 79188"/>
                    <a:gd name="connsiteY16" fmla="*/ 18066 h 89988"/>
                    <a:gd name="connsiteX17" fmla="*/ 24602 w 79188"/>
                    <a:gd name="connsiteY17" fmla="*/ 11317 h 89988"/>
                    <a:gd name="connsiteX18" fmla="*/ 18511 w 79188"/>
                    <a:gd name="connsiteY18" fmla="*/ 8718 h 89988"/>
                    <a:gd name="connsiteX19" fmla="*/ 12472 w 79188"/>
                    <a:gd name="connsiteY19" fmla="*/ 11344 h 89988"/>
                    <a:gd name="connsiteX20" fmla="*/ 10214 w 79188"/>
                    <a:gd name="connsiteY20" fmla="*/ 18250 h 89988"/>
                    <a:gd name="connsiteX21" fmla="*/ 10214 w 79188"/>
                    <a:gd name="connsiteY21" fmla="*/ 22713 h 89988"/>
                    <a:gd name="connsiteX22" fmla="*/ 21635 w 79188"/>
                    <a:gd name="connsiteY22" fmla="*/ 82216 h 89988"/>
                    <a:gd name="connsiteX23" fmla="*/ 14126 w 79188"/>
                    <a:gd name="connsiteY23" fmla="*/ 77883 h 89988"/>
                    <a:gd name="connsiteX24" fmla="*/ 56845 w 79188"/>
                    <a:gd name="connsiteY24" fmla="*/ 9479 h 89988"/>
                    <a:gd name="connsiteX25" fmla="*/ 64354 w 79188"/>
                    <a:gd name="connsiteY25" fmla="*/ 13812 h 89988"/>
                    <a:gd name="connsiteX26" fmla="*/ 21635 w 79188"/>
                    <a:gd name="connsiteY26" fmla="*/ 82216 h 89988"/>
                    <a:gd name="connsiteX27" fmla="*/ 42062 w 79188"/>
                    <a:gd name="connsiteY27" fmla="*/ 67327 h 89988"/>
                    <a:gd name="connsiteX28" fmla="*/ 47287 w 79188"/>
                    <a:gd name="connsiteY28" fmla="*/ 54276 h 89988"/>
                    <a:gd name="connsiteX29" fmla="*/ 60625 w 79188"/>
                    <a:gd name="connsiteY29" fmla="*/ 49288 h 89988"/>
                    <a:gd name="connsiteX30" fmla="*/ 73990 w 79188"/>
                    <a:gd name="connsiteY30" fmla="*/ 54276 h 89988"/>
                    <a:gd name="connsiteX31" fmla="*/ 79189 w 79188"/>
                    <a:gd name="connsiteY31" fmla="*/ 67747 h 89988"/>
                    <a:gd name="connsiteX32" fmla="*/ 79189 w 79188"/>
                    <a:gd name="connsiteY32" fmla="*/ 72027 h 89988"/>
                    <a:gd name="connsiteX33" fmla="*/ 74173 w 79188"/>
                    <a:gd name="connsiteY33" fmla="*/ 84920 h 89988"/>
                    <a:gd name="connsiteX34" fmla="*/ 60731 w 79188"/>
                    <a:gd name="connsiteY34" fmla="*/ 89988 h 89988"/>
                    <a:gd name="connsiteX35" fmla="*/ 47182 w 79188"/>
                    <a:gd name="connsiteY35" fmla="*/ 84973 h 89988"/>
                    <a:gd name="connsiteX36" fmla="*/ 42036 w 79188"/>
                    <a:gd name="connsiteY36" fmla="*/ 71712 h 89988"/>
                    <a:gd name="connsiteX37" fmla="*/ 42036 w 79188"/>
                    <a:gd name="connsiteY37" fmla="*/ 67327 h 89988"/>
                    <a:gd name="connsiteX38" fmla="*/ 52276 w 79188"/>
                    <a:gd name="connsiteY38" fmla="*/ 71948 h 89988"/>
                    <a:gd name="connsiteX39" fmla="*/ 54639 w 79188"/>
                    <a:gd name="connsiteY39" fmla="*/ 78645 h 89988"/>
                    <a:gd name="connsiteX40" fmla="*/ 60731 w 79188"/>
                    <a:gd name="connsiteY40" fmla="*/ 81270 h 89988"/>
                    <a:gd name="connsiteX41" fmla="*/ 66770 w 79188"/>
                    <a:gd name="connsiteY41" fmla="*/ 78776 h 89988"/>
                    <a:gd name="connsiteX42" fmla="*/ 68975 w 79188"/>
                    <a:gd name="connsiteY42" fmla="*/ 71765 h 89988"/>
                    <a:gd name="connsiteX43" fmla="*/ 68975 w 79188"/>
                    <a:gd name="connsiteY43" fmla="*/ 67248 h 89988"/>
                    <a:gd name="connsiteX44" fmla="*/ 66638 w 79188"/>
                    <a:gd name="connsiteY44" fmla="*/ 60526 h 89988"/>
                    <a:gd name="connsiteX45" fmla="*/ 60625 w 79188"/>
                    <a:gd name="connsiteY45" fmla="*/ 58005 h 89988"/>
                    <a:gd name="connsiteX46" fmla="*/ 54586 w 79188"/>
                    <a:gd name="connsiteY46" fmla="*/ 60526 h 89988"/>
                    <a:gd name="connsiteX47" fmla="*/ 52276 w 79188"/>
                    <a:gd name="connsiteY47" fmla="*/ 67511 h 89988"/>
                    <a:gd name="connsiteX48" fmla="*/ 52276 w 79188"/>
                    <a:gd name="connsiteY48" fmla="*/ 71948 h 89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88">
                      <a:moveTo>
                        <a:pt x="0" y="18092"/>
                      </a:moveTo>
                      <a:cubicBezTo>
                        <a:pt x="0" y="12814"/>
                        <a:pt x="1707" y="8455"/>
                        <a:pt x="5120" y="5068"/>
                      </a:cubicBezTo>
                      <a:cubicBezTo>
                        <a:pt x="8533" y="1681"/>
                        <a:pt x="12997" y="0"/>
                        <a:pt x="18511" y="0"/>
                      </a:cubicBezTo>
                      <a:cubicBezTo>
                        <a:pt x="24025" y="0"/>
                        <a:pt x="28619" y="1707"/>
                        <a:pt x="32007" y="5068"/>
                      </a:cubicBezTo>
                      <a:cubicBezTo>
                        <a:pt x="35393" y="8455"/>
                        <a:pt x="37074" y="12893"/>
                        <a:pt x="37074" y="18381"/>
                      </a:cubicBezTo>
                      <a:lnTo>
                        <a:pt x="37074" y="22713"/>
                      </a:lnTo>
                      <a:cubicBezTo>
                        <a:pt x="37074" y="27965"/>
                        <a:pt x="35393" y="32272"/>
                        <a:pt x="32007" y="35633"/>
                      </a:cubicBezTo>
                      <a:cubicBezTo>
                        <a:pt x="28619" y="38994"/>
                        <a:pt x="24156" y="40675"/>
                        <a:pt x="18642" y="40675"/>
                      </a:cubicBezTo>
                      <a:cubicBezTo>
                        <a:pt x="13128" y="40675"/>
                        <a:pt x="8770" y="39020"/>
                        <a:pt x="5277" y="35712"/>
                      </a:cubicBezTo>
                      <a:cubicBezTo>
                        <a:pt x="1760" y="32403"/>
                        <a:pt x="26" y="27939"/>
                        <a:pt x="26" y="22346"/>
                      </a:cubicBezTo>
                      <a:lnTo>
                        <a:pt x="26" y="18066"/>
                      </a:lnTo>
                      <a:close/>
                      <a:moveTo>
                        <a:pt x="10214" y="22713"/>
                      </a:moveTo>
                      <a:cubicBezTo>
                        <a:pt x="10214" y="25497"/>
                        <a:pt x="10975" y="27729"/>
                        <a:pt x="12524" y="29436"/>
                      </a:cubicBezTo>
                      <a:cubicBezTo>
                        <a:pt x="14074" y="31143"/>
                        <a:pt x="16095" y="32009"/>
                        <a:pt x="18616" y="32009"/>
                      </a:cubicBezTo>
                      <a:cubicBezTo>
                        <a:pt x="21136" y="32009"/>
                        <a:pt x="23105" y="31143"/>
                        <a:pt x="24629" y="29436"/>
                      </a:cubicBezTo>
                      <a:cubicBezTo>
                        <a:pt x="26152" y="27729"/>
                        <a:pt x="26912" y="25418"/>
                        <a:pt x="26912" y="22477"/>
                      </a:cubicBezTo>
                      <a:lnTo>
                        <a:pt x="26912" y="18066"/>
                      </a:lnTo>
                      <a:cubicBezTo>
                        <a:pt x="26912" y="15282"/>
                        <a:pt x="26152" y="13050"/>
                        <a:pt x="24602" y="11317"/>
                      </a:cubicBezTo>
                      <a:cubicBezTo>
                        <a:pt x="23053" y="9584"/>
                        <a:pt x="21031" y="8718"/>
                        <a:pt x="18511" y="8718"/>
                      </a:cubicBezTo>
                      <a:cubicBezTo>
                        <a:pt x="15990" y="8718"/>
                        <a:pt x="13968" y="9584"/>
                        <a:pt x="12472" y="11344"/>
                      </a:cubicBezTo>
                      <a:cubicBezTo>
                        <a:pt x="10975" y="13103"/>
                        <a:pt x="10214" y="15388"/>
                        <a:pt x="10214" y="18250"/>
                      </a:cubicBezTo>
                      <a:lnTo>
                        <a:pt x="10214" y="22713"/>
                      </a:lnTo>
                      <a:close/>
                      <a:moveTo>
                        <a:pt x="21635" y="82216"/>
                      </a:moveTo>
                      <a:lnTo>
                        <a:pt x="14126" y="77883"/>
                      </a:lnTo>
                      <a:lnTo>
                        <a:pt x="56845" y="9479"/>
                      </a:lnTo>
                      <a:lnTo>
                        <a:pt x="64354" y="13812"/>
                      </a:lnTo>
                      <a:lnTo>
                        <a:pt x="21635" y="82216"/>
                      </a:lnTo>
                      <a:close/>
                      <a:moveTo>
                        <a:pt x="42062" y="67327"/>
                      </a:moveTo>
                      <a:cubicBezTo>
                        <a:pt x="42062" y="61970"/>
                        <a:pt x="43796" y="57611"/>
                        <a:pt x="47287" y="54276"/>
                      </a:cubicBezTo>
                      <a:cubicBezTo>
                        <a:pt x="50779" y="50942"/>
                        <a:pt x="55217" y="49288"/>
                        <a:pt x="60625" y="49288"/>
                      </a:cubicBezTo>
                      <a:cubicBezTo>
                        <a:pt x="66034" y="49288"/>
                        <a:pt x="70524" y="50942"/>
                        <a:pt x="73990" y="54276"/>
                      </a:cubicBezTo>
                      <a:cubicBezTo>
                        <a:pt x="77455" y="57611"/>
                        <a:pt x="79189" y="62101"/>
                        <a:pt x="79189" y="67747"/>
                      </a:cubicBezTo>
                      <a:lnTo>
                        <a:pt x="79189" y="72027"/>
                      </a:lnTo>
                      <a:cubicBezTo>
                        <a:pt x="79189" y="77227"/>
                        <a:pt x="77508" y="81533"/>
                        <a:pt x="74173" y="84920"/>
                      </a:cubicBezTo>
                      <a:cubicBezTo>
                        <a:pt x="70839" y="88308"/>
                        <a:pt x="66349" y="89988"/>
                        <a:pt x="60731" y="89988"/>
                      </a:cubicBezTo>
                      <a:cubicBezTo>
                        <a:pt x="55111" y="89988"/>
                        <a:pt x="50595" y="88308"/>
                        <a:pt x="47182" y="84973"/>
                      </a:cubicBezTo>
                      <a:cubicBezTo>
                        <a:pt x="43769" y="81638"/>
                        <a:pt x="42036" y="77200"/>
                        <a:pt x="42036" y="71712"/>
                      </a:cubicBezTo>
                      <a:lnTo>
                        <a:pt x="42036" y="67327"/>
                      </a:lnTo>
                      <a:close/>
                      <a:moveTo>
                        <a:pt x="52276" y="71948"/>
                      </a:moveTo>
                      <a:cubicBezTo>
                        <a:pt x="52276" y="74679"/>
                        <a:pt x="53064" y="76911"/>
                        <a:pt x="54639" y="78645"/>
                      </a:cubicBezTo>
                      <a:cubicBezTo>
                        <a:pt x="56215" y="80378"/>
                        <a:pt x="58263" y="81270"/>
                        <a:pt x="60731" y="81270"/>
                      </a:cubicBezTo>
                      <a:cubicBezTo>
                        <a:pt x="63199" y="81270"/>
                        <a:pt x="65299" y="80430"/>
                        <a:pt x="66770" y="78776"/>
                      </a:cubicBezTo>
                      <a:cubicBezTo>
                        <a:pt x="68239" y="77122"/>
                        <a:pt x="68975" y="74785"/>
                        <a:pt x="68975" y="71765"/>
                      </a:cubicBezTo>
                      <a:lnTo>
                        <a:pt x="68975" y="67248"/>
                      </a:lnTo>
                      <a:cubicBezTo>
                        <a:pt x="68975" y="64439"/>
                        <a:pt x="68187" y="62207"/>
                        <a:pt x="66638" y="60526"/>
                      </a:cubicBezTo>
                      <a:cubicBezTo>
                        <a:pt x="65063" y="58845"/>
                        <a:pt x="63067" y="58005"/>
                        <a:pt x="60625" y="58005"/>
                      </a:cubicBezTo>
                      <a:cubicBezTo>
                        <a:pt x="58184" y="58005"/>
                        <a:pt x="56136" y="58845"/>
                        <a:pt x="54586" y="60526"/>
                      </a:cubicBezTo>
                      <a:cubicBezTo>
                        <a:pt x="53038" y="62207"/>
                        <a:pt x="52276" y="64544"/>
                        <a:pt x="52276" y="67511"/>
                      </a:cubicBezTo>
                      <a:lnTo>
                        <a:pt x="52276" y="71948"/>
                      </a:lnTo>
                      <a:close/>
                    </a:path>
                  </a:pathLst>
                </a:custGeom>
                <a:solidFill>
                  <a:srgbClr val="000000"/>
                </a:solidFill>
                <a:ln w="0" cap="flat">
                  <a:noFill/>
                  <a:prstDash val="solid"/>
                  <a:miter/>
                </a:ln>
              </p:spPr>
              <p:txBody>
                <a:bodyPr rtlCol="0" anchor="ctr"/>
                <a:lstStyle/>
                <a:p>
                  <a:endParaRPr lang="en-US"/>
                </a:p>
              </p:txBody>
            </p:sp>
          </p:grpSp>
          <p:grpSp>
            <p:nvGrpSpPr>
              <p:cNvPr id="149" name="Graphic 630">
                <a:extLst>
                  <a:ext uri="{FF2B5EF4-FFF2-40B4-BE49-F238E27FC236}">
                    <a16:creationId xmlns:a16="http://schemas.microsoft.com/office/drawing/2014/main" id="{AC2EF5D2-3FF2-11D0-F086-B74F08819255}"/>
                  </a:ext>
                </a:extLst>
              </p:cNvPr>
              <p:cNvGrpSpPr/>
              <p:nvPr/>
            </p:nvGrpSpPr>
            <p:grpSpPr>
              <a:xfrm>
                <a:off x="8182018" y="4174802"/>
                <a:ext cx="218030" cy="89988"/>
                <a:chOff x="8182018" y="4174802"/>
                <a:chExt cx="218030" cy="89988"/>
              </a:xfrm>
              <a:solidFill>
                <a:srgbClr val="000000"/>
              </a:solidFill>
            </p:grpSpPr>
            <p:sp>
              <p:nvSpPr>
                <p:cNvPr id="166" name="Freeform 165">
                  <a:extLst>
                    <a:ext uri="{FF2B5EF4-FFF2-40B4-BE49-F238E27FC236}">
                      <a16:creationId xmlns:a16="http://schemas.microsoft.com/office/drawing/2014/main" id="{2D8B1139-5D61-668A-6393-54A8211C2A0D}"/>
                    </a:ext>
                  </a:extLst>
                </p:cNvPr>
                <p:cNvSpPr/>
                <p:nvPr/>
              </p:nvSpPr>
              <p:spPr>
                <a:xfrm>
                  <a:off x="8182018" y="4175590"/>
                  <a:ext cx="57815" cy="89148"/>
                </a:xfrm>
                <a:custGeom>
                  <a:avLst/>
                  <a:gdLst>
                    <a:gd name="connsiteX0" fmla="*/ 44976 w 57815"/>
                    <a:gd name="connsiteY0" fmla="*/ 53 h 89148"/>
                    <a:gd name="connsiteX1" fmla="*/ 44976 w 57815"/>
                    <a:gd name="connsiteY1" fmla="*/ 12131 h 89148"/>
                    <a:gd name="connsiteX2" fmla="*/ 43165 w 57815"/>
                    <a:gd name="connsiteY2" fmla="*/ 12131 h 89148"/>
                    <a:gd name="connsiteX3" fmla="*/ 23578 w 57815"/>
                    <a:gd name="connsiteY3" fmla="*/ 18854 h 89148"/>
                    <a:gd name="connsiteX4" fmla="*/ 14861 w 57815"/>
                    <a:gd name="connsiteY4" fmla="*/ 37419 h 89148"/>
                    <a:gd name="connsiteX5" fmla="*/ 32820 w 57815"/>
                    <a:gd name="connsiteY5" fmla="*/ 30014 h 89148"/>
                    <a:gd name="connsiteX6" fmla="*/ 51120 w 57815"/>
                    <a:gd name="connsiteY6" fmla="*/ 38180 h 89148"/>
                    <a:gd name="connsiteX7" fmla="*/ 57816 w 57815"/>
                    <a:gd name="connsiteY7" fmla="*/ 59266 h 89148"/>
                    <a:gd name="connsiteX8" fmla="*/ 49965 w 57815"/>
                    <a:gd name="connsiteY8" fmla="*/ 80877 h 89148"/>
                    <a:gd name="connsiteX9" fmla="*/ 29380 w 57815"/>
                    <a:gd name="connsiteY9" fmla="*/ 89148 h 89148"/>
                    <a:gd name="connsiteX10" fmla="*/ 8139 w 57815"/>
                    <a:gd name="connsiteY10" fmla="*/ 79459 h 89148"/>
                    <a:gd name="connsiteX11" fmla="*/ 0 w 57815"/>
                    <a:gd name="connsiteY11" fmla="*/ 54093 h 89148"/>
                    <a:gd name="connsiteX12" fmla="*/ 0 w 57815"/>
                    <a:gd name="connsiteY12" fmla="*/ 49104 h 89148"/>
                    <a:gd name="connsiteX13" fmla="*/ 11211 w 57815"/>
                    <a:gd name="connsiteY13" fmla="*/ 13051 h 89148"/>
                    <a:gd name="connsiteX14" fmla="*/ 43454 w 57815"/>
                    <a:gd name="connsiteY14" fmla="*/ 0 h 89148"/>
                    <a:gd name="connsiteX15" fmla="*/ 44950 w 57815"/>
                    <a:gd name="connsiteY15" fmla="*/ 0 h 89148"/>
                    <a:gd name="connsiteX16" fmla="*/ 29302 w 57815"/>
                    <a:gd name="connsiteY16" fmla="*/ 41830 h 89148"/>
                    <a:gd name="connsiteX17" fmla="*/ 20506 w 57815"/>
                    <a:gd name="connsiteY17" fmla="*/ 44535 h 89148"/>
                    <a:gd name="connsiteX18" fmla="*/ 14650 w 57815"/>
                    <a:gd name="connsiteY18" fmla="*/ 51756 h 89148"/>
                    <a:gd name="connsiteX19" fmla="*/ 14650 w 57815"/>
                    <a:gd name="connsiteY19" fmla="*/ 56194 h 89148"/>
                    <a:gd name="connsiteX20" fmla="*/ 18747 w 57815"/>
                    <a:gd name="connsiteY20" fmla="*/ 71660 h 89148"/>
                    <a:gd name="connsiteX21" fmla="*/ 29328 w 57815"/>
                    <a:gd name="connsiteY21" fmla="*/ 77410 h 89148"/>
                    <a:gd name="connsiteX22" fmla="*/ 39594 w 57815"/>
                    <a:gd name="connsiteY22" fmla="*/ 72553 h 89148"/>
                    <a:gd name="connsiteX23" fmla="*/ 43375 w 57815"/>
                    <a:gd name="connsiteY23" fmla="*/ 59738 h 89148"/>
                    <a:gd name="connsiteX24" fmla="*/ 39542 w 57815"/>
                    <a:gd name="connsiteY24" fmla="*/ 46819 h 89148"/>
                    <a:gd name="connsiteX25" fmla="*/ 29328 w 57815"/>
                    <a:gd name="connsiteY25" fmla="*/ 41830 h 8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7815" h="89148">
                      <a:moveTo>
                        <a:pt x="44976" y="53"/>
                      </a:moveTo>
                      <a:lnTo>
                        <a:pt x="44976" y="12131"/>
                      </a:lnTo>
                      <a:lnTo>
                        <a:pt x="43165" y="12131"/>
                      </a:lnTo>
                      <a:cubicBezTo>
                        <a:pt x="34999" y="12263"/>
                        <a:pt x="28461" y="14495"/>
                        <a:pt x="23578" y="18854"/>
                      </a:cubicBezTo>
                      <a:cubicBezTo>
                        <a:pt x="18694" y="23213"/>
                        <a:pt x="15780" y="29410"/>
                        <a:pt x="14861" y="37419"/>
                      </a:cubicBezTo>
                      <a:cubicBezTo>
                        <a:pt x="19561" y="32482"/>
                        <a:pt x="25547" y="30014"/>
                        <a:pt x="32820" y="30014"/>
                      </a:cubicBezTo>
                      <a:cubicBezTo>
                        <a:pt x="40539" y="30014"/>
                        <a:pt x="46657" y="32745"/>
                        <a:pt x="51120" y="38180"/>
                      </a:cubicBezTo>
                      <a:cubicBezTo>
                        <a:pt x="55584" y="43642"/>
                        <a:pt x="57816" y="50653"/>
                        <a:pt x="57816" y="59266"/>
                      </a:cubicBezTo>
                      <a:cubicBezTo>
                        <a:pt x="57816" y="67879"/>
                        <a:pt x="55190" y="75363"/>
                        <a:pt x="49965" y="80877"/>
                      </a:cubicBezTo>
                      <a:cubicBezTo>
                        <a:pt x="44740" y="86391"/>
                        <a:pt x="37861" y="89148"/>
                        <a:pt x="29380" y="89148"/>
                      </a:cubicBezTo>
                      <a:cubicBezTo>
                        <a:pt x="20900" y="89148"/>
                        <a:pt x="13574" y="85919"/>
                        <a:pt x="8139" y="79459"/>
                      </a:cubicBezTo>
                      <a:cubicBezTo>
                        <a:pt x="2704" y="72999"/>
                        <a:pt x="0" y="64544"/>
                        <a:pt x="0" y="54093"/>
                      </a:cubicBezTo>
                      <a:lnTo>
                        <a:pt x="0" y="49104"/>
                      </a:lnTo>
                      <a:cubicBezTo>
                        <a:pt x="0" y="33769"/>
                        <a:pt x="3728" y="21742"/>
                        <a:pt x="11211" y="13051"/>
                      </a:cubicBezTo>
                      <a:cubicBezTo>
                        <a:pt x="18694" y="4359"/>
                        <a:pt x="29433" y="0"/>
                        <a:pt x="43454" y="0"/>
                      </a:cubicBezTo>
                      <a:lnTo>
                        <a:pt x="44950" y="0"/>
                      </a:lnTo>
                      <a:close/>
                      <a:moveTo>
                        <a:pt x="29302" y="41830"/>
                      </a:moveTo>
                      <a:cubicBezTo>
                        <a:pt x="26098" y="41830"/>
                        <a:pt x="23157" y="42723"/>
                        <a:pt x="20506" y="44535"/>
                      </a:cubicBezTo>
                      <a:cubicBezTo>
                        <a:pt x="17828" y="46347"/>
                        <a:pt x="15885" y="48736"/>
                        <a:pt x="14650" y="51756"/>
                      </a:cubicBezTo>
                      <a:lnTo>
                        <a:pt x="14650" y="56194"/>
                      </a:lnTo>
                      <a:cubicBezTo>
                        <a:pt x="14650" y="62679"/>
                        <a:pt x="16016" y="67853"/>
                        <a:pt x="18747" y="71660"/>
                      </a:cubicBezTo>
                      <a:cubicBezTo>
                        <a:pt x="21477" y="75494"/>
                        <a:pt x="24996" y="77410"/>
                        <a:pt x="29328" y="77410"/>
                      </a:cubicBezTo>
                      <a:cubicBezTo>
                        <a:pt x="33660" y="77410"/>
                        <a:pt x="37073" y="75782"/>
                        <a:pt x="39594" y="72553"/>
                      </a:cubicBezTo>
                      <a:cubicBezTo>
                        <a:pt x="42115" y="69297"/>
                        <a:pt x="43375" y="65043"/>
                        <a:pt x="43375" y="59738"/>
                      </a:cubicBezTo>
                      <a:cubicBezTo>
                        <a:pt x="43375" y="54434"/>
                        <a:pt x="42089" y="50154"/>
                        <a:pt x="39542" y="46819"/>
                      </a:cubicBezTo>
                      <a:cubicBezTo>
                        <a:pt x="36968" y="43485"/>
                        <a:pt x="33582" y="41830"/>
                        <a:pt x="29328" y="41830"/>
                      </a:cubicBezTo>
                      <a:close/>
                    </a:path>
                  </a:pathLst>
                </a:custGeom>
                <a:solidFill>
                  <a:srgbClr val="000000"/>
                </a:solidFill>
                <a:ln w="0" cap="flat">
                  <a:noFill/>
                  <a:prstDash val="solid"/>
                  <a:miter/>
                </a:ln>
              </p:spPr>
              <p:txBody>
                <a:bodyPr rtlCol="0" anchor="ctr"/>
                <a:lstStyle/>
                <a:p>
                  <a:endParaRPr lang="en-US"/>
                </a:p>
              </p:txBody>
            </p:sp>
            <p:sp>
              <p:nvSpPr>
                <p:cNvPr id="167" name="Freeform 166">
                  <a:extLst>
                    <a:ext uri="{FF2B5EF4-FFF2-40B4-BE49-F238E27FC236}">
                      <a16:creationId xmlns:a16="http://schemas.microsoft.com/office/drawing/2014/main" id="{EA880C75-2319-4487-4448-AD6F4E0BBF2B}"/>
                    </a:ext>
                  </a:extLst>
                </p:cNvPr>
                <p:cNvSpPr/>
                <p:nvPr/>
              </p:nvSpPr>
              <p:spPr>
                <a:xfrm>
                  <a:off x="8251964" y="4175590"/>
                  <a:ext cx="57815" cy="89148"/>
                </a:xfrm>
                <a:custGeom>
                  <a:avLst/>
                  <a:gdLst>
                    <a:gd name="connsiteX0" fmla="*/ 44977 w 57815"/>
                    <a:gd name="connsiteY0" fmla="*/ 53 h 89148"/>
                    <a:gd name="connsiteX1" fmla="*/ 44977 w 57815"/>
                    <a:gd name="connsiteY1" fmla="*/ 12131 h 89148"/>
                    <a:gd name="connsiteX2" fmla="*/ 43165 w 57815"/>
                    <a:gd name="connsiteY2" fmla="*/ 12131 h 89148"/>
                    <a:gd name="connsiteX3" fmla="*/ 23578 w 57815"/>
                    <a:gd name="connsiteY3" fmla="*/ 18854 h 89148"/>
                    <a:gd name="connsiteX4" fmla="*/ 14861 w 57815"/>
                    <a:gd name="connsiteY4" fmla="*/ 37419 h 89148"/>
                    <a:gd name="connsiteX5" fmla="*/ 32820 w 57815"/>
                    <a:gd name="connsiteY5" fmla="*/ 30014 h 89148"/>
                    <a:gd name="connsiteX6" fmla="*/ 51120 w 57815"/>
                    <a:gd name="connsiteY6" fmla="*/ 38180 h 89148"/>
                    <a:gd name="connsiteX7" fmla="*/ 57816 w 57815"/>
                    <a:gd name="connsiteY7" fmla="*/ 59266 h 89148"/>
                    <a:gd name="connsiteX8" fmla="*/ 49965 w 57815"/>
                    <a:gd name="connsiteY8" fmla="*/ 80877 h 89148"/>
                    <a:gd name="connsiteX9" fmla="*/ 29380 w 57815"/>
                    <a:gd name="connsiteY9" fmla="*/ 89148 h 89148"/>
                    <a:gd name="connsiteX10" fmla="*/ 8140 w 57815"/>
                    <a:gd name="connsiteY10" fmla="*/ 79459 h 89148"/>
                    <a:gd name="connsiteX11" fmla="*/ 0 w 57815"/>
                    <a:gd name="connsiteY11" fmla="*/ 54093 h 89148"/>
                    <a:gd name="connsiteX12" fmla="*/ 0 w 57815"/>
                    <a:gd name="connsiteY12" fmla="*/ 49104 h 89148"/>
                    <a:gd name="connsiteX13" fmla="*/ 11211 w 57815"/>
                    <a:gd name="connsiteY13" fmla="*/ 13051 h 89148"/>
                    <a:gd name="connsiteX14" fmla="*/ 43454 w 57815"/>
                    <a:gd name="connsiteY14" fmla="*/ 0 h 89148"/>
                    <a:gd name="connsiteX15" fmla="*/ 44951 w 57815"/>
                    <a:gd name="connsiteY15" fmla="*/ 0 h 89148"/>
                    <a:gd name="connsiteX16" fmla="*/ 29302 w 57815"/>
                    <a:gd name="connsiteY16" fmla="*/ 41830 h 89148"/>
                    <a:gd name="connsiteX17" fmla="*/ 20506 w 57815"/>
                    <a:gd name="connsiteY17" fmla="*/ 44535 h 89148"/>
                    <a:gd name="connsiteX18" fmla="*/ 14651 w 57815"/>
                    <a:gd name="connsiteY18" fmla="*/ 51756 h 89148"/>
                    <a:gd name="connsiteX19" fmla="*/ 14651 w 57815"/>
                    <a:gd name="connsiteY19" fmla="*/ 56194 h 89148"/>
                    <a:gd name="connsiteX20" fmla="*/ 18747 w 57815"/>
                    <a:gd name="connsiteY20" fmla="*/ 71660 h 89148"/>
                    <a:gd name="connsiteX21" fmla="*/ 29328 w 57815"/>
                    <a:gd name="connsiteY21" fmla="*/ 77410 h 89148"/>
                    <a:gd name="connsiteX22" fmla="*/ 39594 w 57815"/>
                    <a:gd name="connsiteY22" fmla="*/ 72553 h 89148"/>
                    <a:gd name="connsiteX23" fmla="*/ 43375 w 57815"/>
                    <a:gd name="connsiteY23" fmla="*/ 59738 h 89148"/>
                    <a:gd name="connsiteX24" fmla="*/ 39542 w 57815"/>
                    <a:gd name="connsiteY24" fmla="*/ 46819 h 89148"/>
                    <a:gd name="connsiteX25" fmla="*/ 29328 w 57815"/>
                    <a:gd name="connsiteY25" fmla="*/ 41830 h 8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7815" h="89148">
                      <a:moveTo>
                        <a:pt x="44977" y="53"/>
                      </a:moveTo>
                      <a:lnTo>
                        <a:pt x="44977" y="12131"/>
                      </a:lnTo>
                      <a:lnTo>
                        <a:pt x="43165" y="12131"/>
                      </a:lnTo>
                      <a:cubicBezTo>
                        <a:pt x="35000" y="12263"/>
                        <a:pt x="28462" y="14495"/>
                        <a:pt x="23578" y="18854"/>
                      </a:cubicBezTo>
                      <a:cubicBezTo>
                        <a:pt x="18695" y="23213"/>
                        <a:pt x="15780" y="29410"/>
                        <a:pt x="14861" y="37419"/>
                      </a:cubicBezTo>
                      <a:cubicBezTo>
                        <a:pt x="19561" y="32482"/>
                        <a:pt x="25547" y="30014"/>
                        <a:pt x="32820" y="30014"/>
                      </a:cubicBezTo>
                      <a:cubicBezTo>
                        <a:pt x="40539" y="30014"/>
                        <a:pt x="46657" y="32745"/>
                        <a:pt x="51120" y="38180"/>
                      </a:cubicBezTo>
                      <a:cubicBezTo>
                        <a:pt x="55585" y="43642"/>
                        <a:pt x="57816" y="50653"/>
                        <a:pt x="57816" y="59266"/>
                      </a:cubicBezTo>
                      <a:cubicBezTo>
                        <a:pt x="57816" y="67879"/>
                        <a:pt x="55190" y="75363"/>
                        <a:pt x="49965" y="80877"/>
                      </a:cubicBezTo>
                      <a:cubicBezTo>
                        <a:pt x="44740" y="86391"/>
                        <a:pt x="37862" y="89148"/>
                        <a:pt x="29380" y="89148"/>
                      </a:cubicBezTo>
                      <a:cubicBezTo>
                        <a:pt x="20900" y="89148"/>
                        <a:pt x="13575" y="85919"/>
                        <a:pt x="8140" y="79459"/>
                      </a:cubicBezTo>
                      <a:cubicBezTo>
                        <a:pt x="2704" y="72999"/>
                        <a:pt x="0" y="64544"/>
                        <a:pt x="0" y="54093"/>
                      </a:cubicBezTo>
                      <a:lnTo>
                        <a:pt x="0" y="49104"/>
                      </a:lnTo>
                      <a:cubicBezTo>
                        <a:pt x="0" y="33769"/>
                        <a:pt x="3729" y="21742"/>
                        <a:pt x="11211" y="13051"/>
                      </a:cubicBezTo>
                      <a:cubicBezTo>
                        <a:pt x="18668" y="4359"/>
                        <a:pt x="29433" y="0"/>
                        <a:pt x="43454" y="0"/>
                      </a:cubicBezTo>
                      <a:lnTo>
                        <a:pt x="44951" y="0"/>
                      </a:lnTo>
                      <a:close/>
                      <a:moveTo>
                        <a:pt x="29302" y="41830"/>
                      </a:moveTo>
                      <a:cubicBezTo>
                        <a:pt x="26098" y="41830"/>
                        <a:pt x="23158" y="42723"/>
                        <a:pt x="20506" y="44535"/>
                      </a:cubicBezTo>
                      <a:cubicBezTo>
                        <a:pt x="17828" y="46347"/>
                        <a:pt x="15885" y="48736"/>
                        <a:pt x="14651" y="51756"/>
                      </a:cubicBezTo>
                      <a:lnTo>
                        <a:pt x="14651" y="56194"/>
                      </a:lnTo>
                      <a:cubicBezTo>
                        <a:pt x="14651" y="62679"/>
                        <a:pt x="16016" y="67853"/>
                        <a:pt x="18747" y="71660"/>
                      </a:cubicBezTo>
                      <a:cubicBezTo>
                        <a:pt x="21477" y="75494"/>
                        <a:pt x="24996" y="77410"/>
                        <a:pt x="29328" y="77410"/>
                      </a:cubicBezTo>
                      <a:cubicBezTo>
                        <a:pt x="33660" y="77410"/>
                        <a:pt x="37074" y="75782"/>
                        <a:pt x="39594" y="72553"/>
                      </a:cubicBezTo>
                      <a:cubicBezTo>
                        <a:pt x="42115" y="69297"/>
                        <a:pt x="43375" y="65043"/>
                        <a:pt x="43375" y="59738"/>
                      </a:cubicBezTo>
                      <a:cubicBezTo>
                        <a:pt x="43375" y="54434"/>
                        <a:pt x="42089" y="50154"/>
                        <a:pt x="39542" y="46819"/>
                      </a:cubicBezTo>
                      <a:cubicBezTo>
                        <a:pt x="36969" y="43485"/>
                        <a:pt x="33582" y="41830"/>
                        <a:pt x="29328" y="41830"/>
                      </a:cubicBezTo>
                      <a:close/>
                    </a:path>
                  </a:pathLst>
                </a:custGeom>
                <a:solidFill>
                  <a:srgbClr val="000000"/>
                </a:solidFill>
                <a:ln w="0" cap="flat">
                  <a:noFill/>
                  <a:prstDash val="solid"/>
                  <a:miter/>
                </a:ln>
              </p:spPr>
              <p:txBody>
                <a:bodyPr rtlCol="0" anchor="ctr"/>
                <a:lstStyle/>
                <a:p>
                  <a:endParaRPr lang="en-US"/>
                </a:p>
              </p:txBody>
            </p:sp>
            <p:sp>
              <p:nvSpPr>
                <p:cNvPr id="168" name="Freeform 167">
                  <a:extLst>
                    <a:ext uri="{FF2B5EF4-FFF2-40B4-BE49-F238E27FC236}">
                      <a16:creationId xmlns:a16="http://schemas.microsoft.com/office/drawing/2014/main" id="{4D957D0F-4FD7-9CBF-3140-9D87CFD28D1F}"/>
                    </a:ext>
                  </a:extLst>
                </p:cNvPr>
                <p:cNvSpPr/>
                <p:nvPr/>
              </p:nvSpPr>
              <p:spPr>
                <a:xfrm>
                  <a:off x="8320860" y="4174802"/>
                  <a:ext cx="79188" cy="89988"/>
                </a:xfrm>
                <a:custGeom>
                  <a:avLst/>
                  <a:gdLst>
                    <a:gd name="connsiteX0" fmla="*/ 0 w 79188"/>
                    <a:gd name="connsiteY0" fmla="*/ 18092 h 89988"/>
                    <a:gd name="connsiteX1" fmla="*/ 5120 w 79188"/>
                    <a:gd name="connsiteY1" fmla="*/ 5068 h 89988"/>
                    <a:gd name="connsiteX2" fmla="*/ 18511 w 79188"/>
                    <a:gd name="connsiteY2" fmla="*/ 0 h 89988"/>
                    <a:gd name="connsiteX3" fmla="*/ 32006 w 79188"/>
                    <a:gd name="connsiteY3" fmla="*/ 5068 h 89988"/>
                    <a:gd name="connsiteX4" fmla="*/ 37074 w 79188"/>
                    <a:gd name="connsiteY4" fmla="*/ 18381 h 89988"/>
                    <a:gd name="connsiteX5" fmla="*/ 37074 w 79188"/>
                    <a:gd name="connsiteY5" fmla="*/ 22713 h 89988"/>
                    <a:gd name="connsiteX6" fmla="*/ 32006 w 79188"/>
                    <a:gd name="connsiteY6" fmla="*/ 35633 h 89988"/>
                    <a:gd name="connsiteX7" fmla="*/ 18642 w 79188"/>
                    <a:gd name="connsiteY7" fmla="*/ 40675 h 89988"/>
                    <a:gd name="connsiteX8" fmla="*/ 5277 w 79188"/>
                    <a:gd name="connsiteY8" fmla="*/ 35712 h 89988"/>
                    <a:gd name="connsiteX9" fmla="*/ 26 w 79188"/>
                    <a:gd name="connsiteY9" fmla="*/ 22346 h 89988"/>
                    <a:gd name="connsiteX10" fmla="*/ 26 w 79188"/>
                    <a:gd name="connsiteY10" fmla="*/ 18066 h 89988"/>
                    <a:gd name="connsiteX11" fmla="*/ 10214 w 79188"/>
                    <a:gd name="connsiteY11" fmla="*/ 22713 h 89988"/>
                    <a:gd name="connsiteX12" fmla="*/ 12524 w 79188"/>
                    <a:gd name="connsiteY12" fmla="*/ 29436 h 89988"/>
                    <a:gd name="connsiteX13" fmla="*/ 18616 w 79188"/>
                    <a:gd name="connsiteY13" fmla="*/ 32009 h 89988"/>
                    <a:gd name="connsiteX14" fmla="*/ 24629 w 79188"/>
                    <a:gd name="connsiteY14" fmla="*/ 29436 h 89988"/>
                    <a:gd name="connsiteX15" fmla="*/ 26912 w 79188"/>
                    <a:gd name="connsiteY15" fmla="*/ 22477 h 89988"/>
                    <a:gd name="connsiteX16" fmla="*/ 26912 w 79188"/>
                    <a:gd name="connsiteY16" fmla="*/ 18066 h 89988"/>
                    <a:gd name="connsiteX17" fmla="*/ 24602 w 79188"/>
                    <a:gd name="connsiteY17" fmla="*/ 11317 h 89988"/>
                    <a:gd name="connsiteX18" fmla="*/ 18511 w 79188"/>
                    <a:gd name="connsiteY18" fmla="*/ 8718 h 89988"/>
                    <a:gd name="connsiteX19" fmla="*/ 12472 w 79188"/>
                    <a:gd name="connsiteY19" fmla="*/ 11344 h 89988"/>
                    <a:gd name="connsiteX20" fmla="*/ 10214 w 79188"/>
                    <a:gd name="connsiteY20" fmla="*/ 18250 h 89988"/>
                    <a:gd name="connsiteX21" fmla="*/ 10214 w 79188"/>
                    <a:gd name="connsiteY21" fmla="*/ 22713 h 89988"/>
                    <a:gd name="connsiteX22" fmla="*/ 21635 w 79188"/>
                    <a:gd name="connsiteY22" fmla="*/ 82216 h 89988"/>
                    <a:gd name="connsiteX23" fmla="*/ 14126 w 79188"/>
                    <a:gd name="connsiteY23" fmla="*/ 77883 h 89988"/>
                    <a:gd name="connsiteX24" fmla="*/ 56845 w 79188"/>
                    <a:gd name="connsiteY24" fmla="*/ 9479 h 89988"/>
                    <a:gd name="connsiteX25" fmla="*/ 64354 w 79188"/>
                    <a:gd name="connsiteY25" fmla="*/ 13812 h 89988"/>
                    <a:gd name="connsiteX26" fmla="*/ 21635 w 79188"/>
                    <a:gd name="connsiteY26" fmla="*/ 82216 h 89988"/>
                    <a:gd name="connsiteX27" fmla="*/ 42062 w 79188"/>
                    <a:gd name="connsiteY27" fmla="*/ 67327 h 89988"/>
                    <a:gd name="connsiteX28" fmla="*/ 47287 w 79188"/>
                    <a:gd name="connsiteY28" fmla="*/ 54276 h 89988"/>
                    <a:gd name="connsiteX29" fmla="*/ 60625 w 79188"/>
                    <a:gd name="connsiteY29" fmla="*/ 49288 h 89988"/>
                    <a:gd name="connsiteX30" fmla="*/ 73990 w 79188"/>
                    <a:gd name="connsiteY30" fmla="*/ 54276 h 89988"/>
                    <a:gd name="connsiteX31" fmla="*/ 79189 w 79188"/>
                    <a:gd name="connsiteY31" fmla="*/ 67747 h 89988"/>
                    <a:gd name="connsiteX32" fmla="*/ 79189 w 79188"/>
                    <a:gd name="connsiteY32" fmla="*/ 72027 h 89988"/>
                    <a:gd name="connsiteX33" fmla="*/ 74173 w 79188"/>
                    <a:gd name="connsiteY33" fmla="*/ 84920 h 89988"/>
                    <a:gd name="connsiteX34" fmla="*/ 60731 w 79188"/>
                    <a:gd name="connsiteY34" fmla="*/ 89988 h 89988"/>
                    <a:gd name="connsiteX35" fmla="*/ 47182 w 79188"/>
                    <a:gd name="connsiteY35" fmla="*/ 84973 h 89988"/>
                    <a:gd name="connsiteX36" fmla="*/ 42036 w 79188"/>
                    <a:gd name="connsiteY36" fmla="*/ 71712 h 89988"/>
                    <a:gd name="connsiteX37" fmla="*/ 42036 w 79188"/>
                    <a:gd name="connsiteY37" fmla="*/ 67327 h 89988"/>
                    <a:gd name="connsiteX38" fmla="*/ 52303 w 79188"/>
                    <a:gd name="connsiteY38" fmla="*/ 71948 h 89988"/>
                    <a:gd name="connsiteX39" fmla="*/ 54665 w 79188"/>
                    <a:gd name="connsiteY39" fmla="*/ 78645 h 89988"/>
                    <a:gd name="connsiteX40" fmla="*/ 60757 w 79188"/>
                    <a:gd name="connsiteY40" fmla="*/ 81270 h 89988"/>
                    <a:gd name="connsiteX41" fmla="*/ 66795 w 79188"/>
                    <a:gd name="connsiteY41" fmla="*/ 78776 h 89988"/>
                    <a:gd name="connsiteX42" fmla="*/ 69001 w 79188"/>
                    <a:gd name="connsiteY42" fmla="*/ 71765 h 89988"/>
                    <a:gd name="connsiteX43" fmla="*/ 69001 w 79188"/>
                    <a:gd name="connsiteY43" fmla="*/ 67248 h 89988"/>
                    <a:gd name="connsiteX44" fmla="*/ 66665 w 79188"/>
                    <a:gd name="connsiteY44" fmla="*/ 60526 h 89988"/>
                    <a:gd name="connsiteX45" fmla="*/ 60652 w 79188"/>
                    <a:gd name="connsiteY45" fmla="*/ 58005 h 89988"/>
                    <a:gd name="connsiteX46" fmla="*/ 54613 w 79188"/>
                    <a:gd name="connsiteY46" fmla="*/ 60526 h 89988"/>
                    <a:gd name="connsiteX47" fmla="*/ 52303 w 79188"/>
                    <a:gd name="connsiteY47" fmla="*/ 67511 h 89988"/>
                    <a:gd name="connsiteX48" fmla="*/ 52303 w 79188"/>
                    <a:gd name="connsiteY48" fmla="*/ 71948 h 89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88">
                      <a:moveTo>
                        <a:pt x="0" y="18092"/>
                      </a:moveTo>
                      <a:cubicBezTo>
                        <a:pt x="0" y="12814"/>
                        <a:pt x="1707" y="8455"/>
                        <a:pt x="5120" y="5068"/>
                      </a:cubicBezTo>
                      <a:cubicBezTo>
                        <a:pt x="8533" y="1681"/>
                        <a:pt x="12997" y="0"/>
                        <a:pt x="18511" y="0"/>
                      </a:cubicBezTo>
                      <a:cubicBezTo>
                        <a:pt x="24025" y="0"/>
                        <a:pt x="28619" y="1707"/>
                        <a:pt x="32006" y="5068"/>
                      </a:cubicBezTo>
                      <a:cubicBezTo>
                        <a:pt x="35393" y="8455"/>
                        <a:pt x="37074" y="12893"/>
                        <a:pt x="37074" y="18381"/>
                      </a:cubicBezTo>
                      <a:lnTo>
                        <a:pt x="37074" y="22713"/>
                      </a:lnTo>
                      <a:cubicBezTo>
                        <a:pt x="37074" y="27965"/>
                        <a:pt x="35367" y="32272"/>
                        <a:pt x="32006" y="35633"/>
                      </a:cubicBezTo>
                      <a:cubicBezTo>
                        <a:pt x="28619" y="38994"/>
                        <a:pt x="24155" y="40675"/>
                        <a:pt x="18642" y="40675"/>
                      </a:cubicBezTo>
                      <a:cubicBezTo>
                        <a:pt x="13128" y="40675"/>
                        <a:pt x="8770" y="39020"/>
                        <a:pt x="5277" y="35712"/>
                      </a:cubicBezTo>
                      <a:cubicBezTo>
                        <a:pt x="1760" y="32403"/>
                        <a:pt x="26" y="27939"/>
                        <a:pt x="26" y="22346"/>
                      </a:cubicBezTo>
                      <a:lnTo>
                        <a:pt x="26" y="18066"/>
                      </a:lnTo>
                      <a:close/>
                      <a:moveTo>
                        <a:pt x="10214" y="22713"/>
                      </a:moveTo>
                      <a:cubicBezTo>
                        <a:pt x="10214" y="25497"/>
                        <a:pt x="10975" y="27729"/>
                        <a:pt x="12524" y="29436"/>
                      </a:cubicBezTo>
                      <a:cubicBezTo>
                        <a:pt x="14074" y="31143"/>
                        <a:pt x="16095" y="32009"/>
                        <a:pt x="18616" y="32009"/>
                      </a:cubicBezTo>
                      <a:cubicBezTo>
                        <a:pt x="21136" y="32009"/>
                        <a:pt x="23105" y="31143"/>
                        <a:pt x="24629" y="29436"/>
                      </a:cubicBezTo>
                      <a:cubicBezTo>
                        <a:pt x="26151" y="27729"/>
                        <a:pt x="26912" y="25418"/>
                        <a:pt x="26912" y="22477"/>
                      </a:cubicBezTo>
                      <a:lnTo>
                        <a:pt x="26912" y="18066"/>
                      </a:lnTo>
                      <a:cubicBezTo>
                        <a:pt x="26912" y="15282"/>
                        <a:pt x="26151" y="13050"/>
                        <a:pt x="24602" y="11317"/>
                      </a:cubicBezTo>
                      <a:cubicBezTo>
                        <a:pt x="23053" y="9584"/>
                        <a:pt x="21031" y="8718"/>
                        <a:pt x="18511" y="8718"/>
                      </a:cubicBezTo>
                      <a:cubicBezTo>
                        <a:pt x="15990" y="8718"/>
                        <a:pt x="13968" y="9584"/>
                        <a:pt x="12472" y="11344"/>
                      </a:cubicBezTo>
                      <a:cubicBezTo>
                        <a:pt x="10975" y="13103"/>
                        <a:pt x="10214" y="15388"/>
                        <a:pt x="10214" y="18250"/>
                      </a:cubicBezTo>
                      <a:lnTo>
                        <a:pt x="10214" y="22713"/>
                      </a:lnTo>
                      <a:close/>
                      <a:moveTo>
                        <a:pt x="21635" y="82216"/>
                      </a:moveTo>
                      <a:lnTo>
                        <a:pt x="14126" y="77883"/>
                      </a:lnTo>
                      <a:lnTo>
                        <a:pt x="56845" y="9479"/>
                      </a:lnTo>
                      <a:lnTo>
                        <a:pt x="64354" y="13812"/>
                      </a:lnTo>
                      <a:lnTo>
                        <a:pt x="21635" y="82216"/>
                      </a:lnTo>
                      <a:close/>
                      <a:moveTo>
                        <a:pt x="42062" y="67327"/>
                      </a:moveTo>
                      <a:cubicBezTo>
                        <a:pt x="42062" y="61970"/>
                        <a:pt x="43796" y="57611"/>
                        <a:pt x="47287" y="54276"/>
                      </a:cubicBezTo>
                      <a:cubicBezTo>
                        <a:pt x="50779" y="50942"/>
                        <a:pt x="55217" y="49288"/>
                        <a:pt x="60625" y="49288"/>
                      </a:cubicBezTo>
                      <a:cubicBezTo>
                        <a:pt x="66034" y="49288"/>
                        <a:pt x="70524" y="50942"/>
                        <a:pt x="73990" y="54276"/>
                      </a:cubicBezTo>
                      <a:cubicBezTo>
                        <a:pt x="77455" y="57611"/>
                        <a:pt x="79189" y="62101"/>
                        <a:pt x="79189" y="67747"/>
                      </a:cubicBezTo>
                      <a:lnTo>
                        <a:pt x="79189" y="72027"/>
                      </a:lnTo>
                      <a:cubicBezTo>
                        <a:pt x="79189" y="77227"/>
                        <a:pt x="77508" y="81533"/>
                        <a:pt x="74173" y="84920"/>
                      </a:cubicBezTo>
                      <a:cubicBezTo>
                        <a:pt x="70839" y="88308"/>
                        <a:pt x="66349" y="89988"/>
                        <a:pt x="60731" y="89988"/>
                      </a:cubicBezTo>
                      <a:cubicBezTo>
                        <a:pt x="55111" y="89988"/>
                        <a:pt x="50595" y="88308"/>
                        <a:pt x="47182" y="84973"/>
                      </a:cubicBezTo>
                      <a:cubicBezTo>
                        <a:pt x="43769" y="81638"/>
                        <a:pt x="42036" y="77200"/>
                        <a:pt x="42036" y="71712"/>
                      </a:cubicBezTo>
                      <a:lnTo>
                        <a:pt x="42036" y="67327"/>
                      </a:lnTo>
                      <a:close/>
                      <a:moveTo>
                        <a:pt x="52303" y="71948"/>
                      </a:moveTo>
                      <a:cubicBezTo>
                        <a:pt x="52303" y="74679"/>
                        <a:pt x="53090" y="76911"/>
                        <a:pt x="54665" y="78645"/>
                      </a:cubicBezTo>
                      <a:cubicBezTo>
                        <a:pt x="56241" y="80378"/>
                        <a:pt x="58288" y="81270"/>
                        <a:pt x="60757" y="81270"/>
                      </a:cubicBezTo>
                      <a:cubicBezTo>
                        <a:pt x="63225" y="81270"/>
                        <a:pt x="65325" y="80430"/>
                        <a:pt x="66795" y="78776"/>
                      </a:cubicBezTo>
                      <a:cubicBezTo>
                        <a:pt x="68266" y="77122"/>
                        <a:pt x="69001" y="74785"/>
                        <a:pt x="69001" y="71765"/>
                      </a:cubicBezTo>
                      <a:lnTo>
                        <a:pt x="69001" y="67248"/>
                      </a:lnTo>
                      <a:cubicBezTo>
                        <a:pt x="69001" y="64439"/>
                        <a:pt x="68213" y="62207"/>
                        <a:pt x="66665" y="60526"/>
                      </a:cubicBezTo>
                      <a:cubicBezTo>
                        <a:pt x="65089" y="58845"/>
                        <a:pt x="63093" y="58005"/>
                        <a:pt x="60652" y="58005"/>
                      </a:cubicBezTo>
                      <a:cubicBezTo>
                        <a:pt x="58210" y="58005"/>
                        <a:pt x="56162" y="58845"/>
                        <a:pt x="54613" y="60526"/>
                      </a:cubicBezTo>
                      <a:cubicBezTo>
                        <a:pt x="53063" y="62207"/>
                        <a:pt x="52303" y="64544"/>
                        <a:pt x="52303" y="67511"/>
                      </a:cubicBezTo>
                      <a:lnTo>
                        <a:pt x="52303" y="71948"/>
                      </a:lnTo>
                      <a:close/>
                    </a:path>
                  </a:pathLst>
                </a:custGeom>
                <a:solidFill>
                  <a:srgbClr val="000000"/>
                </a:solidFill>
                <a:ln w="0" cap="flat">
                  <a:noFill/>
                  <a:prstDash val="solid"/>
                  <a:miter/>
                </a:ln>
              </p:spPr>
              <p:txBody>
                <a:bodyPr rtlCol="0" anchor="ctr"/>
                <a:lstStyle/>
                <a:p>
                  <a:endParaRPr lang="en-US"/>
                </a:p>
              </p:txBody>
            </p:sp>
          </p:grpSp>
          <p:grpSp>
            <p:nvGrpSpPr>
              <p:cNvPr id="150" name="Graphic 630">
                <a:extLst>
                  <a:ext uri="{FF2B5EF4-FFF2-40B4-BE49-F238E27FC236}">
                    <a16:creationId xmlns:a16="http://schemas.microsoft.com/office/drawing/2014/main" id="{61F7C18A-BC5D-5CCD-84C4-24C2D0E8B2AC}"/>
                  </a:ext>
                </a:extLst>
              </p:cNvPr>
              <p:cNvGrpSpPr/>
              <p:nvPr/>
            </p:nvGrpSpPr>
            <p:grpSpPr>
              <a:xfrm>
                <a:off x="8778109" y="4174802"/>
                <a:ext cx="218056" cy="89988"/>
                <a:chOff x="8778109" y="4174802"/>
                <a:chExt cx="218056" cy="89988"/>
              </a:xfrm>
              <a:solidFill>
                <a:srgbClr val="000000"/>
              </a:solidFill>
            </p:grpSpPr>
            <p:sp>
              <p:nvSpPr>
                <p:cNvPr id="163" name="Freeform 162">
                  <a:extLst>
                    <a:ext uri="{FF2B5EF4-FFF2-40B4-BE49-F238E27FC236}">
                      <a16:creationId xmlns:a16="http://schemas.microsoft.com/office/drawing/2014/main" id="{43E1F6CC-3E4C-80A6-108F-C49ED2B1BF42}"/>
                    </a:ext>
                  </a:extLst>
                </p:cNvPr>
                <p:cNvSpPr/>
                <p:nvPr/>
              </p:nvSpPr>
              <p:spPr>
                <a:xfrm>
                  <a:off x="8778109" y="4175590"/>
                  <a:ext cx="57815" cy="89148"/>
                </a:xfrm>
                <a:custGeom>
                  <a:avLst/>
                  <a:gdLst>
                    <a:gd name="connsiteX0" fmla="*/ 44976 w 57815"/>
                    <a:gd name="connsiteY0" fmla="*/ 53 h 89148"/>
                    <a:gd name="connsiteX1" fmla="*/ 44976 w 57815"/>
                    <a:gd name="connsiteY1" fmla="*/ 12131 h 89148"/>
                    <a:gd name="connsiteX2" fmla="*/ 43165 w 57815"/>
                    <a:gd name="connsiteY2" fmla="*/ 12131 h 89148"/>
                    <a:gd name="connsiteX3" fmla="*/ 23578 w 57815"/>
                    <a:gd name="connsiteY3" fmla="*/ 18854 h 89148"/>
                    <a:gd name="connsiteX4" fmla="*/ 14861 w 57815"/>
                    <a:gd name="connsiteY4" fmla="*/ 37419 h 89148"/>
                    <a:gd name="connsiteX5" fmla="*/ 32820 w 57815"/>
                    <a:gd name="connsiteY5" fmla="*/ 30014 h 89148"/>
                    <a:gd name="connsiteX6" fmla="*/ 51120 w 57815"/>
                    <a:gd name="connsiteY6" fmla="*/ 38180 h 89148"/>
                    <a:gd name="connsiteX7" fmla="*/ 57816 w 57815"/>
                    <a:gd name="connsiteY7" fmla="*/ 59266 h 89148"/>
                    <a:gd name="connsiteX8" fmla="*/ 49965 w 57815"/>
                    <a:gd name="connsiteY8" fmla="*/ 80877 h 89148"/>
                    <a:gd name="connsiteX9" fmla="*/ 29380 w 57815"/>
                    <a:gd name="connsiteY9" fmla="*/ 89148 h 89148"/>
                    <a:gd name="connsiteX10" fmla="*/ 8139 w 57815"/>
                    <a:gd name="connsiteY10" fmla="*/ 79459 h 89148"/>
                    <a:gd name="connsiteX11" fmla="*/ 0 w 57815"/>
                    <a:gd name="connsiteY11" fmla="*/ 54093 h 89148"/>
                    <a:gd name="connsiteX12" fmla="*/ 0 w 57815"/>
                    <a:gd name="connsiteY12" fmla="*/ 49104 h 89148"/>
                    <a:gd name="connsiteX13" fmla="*/ 11211 w 57815"/>
                    <a:gd name="connsiteY13" fmla="*/ 13051 h 89148"/>
                    <a:gd name="connsiteX14" fmla="*/ 43453 w 57815"/>
                    <a:gd name="connsiteY14" fmla="*/ 0 h 89148"/>
                    <a:gd name="connsiteX15" fmla="*/ 44950 w 57815"/>
                    <a:gd name="connsiteY15" fmla="*/ 0 h 89148"/>
                    <a:gd name="connsiteX16" fmla="*/ 29302 w 57815"/>
                    <a:gd name="connsiteY16" fmla="*/ 41830 h 89148"/>
                    <a:gd name="connsiteX17" fmla="*/ 20506 w 57815"/>
                    <a:gd name="connsiteY17" fmla="*/ 44535 h 89148"/>
                    <a:gd name="connsiteX18" fmla="*/ 14650 w 57815"/>
                    <a:gd name="connsiteY18" fmla="*/ 51756 h 89148"/>
                    <a:gd name="connsiteX19" fmla="*/ 14650 w 57815"/>
                    <a:gd name="connsiteY19" fmla="*/ 56194 h 89148"/>
                    <a:gd name="connsiteX20" fmla="*/ 18747 w 57815"/>
                    <a:gd name="connsiteY20" fmla="*/ 71660 h 89148"/>
                    <a:gd name="connsiteX21" fmla="*/ 29328 w 57815"/>
                    <a:gd name="connsiteY21" fmla="*/ 77410 h 89148"/>
                    <a:gd name="connsiteX22" fmla="*/ 39594 w 57815"/>
                    <a:gd name="connsiteY22" fmla="*/ 72553 h 89148"/>
                    <a:gd name="connsiteX23" fmla="*/ 43375 w 57815"/>
                    <a:gd name="connsiteY23" fmla="*/ 59738 h 89148"/>
                    <a:gd name="connsiteX24" fmla="*/ 39541 w 57815"/>
                    <a:gd name="connsiteY24" fmla="*/ 46819 h 89148"/>
                    <a:gd name="connsiteX25" fmla="*/ 29328 w 57815"/>
                    <a:gd name="connsiteY25" fmla="*/ 41830 h 8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7815" h="89148">
                      <a:moveTo>
                        <a:pt x="44976" y="53"/>
                      </a:moveTo>
                      <a:lnTo>
                        <a:pt x="44976" y="12131"/>
                      </a:lnTo>
                      <a:lnTo>
                        <a:pt x="43165" y="12131"/>
                      </a:lnTo>
                      <a:cubicBezTo>
                        <a:pt x="34999" y="12263"/>
                        <a:pt x="28461" y="14495"/>
                        <a:pt x="23578" y="18854"/>
                      </a:cubicBezTo>
                      <a:cubicBezTo>
                        <a:pt x="18694" y="23213"/>
                        <a:pt x="15780" y="29410"/>
                        <a:pt x="14861" y="37419"/>
                      </a:cubicBezTo>
                      <a:cubicBezTo>
                        <a:pt x="19561" y="32482"/>
                        <a:pt x="25547" y="30014"/>
                        <a:pt x="32820" y="30014"/>
                      </a:cubicBezTo>
                      <a:cubicBezTo>
                        <a:pt x="40539" y="30014"/>
                        <a:pt x="46657" y="32745"/>
                        <a:pt x="51120" y="38180"/>
                      </a:cubicBezTo>
                      <a:cubicBezTo>
                        <a:pt x="55584" y="43642"/>
                        <a:pt x="57816" y="50653"/>
                        <a:pt x="57816" y="59266"/>
                      </a:cubicBezTo>
                      <a:cubicBezTo>
                        <a:pt x="57816" y="67879"/>
                        <a:pt x="55190" y="75363"/>
                        <a:pt x="49965" y="80877"/>
                      </a:cubicBezTo>
                      <a:cubicBezTo>
                        <a:pt x="44740" y="86391"/>
                        <a:pt x="37861" y="89148"/>
                        <a:pt x="29380" y="89148"/>
                      </a:cubicBezTo>
                      <a:cubicBezTo>
                        <a:pt x="20900" y="89148"/>
                        <a:pt x="13574" y="85919"/>
                        <a:pt x="8139" y="79459"/>
                      </a:cubicBezTo>
                      <a:cubicBezTo>
                        <a:pt x="2704" y="72999"/>
                        <a:pt x="0" y="64544"/>
                        <a:pt x="0" y="54093"/>
                      </a:cubicBezTo>
                      <a:lnTo>
                        <a:pt x="0" y="49104"/>
                      </a:lnTo>
                      <a:cubicBezTo>
                        <a:pt x="0" y="33769"/>
                        <a:pt x="3728" y="21742"/>
                        <a:pt x="11211" y="13051"/>
                      </a:cubicBezTo>
                      <a:cubicBezTo>
                        <a:pt x="18694" y="4359"/>
                        <a:pt x="29433" y="0"/>
                        <a:pt x="43453" y="0"/>
                      </a:cubicBezTo>
                      <a:lnTo>
                        <a:pt x="44950" y="0"/>
                      </a:lnTo>
                      <a:close/>
                      <a:moveTo>
                        <a:pt x="29302" y="41830"/>
                      </a:moveTo>
                      <a:cubicBezTo>
                        <a:pt x="26098" y="41830"/>
                        <a:pt x="23157" y="42723"/>
                        <a:pt x="20506" y="44535"/>
                      </a:cubicBezTo>
                      <a:cubicBezTo>
                        <a:pt x="17827" y="46347"/>
                        <a:pt x="15884" y="48736"/>
                        <a:pt x="14650" y="51756"/>
                      </a:cubicBezTo>
                      <a:lnTo>
                        <a:pt x="14650" y="56194"/>
                      </a:lnTo>
                      <a:cubicBezTo>
                        <a:pt x="14650" y="62679"/>
                        <a:pt x="16016" y="67853"/>
                        <a:pt x="18747" y="71660"/>
                      </a:cubicBezTo>
                      <a:cubicBezTo>
                        <a:pt x="21477" y="75494"/>
                        <a:pt x="24996" y="77410"/>
                        <a:pt x="29328" y="77410"/>
                      </a:cubicBezTo>
                      <a:cubicBezTo>
                        <a:pt x="33660" y="77410"/>
                        <a:pt x="37073" y="75782"/>
                        <a:pt x="39594" y="72553"/>
                      </a:cubicBezTo>
                      <a:cubicBezTo>
                        <a:pt x="42114" y="69297"/>
                        <a:pt x="43375" y="65043"/>
                        <a:pt x="43375" y="59738"/>
                      </a:cubicBezTo>
                      <a:cubicBezTo>
                        <a:pt x="43375" y="54434"/>
                        <a:pt x="42089" y="50154"/>
                        <a:pt x="39541" y="46819"/>
                      </a:cubicBezTo>
                      <a:cubicBezTo>
                        <a:pt x="36968" y="43485"/>
                        <a:pt x="33581" y="41830"/>
                        <a:pt x="29328" y="41830"/>
                      </a:cubicBezTo>
                      <a:close/>
                    </a:path>
                  </a:pathLst>
                </a:custGeom>
                <a:solidFill>
                  <a:srgbClr val="000000"/>
                </a:solidFill>
                <a:ln w="0" cap="flat">
                  <a:noFill/>
                  <a:prstDash val="solid"/>
                  <a:miter/>
                </a:ln>
              </p:spPr>
              <p:txBody>
                <a:bodyPr rtlCol="0" anchor="ctr"/>
                <a:lstStyle/>
                <a:p>
                  <a:endParaRPr lang="en-US"/>
                </a:p>
              </p:txBody>
            </p:sp>
            <p:sp>
              <p:nvSpPr>
                <p:cNvPr id="164" name="Freeform 163">
                  <a:extLst>
                    <a:ext uri="{FF2B5EF4-FFF2-40B4-BE49-F238E27FC236}">
                      <a16:creationId xmlns:a16="http://schemas.microsoft.com/office/drawing/2014/main" id="{5062A491-3FAE-6E63-457D-F40CCCFDD5FB}"/>
                    </a:ext>
                  </a:extLst>
                </p:cNvPr>
                <p:cNvSpPr/>
                <p:nvPr/>
              </p:nvSpPr>
              <p:spPr>
                <a:xfrm>
                  <a:off x="8845219" y="4176089"/>
                  <a:ext cx="60625" cy="87493"/>
                </a:xfrm>
                <a:custGeom>
                  <a:avLst/>
                  <a:gdLst>
                    <a:gd name="connsiteX0" fmla="*/ 60625 w 60625"/>
                    <a:gd name="connsiteY0" fmla="*/ 8088 h 87493"/>
                    <a:gd name="connsiteX1" fmla="*/ 25652 w 60625"/>
                    <a:gd name="connsiteY1" fmla="*/ 87494 h 87493"/>
                    <a:gd name="connsiteX2" fmla="*/ 10319 w 60625"/>
                    <a:gd name="connsiteY2" fmla="*/ 87494 h 87493"/>
                    <a:gd name="connsiteX3" fmla="*/ 45239 w 60625"/>
                    <a:gd name="connsiteY3" fmla="*/ 11711 h 87493"/>
                    <a:gd name="connsiteX4" fmla="*/ 0 w 60625"/>
                    <a:gd name="connsiteY4" fmla="*/ 11711 h 87493"/>
                    <a:gd name="connsiteX5" fmla="*/ 0 w 60625"/>
                    <a:gd name="connsiteY5" fmla="*/ 0 h 87493"/>
                    <a:gd name="connsiteX6" fmla="*/ 60625 w 60625"/>
                    <a:gd name="connsiteY6" fmla="*/ 0 h 87493"/>
                    <a:gd name="connsiteX7" fmla="*/ 60625 w 60625"/>
                    <a:gd name="connsiteY7" fmla="*/ 8114 h 8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625" h="87493">
                      <a:moveTo>
                        <a:pt x="60625" y="8088"/>
                      </a:moveTo>
                      <a:lnTo>
                        <a:pt x="25652" y="87494"/>
                      </a:lnTo>
                      <a:lnTo>
                        <a:pt x="10319" y="87494"/>
                      </a:lnTo>
                      <a:lnTo>
                        <a:pt x="45239" y="11711"/>
                      </a:lnTo>
                      <a:lnTo>
                        <a:pt x="0" y="11711"/>
                      </a:lnTo>
                      <a:lnTo>
                        <a:pt x="0" y="0"/>
                      </a:lnTo>
                      <a:lnTo>
                        <a:pt x="60625" y="0"/>
                      </a:lnTo>
                      <a:lnTo>
                        <a:pt x="60625" y="8114"/>
                      </a:lnTo>
                      <a:close/>
                    </a:path>
                  </a:pathLst>
                </a:custGeom>
                <a:solidFill>
                  <a:srgbClr val="000000"/>
                </a:solidFill>
                <a:ln w="0" cap="flat">
                  <a:noFill/>
                  <a:prstDash val="solid"/>
                  <a:miter/>
                </a:ln>
              </p:spPr>
              <p:txBody>
                <a:bodyPr rtlCol="0" anchor="ctr"/>
                <a:lstStyle/>
                <a:p>
                  <a:endParaRPr lang="en-US"/>
                </a:p>
              </p:txBody>
            </p:sp>
            <p:sp>
              <p:nvSpPr>
                <p:cNvPr id="165" name="Freeform 164">
                  <a:extLst>
                    <a:ext uri="{FF2B5EF4-FFF2-40B4-BE49-F238E27FC236}">
                      <a16:creationId xmlns:a16="http://schemas.microsoft.com/office/drawing/2014/main" id="{CC74AD0A-4405-AD96-EFE0-9BFE9C058A3C}"/>
                    </a:ext>
                  </a:extLst>
                </p:cNvPr>
                <p:cNvSpPr/>
                <p:nvPr/>
              </p:nvSpPr>
              <p:spPr>
                <a:xfrm>
                  <a:off x="8916951" y="4174802"/>
                  <a:ext cx="79214" cy="89988"/>
                </a:xfrm>
                <a:custGeom>
                  <a:avLst/>
                  <a:gdLst>
                    <a:gd name="connsiteX0" fmla="*/ 0 w 79214"/>
                    <a:gd name="connsiteY0" fmla="*/ 18092 h 89988"/>
                    <a:gd name="connsiteX1" fmla="*/ 5120 w 79214"/>
                    <a:gd name="connsiteY1" fmla="*/ 5068 h 89988"/>
                    <a:gd name="connsiteX2" fmla="*/ 18511 w 79214"/>
                    <a:gd name="connsiteY2" fmla="*/ 0 h 89988"/>
                    <a:gd name="connsiteX3" fmla="*/ 32006 w 79214"/>
                    <a:gd name="connsiteY3" fmla="*/ 5068 h 89988"/>
                    <a:gd name="connsiteX4" fmla="*/ 37074 w 79214"/>
                    <a:gd name="connsiteY4" fmla="*/ 18381 h 89988"/>
                    <a:gd name="connsiteX5" fmla="*/ 37074 w 79214"/>
                    <a:gd name="connsiteY5" fmla="*/ 22713 h 89988"/>
                    <a:gd name="connsiteX6" fmla="*/ 32006 w 79214"/>
                    <a:gd name="connsiteY6" fmla="*/ 35633 h 89988"/>
                    <a:gd name="connsiteX7" fmla="*/ 18642 w 79214"/>
                    <a:gd name="connsiteY7" fmla="*/ 40675 h 89988"/>
                    <a:gd name="connsiteX8" fmla="*/ 5277 w 79214"/>
                    <a:gd name="connsiteY8" fmla="*/ 35712 h 89988"/>
                    <a:gd name="connsiteX9" fmla="*/ 26 w 79214"/>
                    <a:gd name="connsiteY9" fmla="*/ 22346 h 89988"/>
                    <a:gd name="connsiteX10" fmla="*/ 26 w 79214"/>
                    <a:gd name="connsiteY10" fmla="*/ 18066 h 89988"/>
                    <a:gd name="connsiteX11" fmla="*/ 10240 w 79214"/>
                    <a:gd name="connsiteY11" fmla="*/ 22713 h 89988"/>
                    <a:gd name="connsiteX12" fmla="*/ 12550 w 79214"/>
                    <a:gd name="connsiteY12" fmla="*/ 29436 h 89988"/>
                    <a:gd name="connsiteX13" fmla="*/ 18642 w 79214"/>
                    <a:gd name="connsiteY13" fmla="*/ 32009 h 89988"/>
                    <a:gd name="connsiteX14" fmla="*/ 24655 w 79214"/>
                    <a:gd name="connsiteY14" fmla="*/ 29436 h 89988"/>
                    <a:gd name="connsiteX15" fmla="*/ 26939 w 79214"/>
                    <a:gd name="connsiteY15" fmla="*/ 22477 h 89988"/>
                    <a:gd name="connsiteX16" fmla="*/ 26939 w 79214"/>
                    <a:gd name="connsiteY16" fmla="*/ 18066 h 89988"/>
                    <a:gd name="connsiteX17" fmla="*/ 24629 w 79214"/>
                    <a:gd name="connsiteY17" fmla="*/ 11317 h 89988"/>
                    <a:gd name="connsiteX18" fmla="*/ 18537 w 79214"/>
                    <a:gd name="connsiteY18" fmla="*/ 8718 h 89988"/>
                    <a:gd name="connsiteX19" fmla="*/ 12498 w 79214"/>
                    <a:gd name="connsiteY19" fmla="*/ 11344 h 89988"/>
                    <a:gd name="connsiteX20" fmla="*/ 10240 w 79214"/>
                    <a:gd name="connsiteY20" fmla="*/ 18250 h 89988"/>
                    <a:gd name="connsiteX21" fmla="*/ 10240 w 79214"/>
                    <a:gd name="connsiteY21" fmla="*/ 22713 h 89988"/>
                    <a:gd name="connsiteX22" fmla="*/ 21635 w 79214"/>
                    <a:gd name="connsiteY22" fmla="*/ 82216 h 89988"/>
                    <a:gd name="connsiteX23" fmla="*/ 14126 w 79214"/>
                    <a:gd name="connsiteY23" fmla="*/ 77883 h 89988"/>
                    <a:gd name="connsiteX24" fmla="*/ 56845 w 79214"/>
                    <a:gd name="connsiteY24" fmla="*/ 9479 h 89988"/>
                    <a:gd name="connsiteX25" fmla="*/ 64354 w 79214"/>
                    <a:gd name="connsiteY25" fmla="*/ 13812 h 89988"/>
                    <a:gd name="connsiteX26" fmla="*/ 21635 w 79214"/>
                    <a:gd name="connsiteY26" fmla="*/ 82216 h 89988"/>
                    <a:gd name="connsiteX27" fmla="*/ 42089 w 79214"/>
                    <a:gd name="connsiteY27" fmla="*/ 67327 h 89988"/>
                    <a:gd name="connsiteX28" fmla="*/ 47313 w 79214"/>
                    <a:gd name="connsiteY28" fmla="*/ 54276 h 89988"/>
                    <a:gd name="connsiteX29" fmla="*/ 60652 w 79214"/>
                    <a:gd name="connsiteY29" fmla="*/ 49288 h 89988"/>
                    <a:gd name="connsiteX30" fmla="*/ 74016 w 79214"/>
                    <a:gd name="connsiteY30" fmla="*/ 54276 h 89988"/>
                    <a:gd name="connsiteX31" fmla="*/ 79214 w 79214"/>
                    <a:gd name="connsiteY31" fmla="*/ 67747 h 89988"/>
                    <a:gd name="connsiteX32" fmla="*/ 79214 w 79214"/>
                    <a:gd name="connsiteY32" fmla="*/ 72027 h 89988"/>
                    <a:gd name="connsiteX33" fmla="*/ 74200 w 79214"/>
                    <a:gd name="connsiteY33" fmla="*/ 84920 h 89988"/>
                    <a:gd name="connsiteX34" fmla="*/ 60757 w 79214"/>
                    <a:gd name="connsiteY34" fmla="*/ 89988 h 89988"/>
                    <a:gd name="connsiteX35" fmla="*/ 47208 w 79214"/>
                    <a:gd name="connsiteY35" fmla="*/ 84973 h 89988"/>
                    <a:gd name="connsiteX36" fmla="*/ 42062 w 79214"/>
                    <a:gd name="connsiteY36" fmla="*/ 71712 h 89988"/>
                    <a:gd name="connsiteX37" fmla="*/ 42062 w 79214"/>
                    <a:gd name="connsiteY37" fmla="*/ 67327 h 89988"/>
                    <a:gd name="connsiteX38" fmla="*/ 52302 w 79214"/>
                    <a:gd name="connsiteY38" fmla="*/ 71948 h 89988"/>
                    <a:gd name="connsiteX39" fmla="*/ 54665 w 79214"/>
                    <a:gd name="connsiteY39" fmla="*/ 78645 h 89988"/>
                    <a:gd name="connsiteX40" fmla="*/ 60757 w 79214"/>
                    <a:gd name="connsiteY40" fmla="*/ 81270 h 89988"/>
                    <a:gd name="connsiteX41" fmla="*/ 66795 w 79214"/>
                    <a:gd name="connsiteY41" fmla="*/ 78776 h 89988"/>
                    <a:gd name="connsiteX42" fmla="*/ 69001 w 79214"/>
                    <a:gd name="connsiteY42" fmla="*/ 71765 h 89988"/>
                    <a:gd name="connsiteX43" fmla="*/ 69001 w 79214"/>
                    <a:gd name="connsiteY43" fmla="*/ 67248 h 89988"/>
                    <a:gd name="connsiteX44" fmla="*/ 66665 w 79214"/>
                    <a:gd name="connsiteY44" fmla="*/ 60526 h 89988"/>
                    <a:gd name="connsiteX45" fmla="*/ 60652 w 79214"/>
                    <a:gd name="connsiteY45" fmla="*/ 58005 h 89988"/>
                    <a:gd name="connsiteX46" fmla="*/ 54613 w 79214"/>
                    <a:gd name="connsiteY46" fmla="*/ 60526 h 89988"/>
                    <a:gd name="connsiteX47" fmla="*/ 52302 w 79214"/>
                    <a:gd name="connsiteY47" fmla="*/ 67511 h 89988"/>
                    <a:gd name="connsiteX48" fmla="*/ 52302 w 79214"/>
                    <a:gd name="connsiteY48" fmla="*/ 71948 h 89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214" h="89988">
                      <a:moveTo>
                        <a:pt x="0" y="18092"/>
                      </a:moveTo>
                      <a:cubicBezTo>
                        <a:pt x="0" y="12814"/>
                        <a:pt x="1707" y="8455"/>
                        <a:pt x="5120" y="5068"/>
                      </a:cubicBezTo>
                      <a:cubicBezTo>
                        <a:pt x="8533" y="1681"/>
                        <a:pt x="12997" y="0"/>
                        <a:pt x="18511" y="0"/>
                      </a:cubicBezTo>
                      <a:cubicBezTo>
                        <a:pt x="24025" y="0"/>
                        <a:pt x="28619" y="1707"/>
                        <a:pt x="32006" y="5068"/>
                      </a:cubicBezTo>
                      <a:cubicBezTo>
                        <a:pt x="35393" y="8455"/>
                        <a:pt x="37074" y="12893"/>
                        <a:pt x="37074" y="18381"/>
                      </a:cubicBezTo>
                      <a:lnTo>
                        <a:pt x="37074" y="22713"/>
                      </a:lnTo>
                      <a:cubicBezTo>
                        <a:pt x="37074" y="27965"/>
                        <a:pt x="35367" y="32272"/>
                        <a:pt x="32006" y="35633"/>
                      </a:cubicBezTo>
                      <a:cubicBezTo>
                        <a:pt x="28619" y="38994"/>
                        <a:pt x="24155" y="40675"/>
                        <a:pt x="18642" y="40675"/>
                      </a:cubicBezTo>
                      <a:cubicBezTo>
                        <a:pt x="13128" y="40675"/>
                        <a:pt x="8770" y="39020"/>
                        <a:pt x="5277" y="35712"/>
                      </a:cubicBezTo>
                      <a:cubicBezTo>
                        <a:pt x="1759" y="32403"/>
                        <a:pt x="26" y="27939"/>
                        <a:pt x="26" y="22346"/>
                      </a:cubicBezTo>
                      <a:lnTo>
                        <a:pt x="26" y="18066"/>
                      </a:lnTo>
                      <a:close/>
                      <a:moveTo>
                        <a:pt x="10240" y="22713"/>
                      </a:moveTo>
                      <a:cubicBezTo>
                        <a:pt x="10240" y="25497"/>
                        <a:pt x="11001" y="27729"/>
                        <a:pt x="12550" y="29436"/>
                      </a:cubicBezTo>
                      <a:cubicBezTo>
                        <a:pt x="14100" y="31143"/>
                        <a:pt x="16122" y="32009"/>
                        <a:pt x="18642" y="32009"/>
                      </a:cubicBezTo>
                      <a:cubicBezTo>
                        <a:pt x="21163" y="32009"/>
                        <a:pt x="23132" y="31143"/>
                        <a:pt x="24655" y="29436"/>
                      </a:cubicBezTo>
                      <a:cubicBezTo>
                        <a:pt x="26177" y="27729"/>
                        <a:pt x="26939" y="25418"/>
                        <a:pt x="26939" y="22477"/>
                      </a:cubicBezTo>
                      <a:lnTo>
                        <a:pt x="26939" y="18066"/>
                      </a:lnTo>
                      <a:cubicBezTo>
                        <a:pt x="26939" y="15282"/>
                        <a:pt x="26177" y="13050"/>
                        <a:pt x="24629" y="11317"/>
                      </a:cubicBezTo>
                      <a:cubicBezTo>
                        <a:pt x="23079" y="9584"/>
                        <a:pt x="21057" y="8718"/>
                        <a:pt x="18537" y="8718"/>
                      </a:cubicBezTo>
                      <a:cubicBezTo>
                        <a:pt x="16016" y="8718"/>
                        <a:pt x="13995" y="9584"/>
                        <a:pt x="12498" y="11344"/>
                      </a:cubicBezTo>
                      <a:cubicBezTo>
                        <a:pt x="11001" y="13103"/>
                        <a:pt x="10240" y="15388"/>
                        <a:pt x="10240" y="18250"/>
                      </a:cubicBezTo>
                      <a:lnTo>
                        <a:pt x="10240" y="22713"/>
                      </a:lnTo>
                      <a:close/>
                      <a:moveTo>
                        <a:pt x="21635" y="82216"/>
                      </a:moveTo>
                      <a:lnTo>
                        <a:pt x="14126" y="77883"/>
                      </a:lnTo>
                      <a:lnTo>
                        <a:pt x="56845" y="9479"/>
                      </a:lnTo>
                      <a:lnTo>
                        <a:pt x="64354" y="13812"/>
                      </a:lnTo>
                      <a:lnTo>
                        <a:pt x="21635" y="82216"/>
                      </a:lnTo>
                      <a:close/>
                      <a:moveTo>
                        <a:pt x="42089" y="67327"/>
                      </a:moveTo>
                      <a:cubicBezTo>
                        <a:pt x="42089" y="61970"/>
                        <a:pt x="43821" y="57611"/>
                        <a:pt x="47313" y="54276"/>
                      </a:cubicBezTo>
                      <a:cubicBezTo>
                        <a:pt x="50806" y="50942"/>
                        <a:pt x="55243" y="49288"/>
                        <a:pt x="60652" y="49288"/>
                      </a:cubicBezTo>
                      <a:cubicBezTo>
                        <a:pt x="66060" y="49288"/>
                        <a:pt x="70550" y="50942"/>
                        <a:pt x="74016" y="54276"/>
                      </a:cubicBezTo>
                      <a:cubicBezTo>
                        <a:pt x="77482" y="57611"/>
                        <a:pt x="79214" y="62101"/>
                        <a:pt x="79214" y="67747"/>
                      </a:cubicBezTo>
                      <a:lnTo>
                        <a:pt x="79214" y="72027"/>
                      </a:lnTo>
                      <a:cubicBezTo>
                        <a:pt x="79214" y="77227"/>
                        <a:pt x="77534" y="81533"/>
                        <a:pt x="74200" y="84920"/>
                      </a:cubicBezTo>
                      <a:cubicBezTo>
                        <a:pt x="70865" y="88308"/>
                        <a:pt x="66375" y="89988"/>
                        <a:pt x="60757" y="89988"/>
                      </a:cubicBezTo>
                      <a:cubicBezTo>
                        <a:pt x="55138" y="89988"/>
                        <a:pt x="50622" y="88308"/>
                        <a:pt x="47208" y="84973"/>
                      </a:cubicBezTo>
                      <a:cubicBezTo>
                        <a:pt x="43795" y="81638"/>
                        <a:pt x="42062" y="77200"/>
                        <a:pt x="42062" y="71712"/>
                      </a:cubicBezTo>
                      <a:lnTo>
                        <a:pt x="42062" y="67327"/>
                      </a:lnTo>
                      <a:close/>
                      <a:moveTo>
                        <a:pt x="52302" y="71948"/>
                      </a:moveTo>
                      <a:cubicBezTo>
                        <a:pt x="52302" y="74679"/>
                        <a:pt x="53090" y="76911"/>
                        <a:pt x="54665" y="78645"/>
                      </a:cubicBezTo>
                      <a:cubicBezTo>
                        <a:pt x="56240" y="80378"/>
                        <a:pt x="58288" y="81270"/>
                        <a:pt x="60757" y="81270"/>
                      </a:cubicBezTo>
                      <a:cubicBezTo>
                        <a:pt x="63225" y="81270"/>
                        <a:pt x="65325" y="80430"/>
                        <a:pt x="66795" y="78776"/>
                      </a:cubicBezTo>
                      <a:cubicBezTo>
                        <a:pt x="68266" y="77122"/>
                        <a:pt x="69001" y="74785"/>
                        <a:pt x="69001" y="71765"/>
                      </a:cubicBezTo>
                      <a:lnTo>
                        <a:pt x="69001" y="67248"/>
                      </a:lnTo>
                      <a:cubicBezTo>
                        <a:pt x="69001" y="64439"/>
                        <a:pt x="68213" y="62207"/>
                        <a:pt x="66665" y="60526"/>
                      </a:cubicBezTo>
                      <a:cubicBezTo>
                        <a:pt x="65089" y="58845"/>
                        <a:pt x="63093" y="58005"/>
                        <a:pt x="60652" y="58005"/>
                      </a:cubicBezTo>
                      <a:cubicBezTo>
                        <a:pt x="58209" y="58005"/>
                        <a:pt x="56162" y="58845"/>
                        <a:pt x="54613" y="60526"/>
                      </a:cubicBezTo>
                      <a:cubicBezTo>
                        <a:pt x="53063" y="62207"/>
                        <a:pt x="52302" y="64544"/>
                        <a:pt x="52302" y="67511"/>
                      </a:cubicBezTo>
                      <a:lnTo>
                        <a:pt x="52302" y="71948"/>
                      </a:lnTo>
                      <a:close/>
                    </a:path>
                  </a:pathLst>
                </a:custGeom>
                <a:solidFill>
                  <a:srgbClr val="000000"/>
                </a:solidFill>
                <a:ln w="0" cap="flat">
                  <a:noFill/>
                  <a:prstDash val="solid"/>
                  <a:miter/>
                </a:ln>
              </p:spPr>
              <p:txBody>
                <a:bodyPr rtlCol="0" anchor="ctr"/>
                <a:lstStyle/>
                <a:p>
                  <a:endParaRPr lang="en-US"/>
                </a:p>
              </p:txBody>
            </p:sp>
          </p:grpSp>
          <p:grpSp>
            <p:nvGrpSpPr>
              <p:cNvPr id="151" name="Graphic 630">
                <a:extLst>
                  <a:ext uri="{FF2B5EF4-FFF2-40B4-BE49-F238E27FC236}">
                    <a16:creationId xmlns:a16="http://schemas.microsoft.com/office/drawing/2014/main" id="{D3448050-ADDF-7D93-D4CE-B7A9C2E86D72}"/>
                  </a:ext>
                </a:extLst>
              </p:cNvPr>
              <p:cNvGrpSpPr/>
              <p:nvPr/>
            </p:nvGrpSpPr>
            <p:grpSpPr>
              <a:xfrm>
                <a:off x="9374227" y="4174802"/>
                <a:ext cx="218030" cy="89988"/>
                <a:chOff x="9374227" y="4174802"/>
                <a:chExt cx="218030" cy="89988"/>
              </a:xfrm>
              <a:solidFill>
                <a:srgbClr val="000000"/>
              </a:solidFill>
            </p:grpSpPr>
            <p:sp>
              <p:nvSpPr>
                <p:cNvPr id="160" name="Freeform 159">
                  <a:extLst>
                    <a:ext uri="{FF2B5EF4-FFF2-40B4-BE49-F238E27FC236}">
                      <a16:creationId xmlns:a16="http://schemas.microsoft.com/office/drawing/2014/main" id="{F55477AC-8E94-C79C-221C-9BE2E19C5EFB}"/>
                    </a:ext>
                  </a:extLst>
                </p:cNvPr>
                <p:cNvSpPr/>
                <p:nvPr/>
              </p:nvSpPr>
              <p:spPr>
                <a:xfrm>
                  <a:off x="9374227" y="4175590"/>
                  <a:ext cx="57815" cy="89148"/>
                </a:xfrm>
                <a:custGeom>
                  <a:avLst/>
                  <a:gdLst>
                    <a:gd name="connsiteX0" fmla="*/ 44977 w 57815"/>
                    <a:gd name="connsiteY0" fmla="*/ 53 h 89148"/>
                    <a:gd name="connsiteX1" fmla="*/ 44977 w 57815"/>
                    <a:gd name="connsiteY1" fmla="*/ 12131 h 89148"/>
                    <a:gd name="connsiteX2" fmla="*/ 43165 w 57815"/>
                    <a:gd name="connsiteY2" fmla="*/ 12131 h 89148"/>
                    <a:gd name="connsiteX3" fmla="*/ 23579 w 57815"/>
                    <a:gd name="connsiteY3" fmla="*/ 18854 h 89148"/>
                    <a:gd name="connsiteX4" fmla="*/ 14861 w 57815"/>
                    <a:gd name="connsiteY4" fmla="*/ 37419 h 89148"/>
                    <a:gd name="connsiteX5" fmla="*/ 32820 w 57815"/>
                    <a:gd name="connsiteY5" fmla="*/ 30014 h 89148"/>
                    <a:gd name="connsiteX6" fmla="*/ 51121 w 57815"/>
                    <a:gd name="connsiteY6" fmla="*/ 38180 h 89148"/>
                    <a:gd name="connsiteX7" fmla="*/ 57816 w 57815"/>
                    <a:gd name="connsiteY7" fmla="*/ 59266 h 89148"/>
                    <a:gd name="connsiteX8" fmla="*/ 49965 w 57815"/>
                    <a:gd name="connsiteY8" fmla="*/ 80877 h 89148"/>
                    <a:gd name="connsiteX9" fmla="*/ 29381 w 57815"/>
                    <a:gd name="connsiteY9" fmla="*/ 89148 h 89148"/>
                    <a:gd name="connsiteX10" fmla="*/ 8140 w 57815"/>
                    <a:gd name="connsiteY10" fmla="*/ 79459 h 89148"/>
                    <a:gd name="connsiteX11" fmla="*/ 0 w 57815"/>
                    <a:gd name="connsiteY11" fmla="*/ 54093 h 89148"/>
                    <a:gd name="connsiteX12" fmla="*/ 0 w 57815"/>
                    <a:gd name="connsiteY12" fmla="*/ 49104 h 89148"/>
                    <a:gd name="connsiteX13" fmla="*/ 11211 w 57815"/>
                    <a:gd name="connsiteY13" fmla="*/ 13051 h 89148"/>
                    <a:gd name="connsiteX14" fmla="*/ 43454 w 57815"/>
                    <a:gd name="connsiteY14" fmla="*/ 0 h 89148"/>
                    <a:gd name="connsiteX15" fmla="*/ 44951 w 57815"/>
                    <a:gd name="connsiteY15" fmla="*/ 0 h 89148"/>
                    <a:gd name="connsiteX16" fmla="*/ 29276 w 57815"/>
                    <a:gd name="connsiteY16" fmla="*/ 41830 h 89148"/>
                    <a:gd name="connsiteX17" fmla="*/ 20480 w 57815"/>
                    <a:gd name="connsiteY17" fmla="*/ 44535 h 89148"/>
                    <a:gd name="connsiteX18" fmla="*/ 14625 w 57815"/>
                    <a:gd name="connsiteY18" fmla="*/ 51756 h 89148"/>
                    <a:gd name="connsiteX19" fmla="*/ 14625 w 57815"/>
                    <a:gd name="connsiteY19" fmla="*/ 56194 h 89148"/>
                    <a:gd name="connsiteX20" fmla="*/ 18721 w 57815"/>
                    <a:gd name="connsiteY20" fmla="*/ 71660 h 89148"/>
                    <a:gd name="connsiteX21" fmla="*/ 29302 w 57815"/>
                    <a:gd name="connsiteY21" fmla="*/ 77410 h 89148"/>
                    <a:gd name="connsiteX22" fmla="*/ 39568 w 57815"/>
                    <a:gd name="connsiteY22" fmla="*/ 72553 h 89148"/>
                    <a:gd name="connsiteX23" fmla="*/ 43349 w 57815"/>
                    <a:gd name="connsiteY23" fmla="*/ 59738 h 89148"/>
                    <a:gd name="connsiteX24" fmla="*/ 39516 w 57815"/>
                    <a:gd name="connsiteY24" fmla="*/ 46819 h 89148"/>
                    <a:gd name="connsiteX25" fmla="*/ 29302 w 57815"/>
                    <a:gd name="connsiteY25" fmla="*/ 41830 h 8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7815" h="89148">
                      <a:moveTo>
                        <a:pt x="44977" y="53"/>
                      </a:moveTo>
                      <a:lnTo>
                        <a:pt x="44977" y="12131"/>
                      </a:lnTo>
                      <a:lnTo>
                        <a:pt x="43165" y="12131"/>
                      </a:lnTo>
                      <a:cubicBezTo>
                        <a:pt x="35000" y="12263"/>
                        <a:pt x="28462" y="14495"/>
                        <a:pt x="23579" y="18854"/>
                      </a:cubicBezTo>
                      <a:cubicBezTo>
                        <a:pt x="18695" y="23213"/>
                        <a:pt x="15780" y="29410"/>
                        <a:pt x="14861" y="37419"/>
                      </a:cubicBezTo>
                      <a:cubicBezTo>
                        <a:pt x="19561" y="32482"/>
                        <a:pt x="25548" y="30014"/>
                        <a:pt x="32820" y="30014"/>
                      </a:cubicBezTo>
                      <a:cubicBezTo>
                        <a:pt x="40540" y="30014"/>
                        <a:pt x="46657" y="32745"/>
                        <a:pt x="51121" y="38180"/>
                      </a:cubicBezTo>
                      <a:cubicBezTo>
                        <a:pt x="55585" y="43642"/>
                        <a:pt x="57816" y="50653"/>
                        <a:pt x="57816" y="59266"/>
                      </a:cubicBezTo>
                      <a:cubicBezTo>
                        <a:pt x="57816" y="67879"/>
                        <a:pt x="55190" y="75363"/>
                        <a:pt x="49965" y="80877"/>
                      </a:cubicBezTo>
                      <a:cubicBezTo>
                        <a:pt x="44740" y="86391"/>
                        <a:pt x="37888" y="89148"/>
                        <a:pt x="29381" y="89148"/>
                      </a:cubicBezTo>
                      <a:cubicBezTo>
                        <a:pt x="20874" y="89148"/>
                        <a:pt x="13575" y="85919"/>
                        <a:pt x="8140" y="79459"/>
                      </a:cubicBezTo>
                      <a:cubicBezTo>
                        <a:pt x="2704" y="72999"/>
                        <a:pt x="0" y="64544"/>
                        <a:pt x="0" y="54093"/>
                      </a:cubicBezTo>
                      <a:lnTo>
                        <a:pt x="0" y="49104"/>
                      </a:lnTo>
                      <a:cubicBezTo>
                        <a:pt x="0" y="33769"/>
                        <a:pt x="3729" y="21742"/>
                        <a:pt x="11211" y="13051"/>
                      </a:cubicBezTo>
                      <a:cubicBezTo>
                        <a:pt x="18695" y="4359"/>
                        <a:pt x="29434" y="0"/>
                        <a:pt x="43454" y="0"/>
                      </a:cubicBezTo>
                      <a:lnTo>
                        <a:pt x="44951" y="0"/>
                      </a:lnTo>
                      <a:close/>
                      <a:moveTo>
                        <a:pt x="29276" y="41830"/>
                      </a:moveTo>
                      <a:cubicBezTo>
                        <a:pt x="26073" y="41830"/>
                        <a:pt x="23132" y="42723"/>
                        <a:pt x="20480" y="44535"/>
                      </a:cubicBezTo>
                      <a:cubicBezTo>
                        <a:pt x="17802" y="46347"/>
                        <a:pt x="15859" y="48736"/>
                        <a:pt x="14625" y="51756"/>
                      </a:cubicBezTo>
                      <a:lnTo>
                        <a:pt x="14625" y="56194"/>
                      </a:lnTo>
                      <a:cubicBezTo>
                        <a:pt x="14625" y="62679"/>
                        <a:pt x="15990" y="67853"/>
                        <a:pt x="18721" y="71660"/>
                      </a:cubicBezTo>
                      <a:cubicBezTo>
                        <a:pt x="21452" y="75494"/>
                        <a:pt x="24970" y="77410"/>
                        <a:pt x="29302" y="77410"/>
                      </a:cubicBezTo>
                      <a:cubicBezTo>
                        <a:pt x="33634" y="77410"/>
                        <a:pt x="37048" y="75782"/>
                        <a:pt x="39568" y="72553"/>
                      </a:cubicBezTo>
                      <a:cubicBezTo>
                        <a:pt x="42089" y="69297"/>
                        <a:pt x="43349" y="65043"/>
                        <a:pt x="43349" y="59738"/>
                      </a:cubicBezTo>
                      <a:cubicBezTo>
                        <a:pt x="43349" y="54434"/>
                        <a:pt x="42062" y="50154"/>
                        <a:pt x="39516" y="46819"/>
                      </a:cubicBezTo>
                      <a:cubicBezTo>
                        <a:pt x="36942" y="43485"/>
                        <a:pt x="33555" y="41830"/>
                        <a:pt x="29302" y="41830"/>
                      </a:cubicBezTo>
                      <a:close/>
                    </a:path>
                  </a:pathLst>
                </a:custGeom>
                <a:solidFill>
                  <a:srgbClr val="000000"/>
                </a:solidFill>
                <a:ln w="0" cap="flat">
                  <a:noFill/>
                  <a:prstDash val="solid"/>
                  <a:miter/>
                </a:ln>
              </p:spPr>
              <p:txBody>
                <a:bodyPr rtlCol="0" anchor="ctr"/>
                <a:lstStyle/>
                <a:p>
                  <a:endParaRPr lang="en-US"/>
                </a:p>
              </p:txBody>
            </p:sp>
            <p:sp>
              <p:nvSpPr>
                <p:cNvPr id="161" name="Freeform 160">
                  <a:extLst>
                    <a:ext uri="{FF2B5EF4-FFF2-40B4-BE49-F238E27FC236}">
                      <a16:creationId xmlns:a16="http://schemas.microsoft.com/office/drawing/2014/main" id="{D11A4225-6BE7-4A3E-64B6-04CB3BEAEEAA}"/>
                    </a:ext>
                  </a:extLst>
                </p:cNvPr>
                <p:cNvSpPr/>
                <p:nvPr/>
              </p:nvSpPr>
              <p:spPr>
                <a:xfrm>
                  <a:off x="9443411" y="4174855"/>
                  <a:ext cx="57343" cy="89909"/>
                </a:xfrm>
                <a:custGeom>
                  <a:avLst/>
                  <a:gdLst>
                    <a:gd name="connsiteX0" fmla="*/ 55401 w 57343"/>
                    <a:gd name="connsiteY0" fmla="*/ 24289 h 89909"/>
                    <a:gd name="connsiteX1" fmla="*/ 52092 w 57343"/>
                    <a:gd name="connsiteY1" fmla="*/ 35738 h 89909"/>
                    <a:gd name="connsiteX2" fmla="*/ 43086 w 57343"/>
                    <a:gd name="connsiteY2" fmla="*/ 43642 h 89909"/>
                    <a:gd name="connsiteX3" fmla="*/ 53641 w 57343"/>
                    <a:gd name="connsiteY3" fmla="*/ 52360 h 89909"/>
                    <a:gd name="connsiteX4" fmla="*/ 57343 w 57343"/>
                    <a:gd name="connsiteY4" fmla="*/ 64859 h 89909"/>
                    <a:gd name="connsiteX5" fmla="*/ 49519 w 57343"/>
                    <a:gd name="connsiteY5" fmla="*/ 83161 h 89909"/>
                    <a:gd name="connsiteX6" fmla="*/ 28724 w 57343"/>
                    <a:gd name="connsiteY6" fmla="*/ 89910 h 89909"/>
                    <a:gd name="connsiteX7" fmla="*/ 7851 w 57343"/>
                    <a:gd name="connsiteY7" fmla="*/ 83108 h 89909"/>
                    <a:gd name="connsiteX8" fmla="*/ 0 w 57343"/>
                    <a:gd name="connsiteY8" fmla="*/ 64832 h 89909"/>
                    <a:gd name="connsiteX9" fmla="*/ 3728 w 57343"/>
                    <a:gd name="connsiteY9" fmla="*/ 52202 h 89909"/>
                    <a:gd name="connsiteX10" fmla="*/ 14178 w 57343"/>
                    <a:gd name="connsiteY10" fmla="*/ 43616 h 89909"/>
                    <a:gd name="connsiteX11" fmla="*/ 5251 w 57343"/>
                    <a:gd name="connsiteY11" fmla="*/ 35712 h 89909"/>
                    <a:gd name="connsiteX12" fmla="*/ 1969 w 57343"/>
                    <a:gd name="connsiteY12" fmla="*/ 24263 h 89909"/>
                    <a:gd name="connsiteX13" fmla="*/ 9190 w 57343"/>
                    <a:gd name="connsiteY13" fmla="*/ 6538 h 89909"/>
                    <a:gd name="connsiteX14" fmla="*/ 28671 w 57343"/>
                    <a:gd name="connsiteY14" fmla="*/ 0 h 89909"/>
                    <a:gd name="connsiteX15" fmla="*/ 48206 w 57343"/>
                    <a:gd name="connsiteY15" fmla="*/ 6538 h 89909"/>
                    <a:gd name="connsiteX16" fmla="*/ 55427 w 57343"/>
                    <a:gd name="connsiteY16" fmla="*/ 24263 h 89909"/>
                    <a:gd name="connsiteX17" fmla="*/ 42719 w 57343"/>
                    <a:gd name="connsiteY17" fmla="*/ 64150 h 89909"/>
                    <a:gd name="connsiteX18" fmla="*/ 38833 w 57343"/>
                    <a:gd name="connsiteY18" fmla="*/ 53673 h 89909"/>
                    <a:gd name="connsiteX19" fmla="*/ 28593 w 57343"/>
                    <a:gd name="connsiteY19" fmla="*/ 49681 h 89909"/>
                    <a:gd name="connsiteX20" fmla="*/ 18406 w 57343"/>
                    <a:gd name="connsiteY20" fmla="*/ 53646 h 89909"/>
                    <a:gd name="connsiteX21" fmla="*/ 14599 w 57343"/>
                    <a:gd name="connsiteY21" fmla="*/ 64176 h 89909"/>
                    <a:gd name="connsiteX22" fmla="*/ 18353 w 57343"/>
                    <a:gd name="connsiteY22" fmla="*/ 74443 h 89909"/>
                    <a:gd name="connsiteX23" fmla="*/ 28724 w 57343"/>
                    <a:gd name="connsiteY23" fmla="*/ 78277 h 89909"/>
                    <a:gd name="connsiteX24" fmla="*/ 39043 w 57343"/>
                    <a:gd name="connsiteY24" fmla="*/ 74548 h 89909"/>
                    <a:gd name="connsiteX25" fmla="*/ 42745 w 57343"/>
                    <a:gd name="connsiteY25" fmla="*/ 64150 h 89909"/>
                    <a:gd name="connsiteX26" fmla="*/ 40855 w 57343"/>
                    <a:gd name="connsiteY26" fmla="*/ 24841 h 89909"/>
                    <a:gd name="connsiteX27" fmla="*/ 37546 w 57343"/>
                    <a:gd name="connsiteY27" fmla="*/ 15440 h 89909"/>
                    <a:gd name="connsiteX28" fmla="*/ 28645 w 57343"/>
                    <a:gd name="connsiteY28" fmla="*/ 11738 h 89909"/>
                    <a:gd name="connsiteX29" fmla="*/ 19823 w 57343"/>
                    <a:gd name="connsiteY29" fmla="*/ 15256 h 89909"/>
                    <a:gd name="connsiteX30" fmla="*/ 16568 w 57343"/>
                    <a:gd name="connsiteY30" fmla="*/ 24841 h 89909"/>
                    <a:gd name="connsiteX31" fmla="*/ 19850 w 57343"/>
                    <a:gd name="connsiteY31" fmla="*/ 34399 h 89909"/>
                    <a:gd name="connsiteX32" fmla="*/ 28724 w 57343"/>
                    <a:gd name="connsiteY32" fmla="*/ 37944 h 89909"/>
                    <a:gd name="connsiteX33" fmla="*/ 37599 w 57343"/>
                    <a:gd name="connsiteY33" fmla="*/ 34399 h 89909"/>
                    <a:gd name="connsiteX34" fmla="*/ 40881 w 57343"/>
                    <a:gd name="connsiteY34" fmla="*/ 24841 h 8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7343" h="89909">
                      <a:moveTo>
                        <a:pt x="55401" y="24289"/>
                      </a:moveTo>
                      <a:cubicBezTo>
                        <a:pt x="55401" y="28569"/>
                        <a:pt x="54297" y="32403"/>
                        <a:pt x="52092" y="35738"/>
                      </a:cubicBezTo>
                      <a:cubicBezTo>
                        <a:pt x="49887" y="39073"/>
                        <a:pt x="46894" y="41725"/>
                        <a:pt x="43086" y="43642"/>
                      </a:cubicBezTo>
                      <a:cubicBezTo>
                        <a:pt x="47655" y="45769"/>
                        <a:pt x="51173" y="48683"/>
                        <a:pt x="53641" y="52360"/>
                      </a:cubicBezTo>
                      <a:cubicBezTo>
                        <a:pt x="56110" y="56036"/>
                        <a:pt x="57343" y="60211"/>
                        <a:pt x="57343" y="64859"/>
                      </a:cubicBezTo>
                      <a:cubicBezTo>
                        <a:pt x="57343" y="72552"/>
                        <a:pt x="54744" y="78645"/>
                        <a:pt x="49519" y="83161"/>
                      </a:cubicBezTo>
                      <a:cubicBezTo>
                        <a:pt x="44321" y="87677"/>
                        <a:pt x="37389" y="89910"/>
                        <a:pt x="28724" y="89910"/>
                      </a:cubicBezTo>
                      <a:cubicBezTo>
                        <a:pt x="20060" y="89910"/>
                        <a:pt x="13075" y="87651"/>
                        <a:pt x="7851" y="83108"/>
                      </a:cubicBezTo>
                      <a:cubicBezTo>
                        <a:pt x="2626" y="78592"/>
                        <a:pt x="0" y="72500"/>
                        <a:pt x="0" y="64832"/>
                      </a:cubicBezTo>
                      <a:cubicBezTo>
                        <a:pt x="0" y="60132"/>
                        <a:pt x="1234" y="55931"/>
                        <a:pt x="3728" y="52202"/>
                      </a:cubicBezTo>
                      <a:cubicBezTo>
                        <a:pt x="6223" y="48473"/>
                        <a:pt x="9688" y="45611"/>
                        <a:pt x="14178" y="43616"/>
                      </a:cubicBezTo>
                      <a:cubicBezTo>
                        <a:pt x="10424" y="41698"/>
                        <a:pt x="7431" y="39073"/>
                        <a:pt x="5251" y="35712"/>
                      </a:cubicBezTo>
                      <a:cubicBezTo>
                        <a:pt x="3072" y="32377"/>
                        <a:pt x="1969" y="28543"/>
                        <a:pt x="1969" y="24263"/>
                      </a:cubicBezTo>
                      <a:cubicBezTo>
                        <a:pt x="1969" y="16805"/>
                        <a:pt x="4385" y="10897"/>
                        <a:pt x="9190" y="6538"/>
                      </a:cubicBezTo>
                      <a:cubicBezTo>
                        <a:pt x="13995" y="2179"/>
                        <a:pt x="20480" y="0"/>
                        <a:pt x="28671" y="0"/>
                      </a:cubicBezTo>
                      <a:cubicBezTo>
                        <a:pt x="36864" y="0"/>
                        <a:pt x="43401" y="2179"/>
                        <a:pt x="48206" y="6538"/>
                      </a:cubicBezTo>
                      <a:cubicBezTo>
                        <a:pt x="53011" y="10897"/>
                        <a:pt x="55427" y="16805"/>
                        <a:pt x="55427" y="24263"/>
                      </a:cubicBezTo>
                      <a:close/>
                      <a:moveTo>
                        <a:pt x="42719" y="64150"/>
                      </a:moveTo>
                      <a:cubicBezTo>
                        <a:pt x="42719" y="59817"/>
                        <a:pt x="41432" y="56325"/>
                        <a:pt x="38833" y="53673"/>
                      </a:cubicBezTo>
                      <a:cubicBezTo>
                        <a:pt x="36260" y="51020"/>
                        <a:pt x="32820" y="49681"/>
                        <a:pt x="28593" y="49681"/>
                      </a:cubicBezTo>
                      <a:cubicBezTo>
                        <a:pt x="24366" y="49681"/>
                        <a:pt x="20952" y="50994"/>
                        <a:pt x="18406" y="53646"/>
                      </a:cubicBezTo>
                      <a:cubicBezTo>
                        <a:pt x="15859" y="56298"/>
                        <a:pt x="14599" y="59791"/>
                        <a:pt x="14599" y="64176"/>
                      </a:cubicBezTo>
                      <a:cubicBezTo>
                        <a:pt x="14599" y="68561"/>
                        <a:pt x="15859" y="71896"/>
                        <a:pt x="18353" y="74443"/>
                      </a:cubicBezTo>
                      <a:cubicBezTo>
                        <a:pt x="20847" y="77017"/>
                        <a:pt x="24313" y="78277"/>
                        <a:pt x="28724" y="78277"/>
                      </a:cubicBezTo>
                      <a:cubicBezTo>
                        <a:pt x="33135" y="78277"/>
                        <a:pt x="36575" y="77043"/>
                        <a:pt x="39043" y="74548"/>
                      </a:cubicBezTo>
                      <a:cubicBezTo>
                        <a:pt x="41511" y="72054"/>
                        <a:pt x="42745" y="68588"/>
                        <a:pt x="42745" y="64150"/>
                      </a:cubicBezTo>
                      <a:close/>
                      <a:moveTo>
                        <a:pt x="40855" y="24841"/>
                      </a:moveTo>
                      <a:cubicBezTo>
                        <a:pt x="40855" y="21033"/>
                        <a:pt x="39752" y="17908"/>
                        <a:pt x="37546" y="15440"/>
                      </a:cubicBezTo>
                      <a:cubicBezTo>
                        <a:pt x="35341" y="12972"/>
                        <a:pt x="32374" y="11738"/>
                        <a:pt x="28645" y="11738"/>
                      </a:cubicBezTo>
                      <a:cubicBezTo>
                        <a:pt x="24917" y="11738"/>
                        <a:pt x="21977" y="12919"/>
                        <a:pt x="19823" y="15256"/>
                      </a:cubicBezTo>
                      <a:cubicBezTo>
                        <a:pt x="17670" y="17593"/>
                        <a:pt x="16568" y="20797"/>
                        <a:pt x="16568" y="24841"/>
                      </a:cubicBezTo>
                      <a:cubicBezTo>
                        <a:pt x="16568" y="28885"/>
                        <a:pt x="17670" y="32035"/>
                        <a:pt x="19850" y="34399"/>
                      </a:cubicBezTo>
                      <a:cubicBezTo>
                        <a:pt x="22029" y="36762"/>
                        <a:pt x="24996" y="37944"/>
                        <a:pt x="28724" y="37944"/>
                      </a:cubicBezTo>
                      <a:cubicBezTo>
                        <a:pt x="32453" y="37944"/>
                        <a:pt x="35393" y="36762"/>
                        <a:pt x="37599" y="34399"/>
                      </a:cubicBezTo>
                      <a:cubicBezTo>
                        <a:pt x="39778" y="32035"/>
                        <a:pt x="40881" y="28858"/>
                        <a:pt x="40881" y="24841"/>
                      </a:cubicBezTo>
                      <a:close/>
                    </a:path>
                  </a:pathLst>
                </a:custGeom>
                <a:solidFill>
                  <a:srgbClr val="000000"/>
                </a:solidFill>
                <a:ln w="0" cap="flat">
                  <a:noFill/>
                  <a:prstDash val="solid"/>
                  <a:miter/>
                </a:ln>
              </p:spPr>
              <p:txBody>
                <a:bodyPr rtlCol="0" anchor="ctr"/>
                <a:lstStyle/>
                <a:p>
                  <a:endParaRPr lang="en-US"/>
                </a:p>
              </p:txBody>
            </p:sp>
            <p:sp>
              <p:nvSpPr>
                <p:cNvPr id="162" name="Freeform 161">
                  <a:extLst>
                    <a:ext uri="{FF2B5EF4-FFF2-40B4-BE49-F238E27FC236}">
                      <a16:creationId xmlns:a16="http://schemas.microsoft.com/office/drawing/2014/main" id="{3A5DF1E2-2AD4-19E0-559F-E6B501572FEE}"/>
                    </a:ext>
                  </a:extLst>
                </p:cNvPr>
                <p:cNvSpPr/>
                <p:nvPr/>
              </p:nvSpPr>
              <p:spPr>
                <a:xfrm>
                  <a:off x="9513069" y="4174802"/>
                  <a:ext cx="79188" cy="89988"/>
                </a:xfrm>
                <a:custGeom>
                  <a:avLst/>
                  <a:gdLst>
                    <a:gd name="connsiteX0" fmla="*/ 0 w 79188"/>
                    <a:gd name="connsiteY0" fmla="*/ 18092 h 89988"/>
                    <a:gd name="connsiteX1" fmla="*/ 5120 w 79188"/>
                    <a:gd name="connsiteY1" fmla="*/ 5068 h 89988"/>
                    <a:gd name="connsiteX2" fmla="*/ 18511 w 79188"/>
                    <a:gd name="connsiteY2" fmla="*/ 0 h 89988"/>
                    <a:gd name="connsiteX3" fmla="*/ 32006 w 79188"/>
                    <a:gd name="connsiteY3" fmla="*/ 5068 h 89988"/>
                    <a:gd name="connsiteX4" fmla="*/ 37073 w 79188"/>
                    <a:gd name="connsiteY4" fmla="*/ 18381 h 89988"/>
                    <a:gd name="connsiteX5" fmla="*/ 37073 w 79188"/>
                    <a:gd name="connsiteY5" fmla="*/ 22713 h 89988"/>
                    <a:gd name="connsiteX6" fmla="*/ 32006 w 79188"/>
                    <a:gd name="connsiteY6" fmla="*/ 35633 h 89988"/>
                    <a:gd name="connsiteX7" fmla="*/ 18642 w 79188"/>
                    <a:gd name="connsiteY7" fmla="*/ 40675 h 89988"/>
                    <a:gd name="connsiteX8" fmla="*/ 5277 w 79188"/>
                    <a:gd name="connsiteY8" fmla="*/ 35712 h 89988"/>
                    <a:gd name="connsiteX9" fmla="*/ 26 w 79188"/>
                    <a:gd name="connsiteY9" fmla="*/ 22346 h 89988"/>
                    <a:gd name="connsiteX10" fmla="*/ 26 w 79188"/>
                    <a:gd name="connsiteY10" fmla="*/ 18066 h 89988"/>
                    <a:gd name="connsiteX11" fmla="*/ 10213 w 79188"/>
                    <a:gd name="connsiteY11" fmla="*/ 22713 h 89988"/>
                    <a:gd name="connsiteX12" fmla="*/ 12524 w 79188"/>
                    <a:gd name="connsiteY12" fmla="*/ 29436 h 89988"/>
                    <a:gd name="connsiteX13" fmla="*/ 18616 w 79188"/>
                    <a:gd name="connsiteY13" fmla="*/ 32009 h 89988"/>
                    <a:gd name="connsiteX14" fmla="*/ 24628 w 79188"/>
                    <a:gd name="connsiteY14" fmla="*/ 29436 h 89988"/>
                    <a:gd name="connsiteX15" fmla="*/ 26912 w 79188"/>
                    <a:gd name="connsiteY15" fmla="*/ 22477 h 89988"/>
                    <a:gd name="connsiteX16" fmla="*/ 26912 w 79188"/>
                    <a:gd name="connsiteY16" fmla="*/ 18066 h 89988"/>
                    <a:gd name="connsiteX17" fmla="*/ 24602 w 79188"/>
                    <a:gd name="connsiteY17" fmla="*/ 11317 h 89988"/>
                    <a:gd name="connsiteX18" fmla="*/ 18511 w 79188"/>
                    <a:gd name="connsiteY18" fmla="*/ 8718 h 89988"/>
                    <a:gd name="connsiteX19" fmla="*/ 12472 w 79188"/>
                    <a:gd name="connsiteY19" fmla="*/ 11344 h 89988"/>
                    <a:gd name="connsiteX20" fmla="*/ 10213 w 79188"/>
                    <a:gd name="connsiteY20" fmla="*/ 18250 h 89988"/>
                    <a:gd name="connsiteX21" fmla="*/ 10213 w 79188"/>
                    <a:gd name="connsiteY21" fmla="*/ 22713 h 89988"/>
                    <a:gd name="connsiteX22" fmla="*/ 21635 w 79188"/>
                    <a:gd name="connsiteY22" fmla="*/ 82216 h 89988"/>
                    <a:gd name="connsiteX23" fmla="*/ 14125 w 79188"/>
                    <a:gd name="connsiteY23" fmla="*/ 77883 h 89988"/>
                    <a:gd name="connsiteX24" fmla="*/ 56844 w 79188"/>
                    <a:gd name="connsiteY24" fmla="*/ 9479 h 89988"/>
                    <a:gd name="connsiteX25" fmla="*/ 64354 w 79188"/>
                    <a:gd name="connsiteY25" fmla="*/ 13812 h 89988"/>
                    <a:gd name="connsiteX26" fmla="*/ 21635 w 79188"/>
                    <a:gd name="connsiteY26" fmla="*/ 82216 h 89988"/>
                    <a:gd name="connsiteX27" fmla="*/ 42062 w 79188"/>
                    <a:gd name="connsiteY27" fmla="*/ 67327 h 89988"/>
                    <a:gd name="connsiteX28" fmla="*/ 47287 w 79188"/>
                    <a:gd name="connsiteY28" fmla="*/ 54276 h 89988"/>
                    <a:gd name="connsiteX29" fmla="*/ 60625 w 79188"/>
                    <a:gd name="connsiteY29" fmla="*/ 49288 h 89988"/>
                    <a:gd name="connsiteX30" fmla="*/ 73989 w 79188"/>
                    <a:gd name="connsiteY30" fmla="*/ 54276 h 89988"/>
                    <a:gd name="connsiteX31" fmla="*/ 79188 w 79188"/>
                    <a:gd name="connsiteY31" fmla="*/ 67747 h 89988"/>
                    <a:gd name="connsiteX32" fmla="*/ 79188 w 79188"/>
                    <a:gd name="connsiteY32" fmla="*/ 72027 h 89988"/>
                    <a:gd name="connsiteX33" fmla="*/ 74173 w 79188"/>
                    <a:gd name="connsiteY33" fmla="*/ 84920 h 89988"/>
                    <a:gd name="connsiteX34" fmla="*/ 60730 w 79188"/>
                    <a:gd name="connsiteY34" fmla="*/ 89988 h 89988"/>
                    <a:gd name="connsiteX35" fmla="*/ 47182 w 79188"/>
                    <a:gd name="connsiteY35" fmla="*/ 84973 h 89988"/>
                    <a:gd name="connsiteX36" fmla="*/ 42036 w 79188"/>
                    <a:gd name="connsiteY36" fmla="*/ 71712 h 89988"/>
                    <a:gd name="connsiteX37" fmla="*/ 42036 w 79188"/>
                    <a:gd name="connsiteY37" fmla="*/ 67327 h 89988"/>
                    <a:gd name="connsiteX38" fmla="*/ 52276 w 79188"/>
                    <a:gd name="connsiteY38" fmla="*/ 71948 h 89988"/>
                    <a:gd name="connsiteX39" fmla="*/ 54639 w 79188"/>
                    <a:gd name="connsiteY39" fmla="*/ 78645 h 89988"/>
                    <a:gd name="connsiteX40" fmla="*/ 60730 w 79188"/>
                    <a:gd name="connsiteY40" fmla="*/ 81270 h 89988"/>
                    <a:gd name="connsiteX41" fmla="*/ 66769 w 79188"/>
                    <a:gd name="connsiteY41" fmla="*/ 78776 h 89988"/>
                    <a:gd name="connsiteX42" fmla="*/ 68975 w 79188"/>
                    <a:gd name="connsiteY42" fmla="*/ 71765 h 89988"/>
                    <a:gd name="connsiteX43" fmla="*/ 68975 w 79188"/>
                    <a:gd name="connsiteY43" fmla="*/ 67248 h 89988"/>
                    <a:gd name="connsiteX44" fmla="*/ 66638 w 79188"/>
                    <a:gd name="connsiteY44" fmla="*/ 60526 h 89988"/>
                    <a:gd name="connsiteX45" fmla="*/ 60625 w 79188"/>
                    <a:gd name="connsiteY45" fmla="*/ 58005 h 89988"/>
                    <a:gd name="connsiteX46" fmla="*/ 54586 w 79188"/>
                    <a:gd name="connsiteY46" fmla="*/ 60526 h 89988"/>
                    <a:gd name="connsiteX47" fmla="*/ 52276 w 79188"/>
                    <a:gd name="connsiteY47" fmla="*/ 67511 h 89988"/>
                    <a:gd name="connsiteX48" fmla="*/ 52276 w 79188"/>
                    <a:gd name="connsiteY48" fmla="*/ 71948 h 89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88">
                      <a:moveTo>
                        <a:pt x="0" y="18092"/>
                      </a:moveTo>
                      <a:cubicBezTo>
                        <a:pt x="0" y="12814"/>
                        <a:pt x="1706" y="8455"/>
                        <a:pt x="5120" y="5068"/>
                      </a:cubicBezTo>
                      <a:cubicBezTo>
                        <a:pt x="8533" y="1681"/>
                        <a:pt x="12997" y="0"/>
                        <a:pt x="18511" y="0"/>
                      </a:cubicBezTo>
                      <a:cubicBezTo>
                        <a:pt x="24024" y="0"/>
                        <a:pt x="28619" y="1707"/>
                        <a:pt x="32006" y="5068"/>
                      </a:cubicBezTo>
                      <a:cubicBezTo>
                        <a:pt x="35393" y="8455"/>
                        <a:pt x="37073" y="12893"/>
                        <a:pt x="37073" y="18381"/>
                      </a:cubicBezTo>
                      <a:lnTo>
                        <a:pt x="37073" y="22713"/>
                      </a:lnTo>
                      <a:cubicBezTo>
                        <a:pt x="37073" y="27965"/>
                        <a:pt x="35393" y="32272"/>
                        <a:pt x="32006" y="35633"/>
                      </a:cubicBezTo>
                      <a:cubicBezTo>
                        <a:pt x="28619" y="38994"/>
                        <a:pt x="24155" y="40675"/>
                        <a:pt x="18642" y="40675"/>
                      </a:cubicBezTo>
                      <a:cubicBezTo>
                        <a:pt x="13128" y="40675"/>
                        <a:pt x="8770" y="39020"/>
                        <a:pt x="5277" y="35712"/>
                      </a:cubicBezTo>
                      <a:cubicBezTo>
                        <a:pt x="1759" y="32403"/>
                        <a:pt x="26" y="27939"/>
                        <a:pt x="26" y="22346"/>
                      </a:cubicBezTo>
                      <a:lnTo>
                        <a:pt x="26" y="18066"/>
                      </a:lnTo>
                      <a:close/>
                      <a:moveTo>
                        <a:pt x="10213" y="22713"/>
                      </a:moveTo>
                      <a:cubicBezTo>
                        <a:pt x="10213" y="25497"/>
                        <a:pt x="10975" y="27729"/>
                        <a:pt x="12524" y="29436"/>
                      </a:cubicBezTo>
                      <a:cubicBezTo>
                        <a:pt x="14074" y="31143"/>
                        <a:pt x="16095" y="32009"/>
                        <a:pt x="18616" y="32009"/>
                      </a:cubicBezTo>
                      <a:cubicBezTo>
                        <a:pt x="21136" y="32009"/>
                        <a:pt x="23105" y="31143"/>
                        <a:pt x="24628" y="29436"/>
                      </a:cubicBezTo>
                      <a:cubicBezTo>
                        <a:pt x="26151" y="27729"/>
                        <a:pt x="26912" y="25418"/>
                        <a:pt x="26912" y="22477"/>
                      </a:cubicBezTo>
                      <a:lnTo>
                        <a:pt x="26912" y="18066"/>
                      </a:lnTo>
                      <a:cubicBezTo>
                        <a:pt x="26912" y="15282"/>
                        <a:pt x="26151" y="13050"/>
                        <a:pt x="24602" y="11317"/>
                      </a:cubicBezTo>
                      <a:cubicBezTo>
                        <a:pt x="23053" y="9584"/>
                        <a:pt x="21031" y="8718"/>
                        <a:pt x="18511" y="8718"/>
                      </a:cubicBezTo>
                      <a:cubicBezTo>
                        <a:pt x="15990" y="8718"/>
                        <a:pt x="13968" y="9584"/>
                        <a:pt x="12472" y="11344"/>
                      </a:cubicBezTo>
                      <a:cubicBezTo>
                        <a:pt x="10975" y="13103"/>
                        <a:pt x="10213" y="15388"/>
                        <a:pt x="10213" y="18250"/>
                      </a:cubicBezTo>
                      <a:lnTo>
                        <a:pt x="10213" y="22713"/>
                      </a:lnTo>
                      <a:close/>
                      <a:moveTo>
                        <a:pt x="21635" y="82216"/>
                      </a:moveTo>
                      <a:lnTo>
                        <a:pt x="14125" y="77883"/>
                      </a:lnTo>
                      <a:lnTo>
                        <a:pt x="56844" y="9479"/>
                      </a:lnTo>
                      <a:lnTo>
                        <a:pt x="64354" y="13812"/>
                      </a:lnTo>
                      <a:lnTo>
                        <a:pt x="21635" y="82216"/>
                      </a:lnTo>
                      <a:close/>
                      <a:moveTo>
                        <a:pt x="42062" y="67327"/>
                      </a:moveTo>
                      <a:cubicBezTo>
                        <a:pt x="42062" y="61970"/>
                        <a:pt x="43795" y="57611"/>
                        <a:pt x="47287" y="54276"/>
                      </a:cubicBezTo>
                      <a:cubicBezTo>
                        <a:pt x="50779" y="50942"/>
                        <a:pt x="55217" y="49288"/>
                        <a:pt x="60625" y="49288"/>
                      </a:cubicBezTo>
                      <a:cubicBezTo>
                        <a:pt x="66034" y="49288"/>
                        <a:pt x="70524" y="50942"/>
                        <a:pt x="73989" y="54276"/>
                      </a:cubicBezTo>
                      <a:cubicBezTo>
                        <a:pt x="77455" y="57611"/>
                        <a:pt x="79188" y="62101"/>
                        <a:pt x="79188" y="67747"/>
                      </a:cubicBezTo>
                      <a:lnTo>
                        <a:pt x="79188" y="72027"/>
                      </a:lnTo>
                      <a:cubicBezTo>
                        <a:pt x="79188" y="77227"/>
                        <a:pt x="77508" y="81533"/>
                        <a:pt x="74173" y="84920"/>
                      </a:cubicBezTo>
                      <a:cubicBezTo>
                        <a:pt x="70839" y="88308"/>
                        <a:pt x="66349" y="89988"/>
                        <a:pt x="60730" y="89988"/>
                      </a:cubicBezTo>
                      <a:cubicBezTo>
                        <a:pt x="55111" y="89988"/>
                        <a:pt x="50595" y="88308"/>
                        <a:pt x="47182" y="84973"/>
                      </a:cubicBezTo>
                      <a:cubicBezTo>
                        <a:pt x="43769" y="81638"/>
                        <a:pt x="42036" y="77200"/>
                        <a:pt x="42036" y="71712"/>
                      </a:cubicBezTo>
                      <a:lnTo>
                        <a:pt x="42036" y="67327"/>
                      </a:lnTo>
                      <a:close/>
                      <a:moveTo>
                        <a:pt x="52276" y="71948"/>
                      </a:moveTo>
                      <a:cubicBezTo>
                        <a:pt x="52276" y="74679"/>
                        <a:pt x="53063" y="76911"/>
                        <a:pt x="54639" y="78645"/>
                      </a:cubicBezTo>
                      <a:cubicBezTo>
                        <a:pt x="56214" y="80378"/>
                        <a:pt x="58262" y="81270"/>
                        <a:pt x="60730" y="81270"/>
                      </a:cubicBezTo>
                      <a:cubicBezTo>
                        <a:pt x="63199" y="81270"/>
                        <a:pt x="65299" y="80430"/>
                        <a:pt x="66769" y="78776"/>
                      </a:cubicBezTo>
                      <a:cubicBezTo>
                        <a:pt x="68239" y="77122"/>
                        <a:pt x="68975" y="74785"/>
                        <a:pt x="68975" y="71765"/>
                      </a:cubicBezTo>
                      <a:lnTo>
                        <a:pt x="68975" y="67248"/>
                      </a:lnTo>
                      <a:cubicBezTo>
                        <a:pt x="68975" y="64439"/>
                        <a:pt x="68187" y="62207"/>
                        <a:pt x="66638" y="60526"/>
                      </a:cubicBezTo>
                      <a:cubicBezTo>
                        <a:pt x="65063" y="58845"/>
                        <a:pt x="63067" y="58005"/>
                        <a:pt x="60625" y="58005"/>
                      </a:cubicBezTo>
                      <a:cubicBezTo>
                        <a:pt x="58183" y="58005"/>
                        <a:pt x="56135" y="58845"/>
                        <a:pt x="54586" y="60526"/>
                      </a:cubicBezTo>
                      <a:cubicBezTo>
                        <a:pt x="53037" y="62207"/>
                        <a:pt x="52276" y="64544"/>
                        <a:pt x="52276" y="67511"/>
                      </a:cubicBezTo>
                      <a:lnTo>
                        <a:pt x="52276" y="71948"/>
                      </a:lnTo>
                      <a:close/>
                    </a:path>
                  </a:pathLst>
                </a:custGeom>
                <a:solidFill>
                  <a:srgbClr val="000000"/>
                </a:solidFill>
                <a:ln w="0" cap="flat">
                  <a:noFill/>
                  <a:prstDash val="solid"/>
                  <a:miter/>
                </a:ln>
              </p:spPr>
              <p:txBody>
                <a:bodyPr rtlCol="0" anchor="ctr"/>
                <a:lstStyle/>
                <a:p>
                  <a:endParaRPr lang="en-US"/>
                </a:p>
              </p:txBody>
            </p:sp>
          </p:grpSp>
          <p:grpSp>
            <p:nvGrpSpPr>
              <p:cNvPr id="152" name="Graphic 630">
                <a:extLst>
                  <a:ext uri="{FF2B5EF4-FFF2-40B4-BE49-F238E27FC236}">
                    <a16:creationId xmlns:a16="http://schemas.microsoft.com/office/drawing/2014/main" id="{D439562E-DDCB-1158-3483-FA2705B23D5C}"/>
                  </a:ext>
                </a:extLst>
              </p:cNvPr>
              <p:cNvGrpSpPr/>
              <p:nvPr/>
            </p:nvGrpSpPr>
            <p:grpSpPr>
              <a:xfrm>
                <a:off x="9970292" y="4174802"/>
                <a:ext cx="218056" cy="89988"/>
                <a:chOff x="9970292" y="4174802"/>
                <a:chExt cx="218056" cy="89988"/>
              </a:xfrm>
              <a:solidFill>
                <a:srgbClr val="000000"/>
              </a:solidFill>
            </p:grpSpPr>
            <p:sp>
              <p:nvSpPr>
                <p:cNvPr id="157" name="Freeform 156">
                  <a:extLst>
                    <a:ext uri="{FF2B5EF4-FFF2-40B4-BE49-F238E27FC236}">
                      <a16:creationId xmlns:a16="http://schemas.microsoft.com/office/drawing/2014/main" id="{7CF245EF-7109-38DB-5CF6-EDFE03E8BFD3}"/>
                    </a:ext>
                  </a:extLst>
                </p:cNvPr>
                <p:cNvSpPr/>
                <p:nvPr/>
              </p:nvSpPr>
              <p:spPr>
                <a:xfrm>
                  <a:off x="9970292" y="4175590"/>
                  <a:ext cx="57815" cy="89148"/>
                </a:xfrm>
                <a:custGeom>
                  <a:avLst/>
                  <a:gdLst>
                    <a:gd name="connsiteX0" fmla="*/ 44977 w 57815"/>
                    <a:gd name="connsiteY0" fmla="*/ 53 h 89148"/>
                    <a:gd name="connsiteX1" fmla="*/ 44977 w 57815"/>
                    <a:gd name="connsiteY1" fmla="*/ 12131 h 89148"/>
                    <a:gd name="connsiteX2" fmla="*/ 43165 w 57815"/>
                    <a:gd name="connsiteY2" fmla="*/ 12131 h 89148"/>
                    <a:gd name="connsiteX3" fmla="*/ 23578 w 57815"/>
                    <a:gd name="connsiteY3" fmla="*/ 18854 h 89148"/>
                    <a:gd name="connsiteX4" fmla="*/ 14861 w 57815"/>
                    <a:gd name="connsiteY4" fmla="*/ 37419 h 89148"/>
                    <a:gd name="connsiteX5" fmla="*/ 32820 w 57815"/>
                    <a:gd name="connsiteY5" fmla="*/ 30014 h 89148"/>
                    <a:gd name="connsiteX6" fmla="*/ 51121 w 57815"/>
                    <a:gd name="connsiteY6" fmla="*/ 38180 h 89148"/>
                    <a:gd name="connsiteX7" fmla="*/ 57816 w 57815"/>
                    <a:gd name="connsiteY7" fmla="*/ 59266 h 89148"/>
                    <a:gd name="connsiteX8" fmla="*/ 49965 w 57815"/>
                    <a:gd name="connsiteY8" fmla="*/ 80877 h 89148"/>
                    <a:gd name="connsiteX9" fmla="*/ 29381 w 57815"/>
                    <a:gd name="connsiteY9" fmla="*/ 89148 h 89148"/>
                    <a:gd name="connsiteX10" fmla="*/ 8140 w 57815"/>
                    <a:gd name="connsiteY10" fmla="*/ 79459 h 89148"/>
                    <a:gd name="connsiteX11" fmla="*/ 0 w 57815"/>
                    <a:gd name="connsiteY11" fmla="*/ 54093 h 89148"/>
                    <a:gd name="connsiteX12" fmla="*/ 0 w 57815"/>
                    <a:gd name="connsiteY12" fmla="*/ 49104 h 89148"/>
                    <a:gd name="connsiteX13" fmla="*/ 11211 w 57815"/>
                    <a:gd name="connsiteY13" fmla="*/ 13051 h 89148"/>
                    <a:gd name="connsiteX14" fmla="*/ 43454 w 57815"/>
                    <a:gd name="connsiteY14" fmla="*/ 0 h 89148"/>
                    <a:gd name="connsiteX15" fmla="*/ 44951 w 57815"/>
                    <a:gd name="connsiteY15" fmla="*/ 0 h 89148"/>
                    <a:gd name="connsiteX16" fmla="*/ 29302 w 57815"/>
                    <a:gd name="connsiteY16" fmla="*/ 41830 h 89148"/>
                    <a:gd name="connsiteX17" fmla="*/ 20506 w 57815"/>
                    <a:gd name="connsiteY17" fmla="*/ 44535 h 89148"/>
                    <a:gd name="connsiteX18" fmla="*/ 14651 w 57815"/>
                    <a:gd name="connsiteY18" fmla="*/ 51756 h 89148"/>
                    <a:gd name="connsiteX19" fmla="*/ 14651 w 57815"/>
                    <a:gd name="connsiteY19" fmla="*/ 56194 h 89148"/>
                    <a:gd name="connsiteX20" fmla="*/ 18747 w 57815"/>
                    <a:gd name="connsiteY20" fmla="*/ 71660 h 89148"/>
                    <a:gd name="connsiteX21" fmla="*/ 29328 w 57815"/>
                    <a:gd name="connsiteY21" fmla="*/ 77410 h 89148"/>
                    <a:gd name="connsiteX22" fmla="*/ 39594 w 57815"/>
                    <a:gd name="connsiteY22" fmla="*/ 72553 h 89148"/>
                    <a:gd name="connsiteX23" fmla="*/ 43375 w 57815"/>
                    <a:gd name="connsiteY23" fmla="*/ 59738 h 89148"/>
                    <a:gd name="connsiteX24" fmla="*/ 39542 w 57815"/>
                    <a:gd name="connsiteY24" fmla="*/ 46819 h 89148"/>
                    <a:gd name="connsiteX25" fmla="*/ 29328 w 57815"/>
                    <a:gd name="connsiteY25" fmla="*/ 41830 h 8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7815" h="89148">
                      <a:moveTo>
                        <a:pt x="44977" y="53"/>
                      </a:moveTo>
                      <a:lnTo>
                        <a:pt x="44977" y="12131"/>
                      </a:lnTo>
                      <a:lnTo>
                        <a:pt x="43165" y="12131"/>
                      </a:lnTo>
                      <a:cubicBezTo>
                        <a:pt x="35000" y="12263"/>
                        <a:pt x="28462" y="14495"/>
                        <a:pt x="23578" y="18854"/>
                      </a:cubicBezTo>
                      <a:cubicBezTo>
                        <a:pt x="18695" y="23213"/>
                        <a:pt x="15780" y="29410"/>
                        <a:pt x="14861" y="37419"/>
                      </a:cubicBezTo>
                      <a:cubicBezTo>
                        <a:pt x="19561" y="32482"/>
                        <a:pt x="25547" y="30014"/>
                        <a:pt x="32820" y="30014"/>
                      </a:cubicBezTo>
                      <a:cubicBezTo>
                        <a:pt x="40540" y="30014"/>
                        <a:pt x="46657" y="32745"/>
                        <a:pt x="51121" y="38180"/>
                      </a:cubicBezTo>
                      <a:cubicBezTo>
                        <a:pt x="55585" y="43642"/>
                        <a:pt x="57816" y="50653"/>
                        <a:pt x="57816" y="59266"/>
                      </a:cubicBezTo>
                      <a:cubicBezTo>
                        <a:pt x="57816" y="67879"/>
                        <a:pt x="55190" y="75363"/>
                        <a:pt x="49965" y="80877"/>
                      </a:cubicBezTo>
                      <a:cubicBezTo>
                        <a:pt x="44740" y="86391"/>
                        <a:pt x="37862" y="89148"/>
                        <a:pt x="29381" y="89148"/>
                      </a:cubicBezTo>
                      <a:cubicBezTo>
                        <a:pt x="20900" y="89148"/>
                        <a:pt x="13575" y="85919"/>
                        <a:pt x="8140" y="79459"/>
                      </a:cubicBezTo>
                      <a:cubicBezTo>
                        <a:pt x="2704" y="72999"/>
                        <a:pt x="0" y="64544"/>
                        <a:pt x="0" y="54093"/>
                      </a:cubicBezTo>
                      <a:lnTo>
                        <a:pt x="0" y="49104"/>
                      </a:lnTo>
                      <a:cubicBezTo>
                        <a:pt x="0" y="33769"/>
                        <a:pt x="3729" y="21742"/>
                        <a:pt x="11211" y="13051"/>
                      </a:cubicBezTo>
                      <a:cubicBezTo>
                        <a:pt x="18668" y="4359"/>
                        <a:pt x="29434" y="0"/>
                        <a:pt x="43454" y="0"/>
                      </a:cubicBezTo>
                      <a:lnTo>
                        <a:pt x="44951" y="0"/>
                      </a:lnTo>
                      <a:close/>
                      <a:moveTo>
                        <a:pt x="29302" y="41830"/>
                      </a:moveTo>
                      <a:cubicBezTo>
                        <a:pt x="26099" y="41830"/>
                        <a:pt x="23158" y="42723"/>
                        <a:pt x="20506" y="44535"/>
                      </a:cubicBezTo>
                      <a:cubicBezTo>
                        <a:pt x="17854" y="46347"/>
                        <a:pt x="15885" y="48736"/>
                        <a:pt x="14651" y="51756"/>
                      </a:cubicBezTo>
                      <a:lnTo>
                        <a:pt x="14651" y="56194"/>
                      </a:lnTo>
                      <a:cubicBezTo>
                        <a:pt x="14651" y="62679"/>
                        <a:pt x="16016" y="67853"/>
                        <a:pt x="18747" y="71660"/>
                      </a:cubicBezTo>
                      <a:cubicBezTo>
                        <a:pt x="21478" y="75494"/>
                        <a:pt x="24996" y="77410"/>
                        <a:pt x="29328" y="77410"/>
                      </a:cubicBezTo>
                      <a:cubicBezTo>
                        <a:pt x="33660" y="77410"/>
                        <a:pt x="37074" y="75782"/>
                        <a:pt x="39594" y="72553"/>
                      </a:cubicBezTo>
                      <a:cubicBezTo>
                        <a:pt x="42115" y="69297"/>
                        <a:pt x="43375" y="65043"/>
                        <a:pt x="43375" y="59738"/>
                      </a:cubicBezTo>
                      <a:cubicBezTo>
                        <a:pt x="43375" y="54434"/>
                        <a:pt x="42089" y="50154"/>
                        <a:pt x="39542" y="46819"/>
                      </a:cubicBezTo>
                      <a:cubicBezTo>
                        <a:pt x="36969" y="43485"/>
                        <a:pt x="33582" y="41830"/>
                        <a:pt x="29328" y="41830"/>
                      </a:cubicBezTo>
                      <a:close/>
                    </a:path>
                  </a:pathLst>
                </a:custGeom>
                <a:solidFill>
                  <a:srgbClr val="000000"/>
                </a:solidFill>
                <a:ln w="0" cap="flat">
                  <a:noFill/>
                  <a:prstDash val="solid"/>
                  <a:miter/>
                </a:ln>
              </p:spPr>
              <p:txBody>
                <a:bodyPr rtlCol="0" anchor="ctr"/>
                <a:lstStyle/>
                <a:p>
                  <a:endParaRPr lang="en-US"/>
                </a:p>
              </p:txBody>
            </p:sp>
            <p:sp>
              <p:nvSpPr>
                <p:cNvPr id="158" name="Freeform 157">
                  <a:extLst>
                    <a:ext uri="{FF2B5EF4-FFF2-40B4-BE49-F238E27FC236}">
                      <a16:creationId xmlns:a16="http://schemas.microsoft.com/office/drawing/2014/main" id="{A9A1C78C-F4A0-F4F4-B1A2-AB6BE1649275}"/>
                    </a:ext>
                  </a:extLst>
                </p:cNvPr>
                <p:cNvSpPr/>
                <p:nvPr/>
              </p:nvSpPr>
              <p:spPr>
                <a:xfrm>
                  <a:off x="10038847" y="4174855"/>
                  <a:ext cx="57054" cy="89095"/>
                </a:xfrm>
                <a:custGeom>
                  <a:avLst/>
                  <a:gdLst>
                    <a:gd name="connsiteX0" fmla="*/ 42351 w 57054"/>
                    <a:gd name="connsiteY0" fmla="*/ 52123 h 89095"/>
                    <a:gd name="connsiteX1" fmla="*/ 25232 w 57054"/>
                    <a:gd name="connsiteY1" fmla="*/ 59870 h 89095"/>
                    <a:gd name="connsiteX2" fmla="*/ 6853 w 57054"/>
                    <a:gd name="connsiteY2" fmla="*/ 51782 h 89095"/>
                    <a:gd name="connsiteX3" fmla="*/ 0 w 57054"/>
                    <a:gd name="connsiteY3" fmla="*/ 30539 h 89095"/>
                    <a:gd name="connsiteX4" fmla="*/ 3492 w 57054"/>
                    <a:gd name="connsiteY4" fmla="*/ 14862 h 89095"/>
                    <a:gd name="connsiteX5" fmla="*/ 13417 w 57054"/>
                    <a:gd name="connsiteY5" fmla="*/ 3913 h 89095"/>
                    <a:gd name="connsiteX6" fmla="*/ 28330 w 57054"/>
                    <a:gd name="connsiteY6" fmla="*/ 0 h 89095"/>
                    <a:gd name="connsiteX7" fmla="*/ 49309 w 57054"/>
                    <a:gd name="connsiteY7" fmla="*/ 9847 h 89095"/>
                    <a:gd name="connsiteX8" fmla="*/ 57054 w 57054"/>
                    <a:gd name="connsiteY8" fmla="*/ 36237 h 89095"/>
                    <a:gd name="connsiteX9" fmla="*/ 57054 w 57054"/>
                    <a:gd name="connsiteY9" fmla="*/ 40333 h 89095"/>
                    <a:gd name="connsiteX10" fmla="*/ 46368 w 57054"/>
                    <a:gd name="connsiteY10" fmla="*/ 76465 h 89095"/>
                    <a:gd name="connsiteX11" fmla="*/ 14467 w 57054"/>
                    <a:gd name="connsiteY11" fmla="*/ 89095 h 89095"/>
                    <a:gd name="connsiteX12" fmla="*/ 12734 w 57054"/>
                    <a:gd name="connsiteY12" fmla="*/ 89095 h 89095"/>
                    <a:gd name="connsiteX13" fmla="*/ 12734 w 57054"/>
                    <a:gd name="connsiteY13" fmla="*/ 77017 h 89095"/>
                    <a:gd name="connsiteX14" fmla="*/ 14834 w 57054"/>
                    <a:gd name="connsiteY14" fmla="*/ 77017 h 89095"/>
                    <a:gd name="connsiteX15" fmla="*/ 34658 w 57054"/>
                    <a:gd name="connsiteY15" fmla="*/ 70793 h 89095"/>
                    <a:gd name="connsiteX16" fmla="*/ 42403 w 57054"/>
                    <a:gd name="connsiteY16" fmla="*/ 52123 h 89095"/>
                    <a:gd name="connsiteX17" fmla="*/ 28304 w 57054"/>
                    <a:gd name="connsiteY17" fmla="*/ 48447 h 89095"/>
                    <a:gd name="connsiteX18" fmla="*/ 36548 w 57054"/>
                    <a:gd name="connsiteY18" fmla="*/ 45926 h 89095"/>
                    <a:gd name="connsiteX19" fmla="*/ 42508 w 57054"/>
                    <a:gd name="connsiteY19" fmla="*/ 38968 h 89095"/>
                    <a:gd name="connsiteX20" fmla="*/ 42508 w 57054"/>
                    <a:gd name="connsiteY20" fmla="*/ 33270 h 89095"/>
                    <a:gd name="connsiteX21" fmla="*/ 38544 w 57054"/>
                    <a:gd name="connsiteY21" fmla="*/ 17698 h 89095"/>
                    <a:gd name="connsiteX22" fmla="*/ 28278 w 57054"/>
                    <a:gd name="connsiteY22" fmla="*/ 11816 h 89095"/>
                    <a:gd name="connsiteX23" fmla="*/ 18222 w 57054"/>
                    <a:gd name="connsiteY23" fmla="*/ 17016 h 89095"/>
                    <a:gd name="connsiteX24" fmla="*/ 14467 w 57054"/>
                    <a:gd name="connsiteY24" fmla="*/ 30145 h 89095"/>
                    <a:gd name="connsiteX25" fmla="*/ 18248 w 57054"/>
                    <a:gd name="connsiteY25" fmla="*/ 43432 h 89095"/>
                    <a:gd name="connsiteX26" fmla="*/ 28357 w 57054"/>
                    <a:gd name="connsiteY26" fmla="*/ 48473 h 89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7054" h="89095">
                      <a:moveTo>
                        <a:pt x="42351" y="52123"/>
                      </a:moveTo>
                      <a:cubicBezTo>
                        <a:pt x="37467" y="57296"/>
                        <a:pt x="31744" y="59870"/>
                        <a:pt x="25232" y="59870"/>
                      </a:cubicBezTo>
                      <a:cubicBezTo>
                        <a:pt x="17539" y="59870"/>
                        <a:pt x="11422" y="57165"/>
                        <a:pt x="6853" y="51782"/>
                      </a:cubicBezTo>
                      <a:cubicBezTo>
                        <a:pt x="2284" y="46399"/>
                        <a:pt x="0" y="39309"/>
                        <a:pt x="0" y="30539"/>
                      </a:cubicBezTo>
                      <a:cubicBezTo>
                        <a:pt x="0" y="24762"/>
                        <a:pt x="1155" y="19536"/>
                        <a:pt x="3492" y="14862"/>
                      </a:cubicBezTo>
                      <a:cubicBezTo>
                        <a:pt x="5802" y="10162"/>
                        <a:pt x="9111" y="6538"/>
                        <a:pt x="13417" y="3913"/>
                      </a:cubicBezTo>
                      <a:cubicBezTo>
                        <a:pt x="17697" y="1313"/>
                        <a:pt x="22659" y="0"/>
                        <a:pt x="28330" y="0"/>
                      </a:cubicBezTo>
                      <a:cubicBezTo>
                        <a:pt x="37152" y="0"/>
                        <a:pt x="44137" y="3282"/>
                        <a:pt x="49309" y="9847"/>
                      </a:cubicBezTo>
                      <a:cubicBezTo>
                        <a:pt x="54481" y="16412"/>
                        <a:pt x="57054" y="25208"/>
                        <a:pt x="57054" y="36237"/>
                      </a:cubicBezTo>
                      <a:lnTo>
                        <a:pt x="57054" y="40333"/>
                      </a:lnTo>
                      <a:cubicBezTo>
                        <a:pt x="57054" y="56115"/>
                        <a:pt x="53483" y="68167"/>
                        <a:pt x="46368" y="76465"/>
                      </a:cubicBezTo>
                      <a:cubicBezTo>
                        <a:pt x="39226" y="84763"/>
                        <a:pt x="28593" y="88964"/>
                        <a:pt x="14467" y="89095"/>
                      </a:cubicBezTo>
                      <a:lnTo>
                        <a:pt x="12734" y="89095"/>
                      </a:lnTo>
                      <a:lnTo>
                        <a:pt x="12734" y="77017"/>
                      </a:lnTo>
                      <a:lnTo>
                        <a:pt x="14834" y="77017"/>
                      </a:lnTo>
                      <a:cubicBezTo>
                        <a:pt x="23446" y="76885"/>
                        <a:pt x="30063" y="74811"/>
                        <a:pt x="34658" y="70793"/>
                      </a:cubicBezTo>
                      <a:cubicBezTo>
                        <a:pt x="39253" y="66776"/>
                        <a:pt x="41852" y="60552"/>
                        <a:pt x="42403" y="52123"/>
                      </a:cubicBezTo>
                      <a:close/>
                      <a:moveTo>
                        <a:pt x="28304" y="48447"/>
                      </a:moveTo>
                      <a:cubicBezTo>
                        <a:pt x="31218" y="48447"/>
                        <a:pt x="33975" y="47607"/>
                        <a:pt x="36548" y="45926"/>
                      </a:cubicBezTo>
                      <a:cubicBezTo>
                        <a:pt x="39121" y="44246"/>
                        <a:pt x="41090" y="41909"/>
                        <a:pt x="42508" y="38968"/>
                      </a:cubicBezTo>
                      <a:lnTo>
                        <a:pt x="42508" y="33270"/>
                      </a:lnTo>
                      <a:cubicBezTo>
                        <a:pt x="42508" y="26810"/>
                        <a:pt x="41196" y="21637"/>
                        <a:pt x="38544" y="17698"/>
                      </a:cubicBezTo>
                      <a:cubicBezTo>
                        <a:pt x="35892" y="13786"/>
                        <a:pt x="32478" y="11816"/>
                        <a:pt x="28278" y="11816"/>
                      </a:cubicBezTo>
                      <a:cubicBezTo>
                        <a:pt x="24077" y="11816"/>
                        <a:pt x="20716" y="13549"/>
                        <a:pt x="18222" y="17016"/>
                      </a:cubicBezTo>
                      <a:cubicBezTo>
                        <a:pt x="15727" y="20482"/>
                        <a:pt x="14467" y="24867"/>
                        <a:pt x="14467" y="30145"/>
                      </a:cubicBezTo>
                      <a:cubicBezTo>
                        <a:pt x="14467" y="35423"/>
                        <a:pt x="15727" y="40070"/>
                        <a:pt x="18248" y="43432"/>
                      </a:cubicBezTo>
                      <a:cubicBezTo>
                        <a:pt x="20768" y="46793"/>
                        <a:pt x="24129" y="48473"/>
                        <a:pt x="28357" y="48473"/>
                      </a:cubicBezTo>
                      <a:close/>
                    </a:path>
                  </a:pathLst>
                </a:custGeom>
                <a:solidFill>
                  <a:srgbClr val="000000"/>
                </a:solidFill>
                <a:ln w="0" cap="flat">
                  <a:noFill/>
                  <a:prstDash val="solid"/>
                  <a:miter/>
                </a:ln>
              </p:spPr>
              <p:txBody>
                <a:bodyPr rtlCol="0" anchor="ctr"/>
                <a:lstStyle/>
                <a:p>
                  <a:endParaRPr lang="en-US"/>
                </a:p>
              </p:txBody>
            </p:sp>
            <p:sp>
              <p:nvSpPr>
                <p:cNvPr id="159" name="Freeform 158">
                  <a:extLst>
                    <a:ext uri="{FF2B5EF4-FFF2-40B4-BE49-F238E27FC236}">
                      <a16:creationId xmlns:a16="http://schemas.microsoft.com/office/drawing/2014/main" id="{CED86961-A55C-EFA2-481E-338D483992BA}"/>
                    </a:ext>
                  </a:extLst>
                </p:cNvPr>
                <p:cNvSpPr/>
                <p:nvPr/>
              </p:nvSpPr>
              <p:spPr>
                <a:xfrm>
                  <a:off x="10109134" y="4174802"/>
                  <a:ext cx="79214" cy="89988"/>
                </a:xfrm>
                <a:custGeom>
                  <a:avLst/>
                  <a:gdLst>
                    <a:gd name="connsiteX0" fmla="*/ 0 w 79214"/>
                    <a:gd name="connsiteY0" fmla="*/ 18092 h 89988"/>
                    <a:gd name="connsiteX1" fmla="*/ 5120 w 79214"/>
                    <a:gd name="connsiteY1" fmla="*/ 5068 h 89988"/>
                    <a:gd name="connsiteX2" fmla="*/ 18511 w 79214"/>
                    <a:gd name="connsiteY2" fmla="*/ 0 h 89988"/>
                    <a:gd name="connsiteX3" fmla="*/ 32006 w 79214"/>
                    <a:gd name="connsiteY3" fmla="*/ 5068 h 89988"/>
                    <a:gd name="connsiteX4" fmla="*/ 37073 w 79214"/>
                    <a:gd name="connsiteY4" fmla="*/ 18381 h 89988"/>
                    <a:gd name="connsiteX5" fmla="*/ 37073 w 79214"/>
                    <a:gd name="connsiteY5" fmla="*/ 22713 h 89988"/>
                    <a:gd name="connsiteX6" fmla="*/ 32006 w 79214"/>
                    <a:gd name="connsiteY6" fmla="*/ 35633 h 89988"/>
                    <a:gd name="connsiteX7" fmla="*/ 18641 w 79214"/>
                    <a:gd name="connsiteY7" fmla="*/ 40675 h 89988"/>
                    <a:gd name="connsiteX8" fmla="*/ 5277 w 79214"/>
                    <a:gd name="connsiteY8" fmla="*/ 35712 h 89988"/>
                    <a:gd name="connsiteX9" fmla="*/ 26 w 79214"/>
                    <a:gd name="connsiteY9" fmla="*/ 22346 h 89988"/>
                    <a:gd name="connsiteX10" fmla="*/ 26 w 79214"/>
                    <a:gd name="connsiteY10" fmla="*/ 18066 h 89988"/>
                    <a:gd name="connsiteX11" fmla="*/ 10213 w 79214"/>
                    <a:gd name="connsiteY11" fmla="*/ 22713 h 89988"/>
                    <a:gd name="connsiteX12" fmla="*/ 12524 w 79214"/>
                    <a:gd name="connsiteY12" fmla="*/ 29436 h 89988"/>
                    <a:gd name="connsiteX13" fmla="*/ 18616 w 79214"/>
                    <a:gd name="connsiteY13" fmla="*/ 32009 h 89988"/>
                    <a:gd name="connsiteX14" fmla="*/ 24628 w 79214"/>
                    <a:gd name="connsiteY14" fmla="*/ 29436 h 89988"/>
                    <a:gd name="connsiteX15" fmla="*/ 26912 w 79214"/>
                    <a:gd name="connsiteY15" fmla="*/ 22477 h 89988"/>
                    <a:gd name="connsiteX16" fmla="*/ 26912 w 79214"/>
                    <a:gd name="connsiteY16" fmla="*/ 18066 h 89988"/>
                    <a:gd name="connsiteX17" fmla="*/ 24602 w 79214"/>
                    <a:gd name="connsiteY17" fmla="*/ 11317 h 89988"/>
                    <a:gd name="connsiteX18" fmla="*/ 18511 w 79214"/>
                    <a:gd name="connsiteY18" fmla="*/ 8718 h 89988"/>
                    <a:gd name="connsiteX19" fmla="*/ 12472 w 79214"/>
                    <a:gd name="connsiteY19" fmla="*/ 11344 h 89988"/>
                    <a:gd name="connsiteX20" fmla="*/ 10213 w 79214"/>
                    <a:gd name="connsiteY20" fmla="*/ 18250 h 89988"/>
                    <a:gd name="connsiteX21" fmla="*/ 10213 w 79214"/>
                    <a:gd name="connsiteY21" fmla="*/ 22713 h 89988"/>
                    <a:gd name="connsiteX22" fmla="*/ 21635 w 79214"/>
                    <a:gd name="connsiteY22" fmla="*/ 82216 h 89988"/>
                    <a:gd name="connsiteX23" fmla="*/ 14125 w 79214"/>
                    <a:gd name="connsiteY23" fmla="*/ 77883 h 89988"/>
                    <a:gd name="connsiteX24" fmla="*/ 56844 w 79214"/>
                    <a:gd name="connsiteY24" fmla="*/ 9479 h 89988"/>
                    <a:gd name="connsiteX25" fmla="*/ 64354 w 79214"/>
                    <a:gd name="connsiteY25" fmla="*/ 13812 h 89988"/>
                    <a:gd name="connsiteX26" fmla="*/ 21635 w 79214"/>
                    <a:gd name="connsiteY26" fmla="*/ 82216 h 89988"/>
                    <a:gd name="connsiteX27" fmla="*/ 42089 w 79214"/>
                    <a:gd name="connsiteY27" fmla="*/ 67327 h 89988"/>
                    <a:gd name="connsiteX28" fmla="*/ 47313 w 79214"/>
                    <a:gd name="connsiteY28" fmla="*/ 54276 h 89988"/>
                    <a:gd name="connsiteX29" fmla="*/ 60651 w 79214"/>
                    <a:gd name="connsiteY29" fmla="*/ 49288 h 89988"/>
                    <a:gd name="connsiteX30" fmla="*/ 74016 w 79214"/>
                    <a:gd name="connsiteY30" fmla="*/ 54276 h 89988"/>
                    <a:gd name="connsiteX31" fmla="*/ 79214 w 79214"/>
                    <a:gd name="connsiteY31" fmla="*/ 67747 h 89988"/>
                    <a:gd name="connsiteX32" fmla="*/ 79214 w 79214"/>
                    <a:gd name="connsiteY32" fmla="*/ 72027 h 89988"/>
                    <a:gd name="connsiteX33" fmla="*/ 74200 w 79214"/>
                    <a:gd name="connsiteY33" fmla="*/ 84920 h 89988"/>
                    <a:gd name="connsiteX34" fmla="*/ 60756 w 79214"/>
                    <a:gd name="connsiteY34" fmla="*/ 89988 h 89988"/>
                    <a:gd name="connsiteX35" fmla="*/ 47208 w 79214"/>
                    <a:gd name="connsiteY35" fmla="*/ 84973 h 89988"/>
                    <a:gd name="connsiteX36" fmla="*/ 42062 w 79214"/>
                    <a:gd name="connsiteY36" fmla="*/ 71712 h 89988"/>
                    <a:gd name="connsiteX37" fmla="*/ 42062 w 79214"/>
                    <a:gd name="connsiteY37" fmla="*/ 67327 h 89988"/>
                    <a:gd name="connsiteX38" fmla="*/ 52302 w 79214"/>
                    <a:gd name="connsiteY38" fmla="*/ 71948 h 89988"/>
                    <a:gd name="connsiteX39" fmla="*/ 54665 w 79214"/>
                    <a:gd name="connsiteY39" fmla="*/ 78645 h 89988"/>
                    <a:gd name="connsiteX40" fmla="*/ 60756 w 79214"/>
                    <a:gd name="connsiteY40" fmla="*/ 81270 h 89988"/>
                    <a:gd name="connsiteX41" fmla="*/ 66795 w 79214"/>
                    <a:gd name="connsiteY41" fmla="*/ 78776 h 89988"/>
                    <a:gd name="connsiteX42" fmla="*/ 69001 w 79214"/>
                    <a:gd name="connsiteY42" fmla="*/ 71765 h 89988"/>
                    <a:gd name="connsiteX43" fmla="*/ 69001 w 79214"/>
                    <a:gd name="connsiteY43" fmla="*/ 67248 h 89988"/>
                    <a:gd name="connsiteX44" fmla="*/ 66664 w 79214"/>
                    <a:gd name="connsiteY44" fmla="*/ 60526 h 89988"/>
                    <a:gd name="connsiteX45" fmla="*/ 60651 w 79214"/>
                    <a:gd name="connsiteY45" fmla="*/ 58005 h 89988"/>
                    <a:gd name="connsiteX46" fmla="*/ 54613 w 79214"/>
                    <a:gd name="connsiteY46" fmla="*/ 60526 h 89988"/>
                    <a:gd name="connsiteX47" fmla="*/ 52302 w 79214"/>
                    <a:gd name="connsiteY47" fmla="*/ 67511 h 89988"/>
                    <a:gd name="connsiteX48" fmla="*/ 52302 w 79214"/>
                    <a:gd name="connsiteY48" fmla="*/ 71948 h 89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214" h="89988">
                      <a:moveTo>
                        <a:pt x="0" y="18092"/>
                      </a:moveTo>
                      <a:cubicBezTo>
                        <a:pt x="0" y="12814"/>
                        <a:pt x="1706" y="8455"/>
                        <a:pt x="5120" y="5068"/>
                      </a:cubicBezTo>
                      <a:cubicBezTo>
                        <a:pt x="8533" y="1681"/>
                        <a:pt x="12997" y="0"/>
                        <a:pt x="18511" y="0"/>
                      </a:cubicBezTo>
                      <a:cubicBezTo>
                        <a:pt x="24024" y="0"/>
                        <a:pt x="28619" y="1707"/>
                        <a:pt x="32006" y="5068"/>
                      </a:cubicBezTo>
                      <a:cubicBezTo>
                        <a:pt x="35393" y="8455"/>
                        <a:pt x="37073" y="12893"/>
                        <a:pt x="37073" y="18381"/>
                      </a:cubicBezTo>
                      <a:lnTo>
                        <a:pt x="37073" y="22713"/>
                      </a:lnTo>
                      <a:cubicBezTo>
                        <a:pt x="37073" y="27965"/>
                        <a:pt x="35367" y="32272"/>
                        <a:pt x="32006" y="35633"/>
                      </a:cubicBezTo>
                      <a:cubicBezTo>
                        <a:pt x="28619" y="38994"/>
                        <a:pt x="24155" y="40675"/>
                        <a:pt x="18641" y="40675"/>
                      </a:cubicBezTo>
                      <a:cubicBezTo>
                        <a:pt x="13128" y="40675"/>
                        <a:pt x="8770" y="39020"/>
                        <a:pt x="5277" y="35712"/>
                      </a:cubicBezTo>
                      <a:cubicBezTo>
                        <a:pt x="1759" y="32403"/>
                        <a:pt x="26" y="27939"/>
                        <a:pt x="26" y="22346"/>
                      </a:cubicBezTo>
                      <a:lnTo>
                        <a:pt x="26" y="18066"/>
                      </a:lnTo>
                      <a:close/>
                      <a:moveTo>
                        <a:pt x="10213" y="22713"/>
                      </a:moveTo>
                      <a:cubicBezTo>
                        <a:pt x="10213" y="25497"/>
                        <a:pt x="10975" y="27729"/>
                        <a:pt x="12524" y="29436"/>
                      </a:cubicBezTo>
                      <a:cubicBezTo>
                        <a:pt x="14073" y="31143"/>
                        <a:pt x="16095" y="32009"/>
                        <a:pt x="18616" y="32009"/>
                      </a:cubicBezTo>
                      <a:cubicBezTo>
                        <a:pt x="21136" y="32009"/>
                        <a:pt x="23105" y="31143"/>
                        <a:pt x="24628" y="29436"/>
                      </a:cubicBezTo>
                      <a:cubicBezTo>
                        <a:pt x="26151" y="27729"/>
                        <a:pt x="26912" y="25418"/>
                        <a:pt x="26912" y="22477"/>
                      </a:cubicBezTo>
                      <a:lnTo>
                        <a:pt x="26912" y="18066"/>
                      </a:lnTo>
                      <a:cubicBezTo>
                        <a:pt x="26912" y="15282"/>
                        <a:pt x="26151" y="13050"/>
                        <a:pt x="24602" y="11317"/>
                      </a:cubicBezTo>
                      <a:cubicBezTo>
                        <a:pt x="23053" y="9584"/>
                        <a:pt x="21031" y="8718"/>
                        <a:pt x="18511" y="8718"/>
                      </a:cubicBezTo>
                      <a:cubicBezTo>
                        <a:pt x="15990" y="8718"/>
                        <a:pt x="13968" y="9584"/>
                        <a:pt x="12472" y="11344"/>
                      </a:cubicBezTo>
                      <a:cubicBezTo>
                        <a:pt x="10975" y="13103"/>
                        <a:pt x="10213" y="15388"/>
                        <a:pt x="10213" y="18250"/>
                      </a:cubicBezTo>
                      <a:lnTo>
                        <a:pt x="10213" y="22713"/>
                      </a:lnTo>
                      <a:close/>
                      <a:moveTo>
                        <a:pt x="21635" y="82216"/>
                      </a:moveTo>
                      <a:lnTo>
                        <a:pt x="14125" y="77883"/>
                      </a:lnTo>
                      <a:lnTo>
                        <a:pt x="56844" y="9479"/>
                      </a:lnTo>
                      <a:lnTo>
                        <a:pt x="64354" y="13812"/>
                      </a:lnTo>
                      <a:lnTo>
                        <a:pt x="21635" y="82216"/>
                      </a:lnTo>
                      <a:close/>
                      <a:moveTo>
                        <a:pt x="42089" y="67327"/>
                      </a:moveTo>
                      <a:cubicBezTo>
                        <a:pt x="42089" y="61970"/>
                        <a:pt x="43821" y="57611"/>
                        <a:pt x="47313" y="54276"/>
                      </a:cubicBezTo>
                      <a:cubicBezTo>
                        <a:pt x="50805" y="50942"/>
                        <a:pt x="55243" y="49288"/>
                        <a:pt x="60651" y="49288"/>
                      </a:cubicBezTo>
                      <a:cubicBezTo>
                        <a:pt x="66060" y="49288"/>
                        <a:pt x="70550" y="50942"/>
                        <a:pt x="74016" y="54276"/>
                      </a:cubicBezTo>
                      <a:cubicBezTo>
                        <a:pt x="77482" y="57611"/>
                        <a:pt x="79214" y="62101"/>
                        <a:pt x="79214" y="67747"/>
                      </a:cubicBezTo>
                      <a:lnTo>
                        <a:pt x="79214" y="72027"/>
                      </a:lnTo>
                      <a:cubicBezTo>
                        <a:pt x="79214" y="77227"/>
                        <a:pt x="77534" y="81533"/>
                        <a:pt x="74200" y="84920"/>
                      </a:cubicBezTo>
                      <a:cubicBezTo>
                        <a:pt x="70865" y="88308"/>
                        <a:pt x="66375" y="89988"/>
                        <a:pt x="60756" y="89988"/>
                      </a:cubicBezTo>
                      <a:cubicBezTo>
                        <a:pt x="55138" y="89988"/>
                        <a:pt x="50622" y="88308"/>
                        <a:pt x="47208" y="84973"/>
                      </a:cubicBezTo>
                      <a:cubicBezTo>
                        <a:pt x="43795" y="81638"/>
                        <a:pt x="42062" y="77200"/>
                        <a:pt x="42062" y="71712"/>
                      </a:cubicBezTo>
                      <a:lnTo>
                        <a:pt x="42062" y="67327"/>
                      </a:lnTo>
                      <a:close/>
                      <a:moveTo>
                        <a:pt x="52302" y="71948"/>
                      </a:moveTo>
                      <a:cubicBezTo>
                        <a:pt x="52302" y="74679"/>
                        <a:pt x="53090" y="76911"/>
                        <a:pt x="54665" y="78645"/>
                      </a:cubicBezTo>
                      <a:cubicBezTo>
                        <a:pt x="56240" y="80378"/>
                        <a:pt x="58288" y="81270"/>
                        <a:pt x="60756" y="81270"/>
                      </a:cubicBezTo>
                      <a:cubicBezTo>
                        <a:pt x="63225" y="81270"/>
                        <a:pt x="65325" y="80430"/>
                        <a:pt x="66795" y="78776"/>
                      </a:cubicBezTo>
                      <a:cubicBezTo>
                        <a:pt x="68266" y="77122"/>
                        <a:pt x="69001" y="74785"/>
                        <a:pt x="69001" y="71765"/>
                      </a:cubicBezTo>
                      <a:lnTo>
                        <a:pt x="69001" y="67248"/>
                      </a:lnTo>
                      <a:cubicBezTo>
                        <a:pt x="69001" y="64439"/>
                        <a:pt x="68213" y="62207"/>
                        <a:pt x="66664" y="60526"/>
                      </a:cubicBezTo>
                      <a:cubicBezTo>
                        <a:pt x="65089" y="58845"/>
                        <a:pt x="63093" y="58005"/>
                        <a:pt x="60651" y="58005"/>
                      </a:cubicBezTo>
                      <a:cubicBezTo>
                        <a:pt x="58209" y="58005"/>
                        <a:pt x="56161" y="58845"/>
                        <a:pt x="54613" y="60526"/>
                      </a:cubicBezTo>
                      <a:cubicBezTo>
                        <a:pt x="53063" y="62207"/>
                        <a:pt x="52302" y="64544"/>
                        <a:pt x="52302" y="67511"/>
                      </a:cubicBezTo>
                      <a:lnTo>
                        <a:pt x="52302" y="71948"/>
                      </a:lnTo>
                      <a:close/>
                    </a:path>
                  </a:pathLst>
                </a:custGeom>
                <a:solidFill>
                  <a:srgbClr val="000000"/>
                </a:solidFill>
                <a:ln w="0" cap="flat">
                  <a:noFill/>
                  <a:prstDash val="solid"/>
                  <a:miter/>
                </a:ln>
              </p:spPr>
              <p:txBody>
                <a:bodyPr rtlCol="0" anchor="ctr"/>
                <a:lstStyle/>
                <a:p>
                  <a:endParaRPr lang="en-US"/>
                </a:p>
              </p:txBody>
            </p:sp>
          </p:grpSp>
          <p:grpSp>
            <p:nvGrpSpPr>
              <p:cNvPr id="153" name="Graphic 630">
                <a:extLst>
                  <a:ext uri="{FF2B5EF4-FFF2-40B4-BE49-F238E27FC236}">
                    <a16:creationId xmlns:a16="http://schemas.microsoft.com/office/drawing/2014/main" id="{21D4DAA6-A8E6-66C6-4E98-D61D71D500A9}"/>
                  </a:ext>
                </a:extLst>
              </p:cNvPr>
              <p:cNvGrpSpPr/>
              <p:nvPr/>
            </p:nvGrpSpPr>
            <p:grpSpPr>
              <a:xfrm>
                <a:off x="10563574" y="4174802"/>
                <a:ext cx="220865" cy="89988"/>
                <a:chOff x="10563574" y="4174802"/>
                <a:chExt cx="220865" cy="89988"/>
              </a:xfrm>
              <a:solidFill>
                <a:srgbClr val="000000"/>
              </a:solidFill>
            </p:grpSpPr>
            <p:sp>
              <p:nvSpPr>
                <p:cNvPr id="154" name="Freeform 153">
                  <a:extLst>
                    <a:ext uri="{FF2B5EF4-FFF2-40B4-BE49-F238E27FC236}">
                      <a16:creationId xmlns:a16="http://schemas.microsoft.com/office/drawing/2014/main" id="{28B9891B-A11F-8E22-3C6B-E1493478C082}"/>
                    </a:ext>
                  </a:extLst>
                </p:cNvPr>
                <p:cNvSpPr/>
                <p:nvPr/>
              </p:nvSpPr>
              <p:spPr>
                <a:xfrm>
                  <a:off x="10563574" y="4176089"/>
                  <a:ext cx="60624" cy="87493"/>
                </a:xfrm>
                <a:custGeom>
                  <a:avLst/>
                  <a:gdLst>
                    <a:gd name="connsiteX0" fmla="*/ 60625 w 60624"/>
                    <a:gd name="connsiteY0" fmla="*/ 8088 h 87493"/>
                    <a:gd name="connsiteX1" fmla="*/ 25652 w 60624"/>
                    <a:gd name="connsiteY1" fmla="*/ 87494 h 87493"/>
                    <a:gd name="connsiteX2" fmla="*/ 10318 w 60624"/>
                    <a:gd name="connsiteY2" fmla="*/ 87494 h 87493"/>
                    <a:gd name="connsiteX3" fmla="*/ 45239 w 60624"/>
                    <a:gd name="connsiteY3" fmla="*/ 11711 h 87493"/>
                    <a:gd name="connsiteX4" fmla="*/ 0 w 60624"/>
                    <a:gd name="connsiteY4" fmla="*/ 11711 h 87493"/>
                    <a:gd name="connsiteX5" fmla="*/ 0 w 60624"/>
                    <a:gd name="connsiteY5" fmla="*/ 0 h 87493"/>
                    <a:gd name="connsiteX6" fmla="*/ 60625 w 60624"/>
                    <a:gd name="connsiteY6" fmla="*/ 0 h 87493"/>
                    <a:gd name="connsiteX7" fmla="*/ 60625 w 60624"/>
                    <a:gd name="connsiteY7" fmla="*/ 8114 h 8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624" h="87493">
                      <a:moveTo>
                        <a:pt x="60625" y="8088"/>
                      </a:moveTo>
                      <a:lnTo>
                        <a:pt x="25652" y="87494"/>
                      </a:lnTo>
                      <a:lnTo>
                        <a:pt x="10318" y="87494"/>
                      </a:lnTo>
                      <a:lnTo>
                        <a:pt x="45239" y="11711"/>
                      </a:lnTo>
                      <a:lnTo>
                        <a:pt x="0" y="11711"/>
                      </a:lnTo>
                      <a:lnTo>
                        <a:pt x="0" y="0"/>
                      </a:lnTo>
                      <a:lnTo>
                        <a:pt x="60625" y="0"/>
                      </a:lnTo>
                      <a:lnTo>
                        <a:pt x="60625" y="8114"/>
                      </a:lnTo>
                      <a:close/>
                    </a:path>
                  </a:pathLst>
                </a:custGeom>
                <a:solidFill>
                  <a:srgbClr val="000000"/>
                </a:solidFill>
                <a:ln w="0" cap="flat">
                  <a:noFill/>
                  <a:prstDash val="solid"/>
                  <a:miter/>
                </a:ln>
              </p:spPr>
              <p:txBody>
                <a:bodyPr rtlCol="0" anchor="ctr"/>
                <a:lstStyle/>
                <a:p>
                  <a:endParaRPr lang="en-US"/>
                </a:p>
              </p:txBody>
            </p:sp>
            <p:sp>
              <p:nvSpPr>
                <p:cNvPr id="155" name="Freeform 154">
                  <a:extLst>
                    <a:ext uri="{FF2B5EF4-FFF2-40B4-BE49-F238E27FC236}">
                      <a16:creationId xmlns:a16="http://schemas.microsoft.com/office/drawing/2014/main" id="{1ED7C767-40F5-A3B6-EE54-8456AA3CC14A}"/>
                    </a:ext>
                  </a:extLst>
                </p:cNvPr>
                <p:cNvSpPr/>
                <p:nvPr/>
              </p:nvSpPr>
              <p:spPr>
                <a:xfrm>
                  <a:off x="10635673" y="4174881"/>
                  <a:ext cx="57290" cy="89909"/>
                </a:xfrm>
                <a:custGeom>
                  <a:avLst/>
                  <a:gdLst>
                    <a:gd name="connsiteX0" fmla="*/ 57264 w 57290"/>
                    <a:gd name="connsiteY0" fmla="*/ 51861 h 89909"/>
                    <a:gd name="connsiteX1" fmla="*/ 50201 w 57290"/>
                    <a:gd name="connsiteY1" fmla="*/ 80325 h 89909"/>
                    <a:gd name="connsiteX2" fmla="*/ 28724 w 57290"/>
                    <a:gd name="connsiteY2" fmla="*/ 89910 h 89909"/>
                    <a:gd name="connsiteX3" fmla="*/ 7352 w 57290"/>
                    <a:gd name="connsiteY3" fmla="*/ 80562 h 89909"/>
                    <a:gd name="connsiteX4" fmla="*/ 0 w 57290"/>
                    <a:gd name="connsiteY4" fmla="*/ 52885 h 89909"/>
                    <a:gd name="connsiteX5" fmla="*/ 0 w 57290"/>
                    <a:gd name="connsiteY5" fmla="*/ 37734 h 89909"/>
                    <a:gd name="connsiteX6" fmla="*/ 7063 w 57290"/>
                    <a:gd name="connsiteY6" fmla="*/ 9427 h 89909"/>
                    <a:gd name="connsiteX7" fmla="*/ 28619 w 57290"/>
                    <a:gd name="connsiteY7" fmla="*/ 0 h 89909"/>
                    <a:gd name="connsiteX8" fmla="*/ 50044 w 57290"/>
                    <a:gd name="connsiteY8" fmla="*/ 9191 h 89909"/>
                    <a:gd name="connsiteX9" fmla="*/ 57290 w 57290"/>
                    <a:gd name="connsiteY9" fmla="*/ 36710 h 89909"/>
                    <a:gd name="connsiteX10" fmla="*/ 57290 w 57290"/>
                    <a:gd name="connsiteY10" fmla="*/ 51861 h 89909"/>
                    <a:gd name="connsiteX11" fmla="*/ 42666 w 57290"/>
                    <a:gd name="connsiteY11" fmla="*/ 35502 h 89909"/>
                    <a:gd name="connsiteX12" fmla="*/ 39305 w 57290"/>
                    <a:gd name="connsiteY12" fmla="*/ 17436 h 89909"/>
                    <a:gd name="connsiteX13" fmla="*/ 28619 w 57290"/>
                    <a:gd name="connsiteY13" fmla="*/ 11685 h 89909"/>
                    <a:gd name="connsiteX14" fmla="*/ 18090 w 57290"/>
                    <a:gd name="connsiteY14" fmla="*/ 17121 h 89909"/>
                    <a:gd name="connsiteX15" fmla="*/ 14546 w 57290"/>
                    <a:gd name="connsiteY15" fmla="*/ 34110 h 89909"/>
                    <a:gd name="connsiteX16" fmla="*/ 14546 w 57290"/>
                    <a:gd name="connsiteY16" fmla="*/ 53935 h 89909"/>
                    <a:gd name="connsiteX17" fmla="*/ 17959 w 57290"/>
                    <a:gd name="connsiteY17" fmla="*/ 72211 h 89909"/>
                    <a:gd name="connsiteX18" fmla="*/ 28724 w 57290"/>
                    <a:gd name="connsiteY18" fmla="*/ 78225 h 89909"/>
                    <a:gd name="connsiteX19" fmla="*/ 39121 w 57290"/>
                    <a:gd name="connsiteY19" fmla="*/ 72658 h 89909"/>
                    <a:gd name="connsiteX20" fmla="*/ 42666 w 57290"/>
                    <a:gd name="connsiteY20" fmla="*/ 55248 h 89909"/>
                    <a:gd name="connsiteX21" fmla="*/ 42666 w 57290"/>
                    <a:gd name="connsiteY21" fmla="*/ 35475 h 8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7290" h="89909">
                      <a:moveTo>
                        <a:pt x="57264" y="51861"/>
                      </a:moveTo>
                      <a:cubicBezTo>
                        <a:pt x="57264" y="64439"/>
                        <a:pt x="54901" y="73918"/>
                        <a:pt x="50201" y="80325"/>
                      </a:cubicBezTo>
                      <a:cubicBezTo>
                        <a:pt x="45501" y="86706"/>
                        <a:pt x="38333" y="89910"/>
                        <a:pt x="28724" y="89910"/>
                      </a:cubicBezTo>
                      <a:cubicBezTo>
                        <a:pt x="19114" y="89910"/>
                        <a:pt x="12156" y="86785"/>
                        <a:pt x="7352" y="80562"/>
                      </a:cubicBezTo>
                      <a:cubicBezTo>
                        <a:pt x="2573" y="74338"/>
                        <a:pt x="105" y="65095"/>
                        <a:pt x="0" y="52885"/>
                      </a:cubicBezTo>
                      <a:lnTo>
                        <a:pt x="0" y="37734"/>
                      </a:lnTo>
                      <a:cubicBezTo>
                        <a:pt x="0" y="25156"/>
                        <a:pt x="2363" y="15729"/>
                        <a:pt x="7063" y="9427"/>
                      </a:cubicBezTo>
                      <a:cubicBezTo>
                        <a:pt x="11763" y="3125"/>
                        <a:pt x="18957" y="0"/>
                        <a:pt x="28619" y="0"/>
                      </a:cubicBezTo>
                      <a:cubicBezTo>
                        <a:pt x="38281" y="0"/>
                        <a:pt x="45344" y="3072"/>
                        <a:pt x="50044" y="9191"/>
                      </a:cubicBezTo>
                      <a:cubicBezTo>
                        <a:pt x="54744" y="15309"/>
                        <a:pt x="57160" y="24500"/>
                        <a:pt x="57290" y="36710"/>
                      </a:cubicBezTo>
                      <a:lnTo>
                        <a:pt x="57290" y="51861"/>
                      </a:lnTo>
                      <a:close/>
                      <a:moveTo>
                        <a:pt x="42666" y="35502"/>
                      </a:moveTo>
                      <a:cubicBezTo>
                        <a:pt x="42666" y="27283"/>
                        <a:pt x="41537" y="21270"/>
                        <a:pt x="39305" y="17436"/>
                      </a:cubicBezTo>
                      <a:cubicBezTo>
                        <a:pt x="37073" y="13602"/>
                        <a:pt x="33503" y="11685"/>
                        <a:pt x="28619" y="11685"/>
                      </a:cubicBezTo>
                      <a:cubicBezTo>
                        <a:pt x="23736" y="11685"/>
                        <a:pt x="20348" y="13497"/>
                        <a:pt x="18090" y="17121"/>
                      </a:cubicBezTo>
                      <a:cubicBezTo>
                        <a:pt x="15859" y="20744"/>
                        <a:pt x="14677" y="26416"/>
                        <a:pt x="14546" y="34110"/>
                      </a:cubicBezTo>
                      <a:lnTo>
                        <a:pt x="14546" y="53935"/>
                      </a:lnTo>
                      <a:cubicBezTo>
                        <a:pt x="14546" y="62102"/>
                        <a:pt x="15675" y="68194"/>
                        <a:pt x="17959" y="72211"/>
                      </a:cubicBezTo>
                      <a:cubicBezTo>
                        <a:pt x="20243" y="76229"/>
                        <a:pt x="23840" y="78225"/>
                        <a:pt x="28724" y="78225"/>
                      </a:cubicBezTo>
                      <a:cubicBezTo>
                        <a:pt x="33608" y="78225"/>
                        <a:pt x="36864" y="76387"/>
                        <a:pt x="39121" y="72658"/>
                      </a:cubicBezTo>
                      <a:cubicBezTo>
                        <a:pt x="41353" y="68955"/>
                        <a:pt x="42535" y="63152"/>
                        <a:pt x="42666" y="55248"/>
                      </a:cubicBezTo>
                      <a:lnTo>
                        <a:pt x="42666" y="35475"/>
                      </a:lnTo>
                      <a:close/>
                    </a:path>
                  </a:pathLst>
                </a:custGeom>
                <a:solidFill>
                  <a:srgbClr val="000000"/>
                </a:solidFill>
                <a:ln w="0" cap="flat">
                  <a:noFill/>
                  <a:prstDash val="solid"/>
                  <a:miter/>
                </a:ln>
              </p:spPr>
              <p:txBody>
                <a:bodyPr rtlCol="0" anchor="ctr"/>
                <a:lstStyle/>
                <a:p>
                  <a:endParaRPr lang="en-US"/>
                </a:p>
              </p:txBody>
            </p:sp>
            <p:sp>
              <p:nvSpPr>
                <p:cNvPr id="156" name="Freeform 155">
                  <a:extLst>
                    <a:ext uri="{FF2B5EF4-FFF2-40B4-BE49-F238E27FC236}">
                      <a16:creationId xmlns:a16="http://schemas.microsoft.com/office/drawing/2014/main" id="{56E74C77-B7ED-1D31-D11E-F7789E22FB78}"/>
                    </a:ext>
                  </a:extLst>
                </p:cNvPr>
                <p:cNvSpPr/>
                <p:nvPr/>
              </p:nvSpPr>
              <p:spPr>
                <a:xfrm>
                  <a:off x="10705252" y="4174802"/>
                  <a:ext cx="79188" cy="89988"/>
                </a:xfrm>
                <a:custGeom>
                  <a:avLst/>
                  <a:gdLst>
                    <a:gd name="connsiteX0" fmla="*/ 0 w 79188"/>
                    <a:gd name="connsiteY0" fmla="*/ 18092 h 89988"/>
                    <a:gd name="connsiteX1" fmla="*/ 5120 w 79188"/>
                    <a:gd name="connsiteY1" fmla="*/ 5068 h 89988"/>
                    <a:gd name="connsiteX2" fmla="*/ 18511 w 79188"/>
                    <a:gd name="connsiteY2" fmla="*/ 0 h 89988"/>
                    <a:gd name="connsiteX3" fmla="*/ 32006 w 79188"/>
                    <a:gd name="connsiteY3" fmla="*/ 5068 h 89988"/>
                    <a:gd name="connsiteX4" fmla="*/ 37073 w 79188"/>
                    <a:gd name="connsiteY4" fmla="*/ 18381 h 89988"/>
                    <a:gd name="connsiteX5" fmla="*/ 37073 w 79188"/>
                    <a:gd name="connsiteY5" fmla="*/ 22713 h 89988"/>
                    <a:gd name="connsiteX6" fmla="*/ 32006 w 79188"/>
                    <a:gd name="connsiteY6" fmla="*/ 35633 h 89988"/>
                    <a:gd name="connsiteX7" fmla="*/ 18641 w 79188"/>
                    <a:gd name="connsiteY7" fmla="*/ 40675 h 89988"/>
                    <a:gd name="connsiteX8" fmla="*/ 5277 w 79188"/>
                    <a:gd name="connsiteY8" fmla="*/ 35712 h 89988"/>
                    <a:gd name="connsiteX9" fmla="*/ 26 w 79188"/>
                    <a:gd name="connsiteY9" fmla="*/ 22346 h 89988"/>
                    <a:gd name="connsiteX10" fmla="*/ 26 w 79188"/>
                    <a:gd name="connsiteY10" fmla="*/ 18066 h 89988"/>
                    <a:gd name="connsiteX11" fmla="*/ 10213 w 79188"/>
                    <a:gd name="connsiteY11" fmla="*/ 22713 h 89988"/>
                    <a:gd name="connsiteX12" fmla="*/ 12524 w 79188"/>
                    <a:gd name="connsiteY12" fmla="*/ 29436 h 89988"/>
                    <a:gd name="connsiteX13" fmla="*/ 18615 w 79188"/>
                    <a:gd name="connsiteY13" fmla="*/ 32009 h 89988"/>
                    <a:gd name="connsiteX14" fmla="*/ 24628 w 79188"/>
                    <a:gd name="connsiteY14" fmla="*/ 29436 h 89988"/>
                    <a:gd name="connsiteX15" fmla="*/ 26912 w 79188"/>
                    <a:gd name="connsiteY15" fmla="*/ 22477 h 89988"/>
                    <a:gd name="connsiteX16" fmla="*/ 26912 w 79188"/>
                    <a:gd name="connsiteY16" fmla="*/ 18066 h 89988"/>
                    <a:gd name="connsiteX17" fmla="*/ 24602 w 79188"/>
                    <a:gd name="connsiteY17" fmla="*/ 11317 h 89988"/>
                    <a:gd name="connsiteX18" fmla="*/ 18511 w 79188"/>
                    <a:gd name="connsiteY18" fmla="*/ 8718 h 89988"/>
                    <a:gd name="connsiteX19" fmla="*/ 12472 w 79188"/>
                    <a:gd name="connsiteY19" fmla="*/ 11344 h 89988"/>
                    <a:gd name="connsiteX20" fmla="*/ 10213 w 79188"/>
                    <a:gd name="connsiteY20" fmla="*/ 18250 h 89988"/>
                    <a:gd name="connsiteX21" fmla="*/ 10213 w 79188"/>
                    <a:gd name="connsiteY21" fmla="*/ 22713 h 89988"/>
                    <a:gd name="connsiteX22" fmla="*/ 21635 w 79188"/>
                    <a:gd name="connsiteY22" fmla="*/ 82216 h 89988"/>
                    <a:gd name="connsiteX23" fmla="*/ 14125 w 79188"/>
                    <a:gd name="connsiteY23" fmla="*/ 77883 h 89988"/>
                    <a:gd name="connsiteX24" fmla="*/ 56844 w 79188"/>
                    <a:gd name="connsiteY24" fmla="*/ 9479 h 89988"/>
                    <a:gd name="connsiteX25" fmla="*/ 64354 w 79188"/>
                    <a:gd name="connsiteY25" fmla="*/ 13812 h 89988"/>
                    <a:gd name="connsiteX26" fmla="*/ 21635 w 79188"/>
                    <a:gd name="connsiteY26" fmla="*/ 82216 h 89988"/>
                    <a:gd name="connsiteX27" fmla="*/ 42062 w 79188"/>
                    <a:gd name="connsiteY27" fmla="*/ 67327 h 89988"/>
                    <a:gd name="connsiteX28" fmla="*/ 47287 w 79188"/>
                    <a:gd name="connsiteY28" fmla="*/ 54276 h 89988"/>
                    <a:gd name="connsiteX29" fmla="*/ 60625 w 79188"/>
                    <a:gd name="connsiteY29" fmla="*/ 49288 h 89988"/>
                    <a:gd name="connsiteX30" fmla="*/ 73989 w 79188"/>
                    <a:gd name="connsiteY30" fmla="*/ 54276 h 89988"/>
                    <a:gd name="connsiteX31" fmla="*/ 79188 w 79188"/>
                    <a:gd name="connsiteY31" fmla="*/ 67747 h 89988"/>
                    <a:gd name="connsiteX32" fmla="*/ 79188 w 79188"/>
                    <a:gd name="connsiteY32" fmla="*/ 72027 h 89988"/>
                    <a:gd name="connsiteX33" fmla="*/ 74173 w 79188"/>
                    <a:gd name="connsiteY33" fmla="*/ 84920 h 89988"/>
                    <a:gd name="connsiteX34" fmla="*/ 60730 w 79188"/>
                    <a:gd name="connsiteY34" fmla="*/ 89988 h 89988"/>
                    <a:gd name="connsiteX35" fmla="*/ 47182 w 79188"/>
                    <a:gd name="connsiteY35" fmla="*/ 84973 h 89988"/>
                    <a:gd name="connsiteX36" fmla="*/ 42036 w 79188"/>
                    <a:gd name="connsiteY36" fmla="*/ 71712 h 89988"/>
                    <a:gd name="connsiteX37" fmla="*/ 42036 w 79188"/>
                    <a:gd name="connsiteY37" fmla="*/ 67327 h 89988"/>
                    <a:gd name="connsiteX38" fmla="*/ 52276 w 79188"/>
                    <a:gd name="connsiteY38" fmla="*/ 71948 h 89988"/>
                    <a:gd name="connsiteX39" fmla="*/ 54638 w 79188"/>
                    <a:gd name="connsiteY39" fmla="*/ 78645 h 89988"/>
                    <a:gd name="connsiteX40" fmla="*/ 60730 w 79188"/>
                    <a:gd name="connsiteY40" fmla="*/ 81270 h 89988"/>
                    <a:gd name="connsiteX41" fmla="*/ 66769 w 79188"/>
                    <a:gd name="connsiteY41" fmla="*/ 78776 h 89988"/>
                    <a:gd name="connsiteX42" fmla="*/ 68975 w 79188"/>
                    <a:gd name="connsiteY42" fmla="*/ 71765 h 89988"/>
                    <a:gd name="connsiteX43" fmla="*/ 68975 w 79188"/>
                    <a:gd name="connsiteY43" fmla="*/ 67248 h 89988"/>
                    <a:gd name="connsiteX44" fmla="*/ 66638 w 79188"/>
                    <a:gd name="connsiteY44" fmla="*/ 60526 h 89988"/>
                    <a:gd name="connsiteX45" fmla="*/ 60625 w 79188"/>
                    <a:gd name="connsiteY45" fmla="*/ 58005 h 89988"/>
                    <a:gd name="connsiteX46" fmla="*/ 54586 w 79188"/>
                    <a:gd name="connsiteY46" fmla="*/ 60526 h 89988"/>
                    <a:gd name="connsiteX47" fmla="*/ 52276 w 79188"/>
                    <a:gd name="connsiteY47" fmla="*/ 67511 h 89988"/>
                    <a:gd name="connsiteX48" fmla="*/ 52276 w 79188"/>
                    <a:gd name="connsiteY48" fmla="*/ 71948 h 89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88">
                      <a:moveTo>
                        <a:pt x="0" y="18092"/>
                      </a:moveTo>
                      <a:cubicBezTo>
                        <a:pt x="0" y="12814"/>
                        <a:pt x="1706" y="8455"/>
                        <a:pt x="5120" y="5068"/>
                      </a:cubicBezTo>
                      <a:cubicBezTo>
                        <a:pt x="8533" y="1681"/>
                        <a:pt x="12997" y="0"/>
                        <a:pt x="18511" y="0"/>
                      </a:cubicBezTo>
                      <a:cubicBezTo>
                        <a:pt x="24024" y="0"/>
                        <a:pt x="28619" y="1707"/>
                        <a:pt x="32006" y="5068"/>
                      </a:cubicBezTo>
                      <a:cubicBezTo>
                        <a:pt x="35393" y="8455"/>
                        <a:pt x="37073" y="12893"/>
                        <a:pt x="37073" y="18381"/>
                      </a:cubicBezTo>
                      <a:lnTo>
                        <a:pt x="37073" y="22713"/>
                      </a:lnTo>
                      <a:cubicBezTo>
                        <a:pt x="37073" y="27965"/>
                        <a:pt x="35393" y="32272"/>
                        <a:pt x="32006" y="35633"/>
                      </a:cubicBezTo>
                      <a:cubicBezTo>
                        <a:pt x="28619" y="38994"/>
                        <a:pt x="24155" y="40675"/>
                        <a:pt x="18641" y="40675"/>
                      </a:cubicBezTo>
                      <a:cubicBezTo>
                        <a:pt x="13128" y="40675"/>
                        <a:pt x="8769" y="39020"/>
                        <a:pt x="5277" y="35712"/>
                      </a:cubicBezTo>
                      <a:cubicBezTo>
                        <a:pt x="1759" y="32403"/>
                        <a:pt x="26" y="27939"/>
                        <a:pt x="26" y="22346"/>
                      </a:cubicBezTo>
                      <a:lnTo>
                        <a:pt x="26" y="18066"/>
                      </a:lnTo>
                      <a:close/>
                      <a:moveTo>
                        <a:pt x="10213" y="22713"/>
                      </a:moveTo>
                      <a:cubicBezTo>
                        <a:pt x="10213" y="25497"/>
                        <a:pt x="10975" y="27729"/>
                        <a:pt x="12524" y="29436"/>
                      </a:cubicBezTo>
                      <a:cubicBezTo>
                        <a:pt x="14073" y="31143"/>
                        <a:pt x="16095" y="32009"/>
                        <a:pt x="18615" y="32009"/>
                      </a:cubicBezTo>
                      <a:cubicBezTo>
                        <a:pt x="21136" y="32009"/>
                        <a:pt x="23105" y="31143"/>
                        <a:pt x="24628" y="29436"/>
                      </a:cubicBezTo>
                      <a:cubicBezTo>
                        <a:pt x="26151" y="27729"/>
                        <a:pt x="26912" y="25418"/>
                        <a:pt x="26912" y="22477"/>
                      </a:cubicBezTo>
                      <a:lnTo>
                        <a:pt x="26912" y="18066"/>
                      </a:lnTo>
                      <a:cubicBezTo>
                        <a:pt x="26912" y="15282"/>
                        <a:pt x="26151" y="13050"/>
                        <a:pt x="24602" y="11317"/>
                      </a:cubicBezTo>
                      <a:cubicBezTo>
                        <a:pt x="23053" y="9584"/>
                        <a:pt x="21031" y="8718"/>
                        <a:pt x="18511" y="8718"/>
                      </a:cubicBezTo>
                      <a:cubicBezTo>
                        <a:pt x="15990" y="8718"/>
                        <a:pt x="13968" y="9584"/>
                        <a:pt x="12472" y="11344"/>
                      </a:cubicBezTo>
                      <a:cubicBezTo>
                        <a:pt x="10975" y="13103"/>
                        <a:pt x="10213" y="15388"/>
                        <a:pt x="10213" y="18250"/>
                      </a:cubicBezTo>
                      <a:lnTo>
                        <a:pt x="10213" y="22713"/>
                      </a:lnTo>
                      <a:close/>
                      <a:moveTo>
                        <a:pt x="21635" y="82216"/>
                      </a:moveTo>
                      <a:lnTo>
                        <a:pt x="14125" y="77883"/>
                      </a:lnTo>
                      <a:lnTo>
                        <a:pt x="56844" y="9479"/>
                      </a:lnTo>
                      <a:lnTo>
                        <a:pt x="64354" y="13812"/>
                      </a:lnTo>
                      <a:lnTo>
                        <a:pt x="21635" y="82216"/>
                      </a:lnTo>
                      <a:close/>
                      <a:moveTo>
                        <a:pt x="42062" y="67327"/>
                      </a:moveTo>
                      <a:cubicBezTo>
                        <a:pt x="42062" y="61970"/>
                        <a:pt x="43795" y="57611"/>
                        <a:pt x="47287" y="54276"/>
                      </a:cubicBezTo>
                      <a:cubicBezTo>
                        <a:pt x="50779" y="50942"/>
                        <a:pt x="55217" y="49288"/>
                        <a:pt x="60625" y="49288"/>
                      </a:cubicBezTo>
                      <a:cubicBezTo>
                        <a:pt x="66034" y="49288"/>
                        <a:pt x="70523" y="50942"/>
                        <a:pt x="73989" y="54276"/>
                      </a:cubicBezTo>
                      <a:cubicBezTo>
                        <a:pt x="77455" y="57611"/>
                        <a:pt x="79188" y="62101"/>
                        <a:pt x="79188" y="67747"/>
                      </a:cubicBezTo>
                      <a:lnTo>
                        <a:pt x="79188" y="72027"/>
                      </a:lnTo>
                      <a:cubicBezTo>
                        <a:pt x="79188" y="77227"/>
                        <a:pt x="77508" y="81533"/>
                        <a:pt x="74173" y="84920"/>
                      </a:cubicBezTo>
                      <a:cubicBezTo>
                        <a:pt x="70839" y="88308"/>
                        <a:pt x="66349" y="89988"/>
                        <a:pt x="60730" y="89988"/>
                      </a:cubicBezTo>
                      <a:cubicBezTo>
                        <a:pt x="55111" y="89988"/>
                        <a:pt x="50595" y="88308"/>
                        <a:pt x="47182" y="84973"/>
                      </a:cubicBezTo>
                      <a:cubicBezTo>
                        <a:pt x="43769" y="81638"/>
                        <a:pt x="42036" y="77200"/>
                        <a:pt x="42036" y="71712"/>
                      </a:cubicBezTo>
                      <a:lnTo>
                        <a:pt x="42036" y="67327"/>
                      </a:lnTo>
                      <a:close/>
                      <a:moveTo>
                        <a:pt x="52276" y="71948"/>
                      </a:moveTo>
                      <a:cubicBezTo>
                        <a:pt x="52276" y="74679"/>
                        <a:pt x="53063" y="76911"/>
                        <a:pt x="54638" y="78645"/>
                      </a:cubicBezTo>
                      <a:cubicBezTo>
                        <a:pt x="56214" y="80378"/>
                        <a:pt x="58262" y="81270"/>
                        <a:pt x="60730" y="81270"/>
                      </a:cubicBezTo>
                      <a:cubicBezTo>
                        <a:pt x="63198" y="81270"/>
                        <a:pt x="65299" y="80430"/>
                        <a:pt x="66769" y="78776"/>
                      </a:cubicBezTo>
                      <a:cubicBezTo>
                        <a:pt x="68239" y="77122"/>
                        <a:pt x="68975" y="74785"/>
                        <a:pt x="68975" y="71765"/>
                      </a:cubicBezTo>
                      <a:lnTo>
                        <a:pt x="68975" y="67248"/>
                      </a:lnTo>
                      <a:cubicBezTo>
                        <a:pt x="68975" y="64439"/>
                        <a:pt x="68187" y="62207"/>
                        <a:pt x="66638" y="60526"/>
                      </a:cubicBezTo>
                      <a:cubicBezTo>
                        <a:pt x="65063" y="58845"/>
                        <a:pt x="63067" y="58005"/>
                        <a:pt x="60625" y="58005"/>
                      </a:cubicBezTo>
                      <a:cubicBezTo>
                        <a:pt x="58183" y="58005"/>
                        <a:pt x="56135" y="58845"/>
                        <a:pt x="54586" y="60526"/>
                      </a:cubicBezTo>
                      <a:cubicBezTo>
                        <a:pt x="53037" y="62207"/>
                        <a:pt x="52276" y="64544"/>
                        <a:pt x="52276" y="67511"/>
                      </a:cubicBezTo>
                      <a:lnTo>
                        <a:pt x="52276" y="71948"/>
                      </a:lnTo>
                      <a:close/>
                    </a:path>
                  </a:pathLst>
                </a:custGeom>
                <a:solidFill>
                  <a:srgbClr val="000000"/>
                </a:solidFill>
                <a:ln w="0" cap="flat">
                  <a:noFill/>
                  <a:prstDash val="solid"/>
                  <a:miter/>
                </a:ln>
              </p:spPr>
              <p:txBody>
                <a:bodyPr rtlCol="0" anchor="ctr"/>
                <a:lstStyle/>
                <a:p>
                  <a:endParaRPr lang="en-US"/>
                </a:p>
              </p:txBody>
            </p:sp>
          </p:grpSp>
        </p:grpSp>
        <p:grpSp>
          <p:nvGrpSpPr>
            <p:cNvPr id="13" name="Graphic 630">
              <a:extLst>
                <a:ext uri="{FF2B5EF4-FFF2-40B4-BE49-F238E27FC236}">
                  <a16:creationId xmlns:a16="http://schemas.microsoft.com/office/drawing/2014/main" id="{37A43D14-2849-58D9-AC76-0131FE91239F}"/>
                </a:ext>
              </a:extLst>
            </p:cNvPr>
            <p:cNvGrpSpPr/>
            <p:nvPr/>
          </p:nvGrpSpPr>
          <p:grpSpPr>
            <a:xfrm>
              <a:off x="5198673" y="4771347"/>
              <a:ext cx="5585767" cy="89988"/>
              <a:chOff x="5198673" y="4771347"/>
              <a:chExt cx="5585767" cy="89988"/>
            </a:xfrm>
            <a:solidFill>
              <a:srgbClr val="000000"/>
            </a:solidFill>
          </p:grpSpPr>
          <p:grpSp>
            <p:nvGrpSpPr>
              <p:cNvPr id="104" name="Graphic 630">
                <a:extLst>
                  <a:ext uri="{FF2B5EF4-FFF2-40B4-BE49-F238E27FC236}">
                    <a16:creationId xmlns:a16="http://schemas.microsoft.com/office/drawing/2014/main" id="{BCE5A3DB-BA9C-D9F1-6DCA-21A8BB24DAD5}"/>
                  </a:ext>
                </a:extLst>
              </p:cNvPr>
              <p:cNvGrpSpPr/>
              <p:nvPr/>
            </p:nvGrpSpPr>
            <p:grpSpPr>
              <a:xfrm>
                <a:off x="5198673" y="4771347"/>
                <a:ext cx="220891" cy="89962"/>
                <a:chOff x="5198673" y="4771347"/>
                <a:chExt cx="220891" cy="89962"/>
              </a:xfrm>
              <a:solidFill>
                <a:srgbClr val="000000"/>
              </a:solidFill>
            </p:grpSpPr>
            <p:sp>
              <p:nvSpPr>
                <p:cNvPr id="141" name="Freeform 140">
                  <a:extLst>
                    <a:ext uri="{FF2B5EF4-FFF2-40B4-BE49-F238E27FC236}">
                      <a16:creationId xmlns:a16="http://schemas.microsoft.com/office/drawing/2014/main" id="{3C02B3D1-4A4F-A66C-90CE-50DC132EED69}"/>
                    </a:ext>
                  </a:extLst>
                </p:cNvPr>
                <p:cNvSpPr/>
                <p:nvPr/>
              </p:nvSpPr>
              <p:spPr>
                <a:xfrm>
                  <a:off x="5198673" y="4772633"/>
                  <a:ext cx="60625" cy="87494"/>
                </a:xfrm>
                <a:custGeom>
                  <a:avLst/>
                  <a:gdLst>
                    <a:gd name="connsiteX0" fmla="*/ 60625 w 60625"/>
                    <a:gd name="connsiteY0" fmla="*/ 8088 h 87494"/>
                    <a:gd name="connsiteX1" fmla="*/ 25652 w 60625"/>
                    <a:gd name="connsiteY1" fmla="*/ 87494 h 87494"/>
                    <a:gd name="connsiteX2" fmla="*/ 10318 w 60625"/>
                    <a:gd name="connsiteY2" fmla="*/ 87494 h 87494"/>
                    <a:gd name="connsiteX3" fmla="*/ 45239 w 60625"/>
                    <a:gd name="connsiteY3" fmla="*/ 11712 h 87494"/>
                    <a:gd name="connsiteX4" fmla="*/ 0 w 60625"/>
                    <a:gd name="connsiteY4" fmla="*/ 11712 h 87494"/>
                    <a:gd name="connsiteX5" fmla="*/ 0 w 60625"/>
                    <a:gd name="connsiteY5" fmla="*/ 0 h 87494"/>
                    <a:gd name="connsiteX6" fmla="*/ 60625 w 60625"/>
                    <a:gd name="connsiteY6" fmla="*/ 0 h 87494"/>
                    <a:gd name="connsiteX7" fmla="*/ 60625 w 60625"/>
                    <a:gd name="connsiteY7" fmla="*/ 8114 h 87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625" h="87494">
                      <a:moveTo>
                        <a:pt x="60625" y="8088"/>
                      </a:moveTo>
                      <a:lnTo>
                        <a:pt x="25652" y="87494"/>
                      </a:lnTo>
                      <a:lnTo>
                        <a:pt x="10318" y="87494"/>
                      </a:lnTo>
                      <a:lnTo>
                        <a:pt x="45239" y="11712"/>
                      </a:lnTo>
                      <a:lnTo>
                        <a:pt x="0" y="11712"/>
                      </a:lnTo>
                      <a:lnTo>
                        <a:pt x="0" y="0"/>
                      </a:lnTo>
                      <a:lnTo>
                        <a:pt x="60625" y="0"/>
                      </a:lnTo>
                      <a:lnTo>
                        <a:pt x="60625" y="8114"/>
                      </a:lnTo>
                      <a:close/>
                    </a:path>
                  </a:pathLst>
                </a:custGeom>
                <a:solidFill>
                  <a:srgbClr val="000000"/>
                </a:solidFill>
                <a:ln w="0" cap="flat">
                  <a:noFill/>
                  <a:prstDash val="solid"/>
                  <a:miter/>
                </a:ln>
              </p:spPr>
              <p:txBody>
                <a:bodyPr rtlCol="0" anchor="ctr"/>
                <a:lstStyle/>
                <a:p>
                  <a:endParaRPr lang="en-US"/>
                </a:p>
              </p:txBody>
            </p:sp>
            <p:sp>
              <p:nvSpPr>
                <p:cNvPr id="142" name="Freeform 141">
                  <a:extLst>
                    <a:ext uri="{FF2B5EF4-FFF2-40B4-BE49-F238E27FC236}">
                      <a16:creationId xmlns:a16="http://schemas.microsoft.com/office/drawing/2014/main" id="{0DC48F14-F335-3E47-3C90-1F8E29D0A4BC}"/>
                    </a:ext>
                  </a:extLst>
                </p:cNvPr>
                <p:cNvSpPr/>
                <p:nvPr/>
              </p:nvSpPr>
              <p:spPr>
                <a:xfrm>
                  <a:off x="5274552" y="4772344"/>
                  <a:ext cx="35997" cy="87809"/>
                </a:xfrm>
                <a:custGeom>
                  <a:avLst/>
                  <a:gdLst>
                    <a:gd name="connsiteX0" fmla="*/ 35997 w 35997"/>
                    <a:gd name="connsiteY0" fmla="*/ 87783 h 87809"/>
                    <a:gd name="connsiteX1" fmla="*/ 21451 w 35997"/>
                    <a:gd name="connsiteY1" fmla="*/ 87783 h 87809"/>
                    <a:gd name="connsiteX2" fmla="*/ 21451 w 35997"/>
                    <a:gd name="connsiteY2" fmla="*/ 17488 h 87809"/>
                    <a:gd name="connsiteX3" fmla="*/ 0 w 35997"/>
                    <a:gd name="connsiteY3" fmla="*/ 24815 h 87809"/>
                    <a:gd name="connsiteX4" fmla="*/ 0 w 35997"/>
                    <a:gd name="connsiteY4" fmla="*/ 12552 h 87809"/>
                    <a:gd name="connsiteX5" fmla="*/ 34133 w 35997"/>
                    <a:gd name="connsiteY5" fmla="*/ 0 h 87809"/>
                    <a:gd name="connsiteX6" fmla="*/ 35997 w 35997"/>
                    <a:gd name="connsiteY6" fmla="*/ 0 h 87809"/>
                    <a:gd name="connsiteX7" fmla="*/ 35997 w 35997"/>
                    <a:gd name="connsiteY7" fmla="*/ 87809 h 87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997" h="87809">
                      <a:moveTo>
                        <a:pt x="35997" y="87783"/>
                      </a:moveTo>
                      <a:lnTo>
                        <a:pt x="21451" y="87783"/>
                      </a:lnTo>
                      <a:lnTo>
                        <a:pt x="21451" y="17488"/>
                      </a:lnTo>
                      <a:lnTo>
                        <a:pt x="0" y="24815"/>
                      </a:lnTo>
                      <a:lnTo>
                        <a:pt x="0" y="12552"/>
                      </a:lnTo>
                      <a:lnTo>
                        <a:pt x="34133" y="0"/>
                      </a:lnTo>
                      <a:lnTo>
                        <a:pt x="35997" y="0"/>
                      </a:lnTo>
                      <a:lnTo>
                        <a:pt x="35997" y="87809"/>
                      </a:lnTo>
                      <a:close/>
                    </a:path>
                  </a:pathLst>
                </a:custGeom>
                <a:solidFill>
                  <a:srgbClr val="000000"/>
                </a:solidFill>
                <a:ln w="0" cap="flat">
                  <a:noFill/>
                  <a:prstDash val="solid"/>
                  <a:miter/>
                </a:ln>
              </p:spPr>
              <p:txBody>
                <a:bodyPr rtlCol="0" anchor="ctr"/>
                <a:lstStyle/>
                <a:p>
                  <a:endParaRPr lang="en-US"/>
                </a:p>
              </p:txBody>
            </p:sp>
            <p:sp>
              <p:nvSpPr>
                <p:cNvPr id="143" name="Freeform 142">
                  <a:extLst>
                    <a:ext uri="{FF2B5EF4-FFF2-40B4-BE49-F238E27FC236}">
                      <a16:creationId xmlns:a16="http://schemas.microsoft.com/office/drawing/2014/main" id="{B819A990-486C-B4C2-D4C4-7A86870FEA2B}"/>
                    </a:ext>
                  </a:extLst>
                </p:cNvPr>
                <p:cNvSpPr/>
                <p:nvPr/>
              </p:nvSpPr>
              <p:spPr>
                <a:xfrm>
                  <a:off x="5340376" y="4771347"/>
                  <a:ext cx="79188" cy="89962"/>
                </a:xfrm>
                <a:custGeom>
                  <a:avLst/>
                  <a:gdLst>
                    <a:gd name="connsiteX0" fmla="*/ 0 w 79188"/>
                    <a:gd name="connsiteY0" fmla="*/ 18092 h 89962"/>
                    <a:gd name="connsiteX1" fmla="*/ 5120 w 79188"/>
                    <a:gd name="connsiteY1" fmla="*/ 5068 h 89962"/>
                    <a:gd name="connsiteX2" fmla="*/ 18510 w 79188"/>
                    <a:gd name="connsiteY2" fmla="*/ 0 h 89962"/>
                    <a:gd name="connsiteX3" fmla="*/ 32006 w 79188"/>
                    <a:gd name="connsiteY3" fmla="*/ 5068 h 89962"/>
                    <a:gd name="connsiteX4" fmla="*/ 37074 w 79188"/>
                    <a:gd name="connsiteY4" fmla="*/ 18381 h 89962"/>
                    <a:gd name="connsiteX5" fmla="*/ 37074 w 79188"/>
                    <a:gd name="connsiteY5" fmla="*/ 22714 h 89962"/>
                    <a:gd name="connsiteX6" fmla="*/ 32006 w 79188"/>
                    <a:gd name="connsiteY6" fmla="*/ 35633 h 89962"/>
                    <a:gd name="connsiteX7" fmla="*/ 18642 w 79188"/>
                    <a:gd name="connsiteY7" fmla="*/ 40675 h 89962"/>
                    <a:gd name="connsiteX8" fmla="*/ 5277 w 79188"/>
                    <a:gd name="connsiteY8" fmla="*/ 35712 h 89962"/>
                    <a:gd name="connsiteX9" fmla="*/ 26 w 79188"/>
                    <a:gd name="connsiteY9" fmla="*/ 22346 h 89962"/>
                    <a:gd name="connsiteX10" fmla="*/ 26 w 79188"/>
                    <a:gd name="connsiteY10" fmla="*/ 18066 h 89962"/>
                    <a:gd name="connsiteX11" fmla="*/ 10214 w 79188"/>
                    <a:gd name="connsiteY11" fmla="*/ 22688 h 89962"/>
                    <a:gd name="connsiteX12" fmla="*/ 12524 w 79188"/>
                    <a:gd name="connsiteY12" fmla="*/ 29410 h 89962"/>
                    <a:gd name="connsiteX13" fmla="*/ 18615 w 79188"/>
                    <a:gd name="connsiteY13" fmla="*/ 31957 h 89962"/>
                    <a:gd name="connsiteX14" fmla="*/ 24628 w 79188"/>
                    <a:gd name="connsiteY14" fmla="*/ 29410 h 89962"/>
                    <a:gd name="connsiteX15" fmla="*/ 26912 w 79188"/>
                    <a:gd name="connsiteY15" fmla="*/ 22451 h 89962"/>
                    <a:gd name="connsiteX16" fmla="*/ 26912 w 79188"/>
                    <a:gd name="connsiteY16" fmla="*/ 18040 h 89962"/>
                    <a:gd name="connsiteX17" fmla="*/ 24602 w 79188"/>
                    <a:gd name="connsiteY17" fmla="*/ 11291 h 89962"/>
                    <a:gd name="connsiteX18" fmla="*/ 18510 w 79188"/>
                    <a:gd name="connsiteY18" fmla="*/ 8692 h 89962"/>
                    <a:gd name="connsiteX19" fmla="*/ 12472 w 79188"/>
                    <a:gd name="connsiteY19" fmla="*/ 11318 h 89962"/>
                    <a:gd name="connsiteX20" fmla="*/ 10214 w 79188"/>
                    <a:gd name="connsiteY20" fmla="*/ 18224 h 89962"/>
                    <a:gd name="connsiteX21" fmla="*/ 10214 w 79188"/>
                    <a:gd name="connsiteY21" fmla="*/ 22688 h 89962"/>
                    <a:gd name="connsiteX22" fmla="*/ 21635 w 79188"/>
                    <a:gd name="connsiteY22" fmla="*/ 82216 h 89962"/>
                    <a:gd name="connsiteX23" fmla="*/ 14126 w 79188"/>
                    <a:gd name="connsiteY23" fmla="*/ 77883 h 89962"/>
                    <a:gd name="connsiteX24" fmla="*/ 56844 w 79188"/>
                    <a:gd name="connsiteY24" fmla="*/ 9479 h 89962"/>
                    <a:gd name="connsiteX25" fmla="*/ 64354 w 79188"/>
                    <a:gd name="connsiteY25" fmla="*/ 13812 h 89962"/>
                    <a:gd name="connsiteX26" fmla="*/ 21635 w 79188"/>
                    <a:gd name="connsiteY26" fmla="*/ 82216 h 89962"/>
                    <a:gd name="connsiteX27" fmla="*/ 42062 w 79188"/>
                    <a:gd name="connsiteY27" fmla="*/ 67327 h 89962"/>
                    <a:gd name="connsiteX28" fmla="*/ 47287 w 79188"/>
                    <a:gd name="connsiteY28" fmla="*/ 54277 h 89962"/>
                    <a:gd name="connsiteX29" fmla="*/ 60625 w 79188"/>
                    <a:gd name="connsiteY29" fmla="*/ 49288 h 89962"/>
                    <a:gd name="connsiteX30" fmla="*/ 73989 w 79188"/>
                    <a:gd name="connsiteY30" fmla="*/ 54277 h 89962"/>
                    <a:gd name="connsiteX31" fmla="*/ 79188 w 79188"/>
                    <a:gd name="connsiteY31" fmla="*/ 67747 h 89962"/>
                    <a:gd name="connsiteX32" fmla="*/ 79188 w 79188"/>
                    <a:gd name="connsiteY32" fmla="*/ 72001 h 89962"/>
                    <a:gd name="connsiteX33" fmla="*/ 74173 w 79188"/>
                    <a:gd name="connsiteY33" fmla="*/ 84894 h 89962"/>
                    <a:gd name="connsiteX34" fmla="*/ 60730 w 79188"/>
                    <a:gd name="connsiteY34" fmla="*/ 89962 h 89962"/>
                    <a:gd name="connsiteX35" fmla="*/ 47182 w 79188"/>
                    <a:gd name="connsiteY35" fmla="*/ 84947 h 89962"/>
                    <a:gd name="connsiteX36" fmla="*/ 42036 w 79188"/>
                    <a:gd name="connsiteY36" fmla="*/ 71686 h 89962"/>
                    <a:gd name="connsiteX37" fmla="*/ 42036 w 79188"/>
                    <a:gd name="connsiteY37" fmla="*/ 67301 h 89962"/>
                    <a:gd name="connsiteX38" fmla="*/ 52276 w 79188"/>
                    <a:gd name="connsiteY38" fmla="*/ 71949 h 89962"/>
                    <a:gd name="connsiteX39" fmla="*/ 54639 w 79188"/>
                    <a:gd name="connsiteY39" fmla="*/ 78645 h 89962"/>
                    <a:gd name="connsiteX40" fmla="*/ 60730 w 79188"/>
                    <a:gd name="connsiteY40" fmla="*/ 81271 h 89962"/>
                    <a:gd name="connsiteX41" fmla="*/ 66769 w 79188"/>
                    <a:gd name="connsiteY41" fmla="*/ 78776 h 89962"/>
                    <a:gd name="connsiteX42" fmla="*/ 68975 w 79188"/>
                    <a:gd name="connsiteY42" fmla="*/ 71765 h 89962"/>
                    <a:gd name="connsiteX43" fmla="*/ 68975 w 79188"/>
                    <a:gd name="connsiteY43" fmla="*/ 67248 h 89962"/>
                    <a:gd name="connsiteX44" fmla="*/ 66638 w 79188"/>
                    <a:gd name="connsiteY44" fmla="*/ 60526 h 89962"/>
                    <a:gd name="connsiteX45" fmla="*/ 60625 w 79188"/>
                    <a:gd name="connsiteY45" fmla="*/ 58006 h 89962"/>
                    <a:gd name="connsiteX46" fmla="*/ 54586 w 79188"/>
                    <a:gd name="connsiteY46" fmla="*/ 60526 h 89962"/>
                    <a:gd name="connsiteX47" fmla="*/ 52276 w 79188"/>
                    <a:gd name="connsiteY47" fmla="*/ 67511 h 89962"/>
                    <a:gd name="connsiteX48" fmla="*/ 52276 w 79188"/>
                    <a:gd name="connsiteY48" fmla="*/ 71949 h 8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62">
                      <a:moveTo>
                        <a:pt x="0" y="18092"/>
                      </a:moveTo>
                      <a:cubicBezTo>
                        <a:pt x="0" y="12814"/>
                        <a:pt x="1707" y="8455"/>
                        <a:pt x="5120" y="5068"/>
                      </a:cubicBezTo>
                      <a:cubicBezTo>
                        <a:pt x="8533" y="1681"/>
                        <a:pt x="12997" y="0"/>
                        <a:pt x="18510" y="0"/>
                      </a:cubicBezTo>
                      <a:cubicBezTo>
                        <a:pt x="24024" y="0"/>
                        <a:pt x="28619" y="1681"/>
                        <a:pt x="32006" y="5068"/>
                      </a:cubicBezTo>
                      <a:cubicBezTo>
                        <a:pt x="35393" y="8455"/>
                        <a:pt x="37074" y="12893"/>
                        <a:pt x="37074" y="18381"/>
                      </a:cubicBezTo>
                      <a:lnTo>
                        <a:pt x="37074" y="22714"/>
                      </a:lnTo>
                      <a:cubicBezTo>
                        <a:pt x="37074" y="27966"/>
                        <a:pt x="35393" y="32272"/>
                        <a:pt x="32006" y="35633"/>
                      </a:cubicBezTo>
                      <a:cubicBezTo>
                        <a:pt x="28619" y="38994"/>
                        <a:pt x="24155" y="40675"/>
                        <a:pt x="18642" y="40675"/>
                      </a:cubicBezTo>
                      <a:cubicBezTo>
                        <a:pt x="13128" y="40675"/>
                        <a:pt x="8769" y="39020"/>
                        <a:pt x="5277" y="35712"/>
                      </a:cubicBezTo>
                      <a:cubicBezTo>
                        <a:pt x="1759" y="32403"/>
                        <a:pt x="26" y="27939"/>
                        <a:pt x="26" y="22346"/>
                      </a:cubicBezTo>
                      <a:lnTo>
                        <a:pt x="26" y="18066"/>
                      </a:lnTo>
                      <a:close/>
                      <a:moveTo>
                        <a:pt x="10214" y="22688"/>
                      </a:moveTo>
                      <a:cubicBezTo>
                        <a:pt x="10214" y="25471"/>
                        <a:pt x="10975" y="27703"/>
                        <a:pt x="12524" y="29410"/>
                      </a:cubicBezTo>
                      <a:cubicBezTo>
                        <a:pt x="14073" y="31116"/>
                        <a:pt x="16095" y="31957"/>
                        <a:pt x="18615" y="31957"/>
                      </a:cubicBezTo>
                      <a:cubicBezTo>
                        <a:pt x="21136" y="31957"/>
                        <a:pt x="23105" y="31116"/>
                        <a:pt x="24628" y="29410"/>
                      </a:cubicBezTo>
                      <a:cubicBezTo>
                        <a:pt x="26151" y="27703"/>
                        <a:pt x="26912" y="25392"/>
                        <a:pt x="26912" y="22451"/>
                      </a:cubicBezTo>
                      <a:lnTo>
                        <a:pt x="26912" y="18040"/>
                      </a:lnTo>
                      <a:cubicBezTo>
                        <a:pt x="26912" y="15256"/>
                        <a:pt x="26151" y="13025"/>
                        <a:pt x="24602" y="11291"/>
                      </a:cubicBezTo>
                      <a:cubicBezTo>
                        <a:pt x="23053" y="9558"/>
                        <a:pt x="21031" y="8692"/>
                        <a:pt x="18510" y="8692"/>
                      </a:cubicBezTo>
                      <a:cubicBezTo>
                        <a:pt x="15990" y="8692"/>
                        <a:pt x="13968" y="9558"/>
                        <a:pt x="12472" y="11318"/>
                      </a:cubicBezTo>
                      <a:cubicBezTo>
                        <a:pt x="10975" y="13077"/>
                        <a:pt x="10214" y="15361"/>
                        <a:pt x="10214" y="18224"/>
                      </a:cubicBezTo>
                      <a:lnTo>
                        <a:pt x="10214" y="22688"/>
                      </a:lnTo>
                      <a:close/>
                      <a:moveTo>
                        <a:pt x="21635" y="82216"/>
                      </a:moveTo>
                      <a:lnTo>
                        <a:pt x="14126" y="77883"/>
                      </a:lnTo>
                      <a:lnTo>
                        <a:pt x="56844" y="9479"/>
                      </a:lnTo>
                      <a:lnTo>
                        <a:pt x="64354" y="13812"/>
                      </a:lnTo>
                      <a:lnTo>
                        <a:pt x="21635" y="82216"/>
                      </a:lnTo>
                      <a:close/>
                      <a:moveTo>
                        <a:pt x="42062" y="67327"/>
                      </a:moveTo>
                      <a:cubicBezTo>
                        <a:pt x="42062" y="61944"/>
                        <a:pt x="43795" y="57612"/>
                        <a:pt x="47287" y="54277"/>
                      </a:cubicBezTo>
                      <a:cubicBezTo>
                        <a:pt x="50779" y="50942"/>
                        <a:pt x="55217" y="49288"/>
                        <a:pt x="60625" y="49288"/>
                      </a:cubicBezTo>
                      <a:cubicBezTo>
                        <a:pt x="66034" y="49288"/>
                        <a:pt x="70524" y="50942"/>
                        <a:pt x="73989" y="54277"/>
                      </a:cubicBezTo>
                      <a:cubicBezTo>
                        <a:pt x="77455" y="57612"/>
                        <a:pt x="79188" y="62102"/>
                        <a:pt x="79188" y="67747"/>
                      </a:cubicBezTo>
                      <a:lnTo>
                        <a:pt x="79188" y="72001"/>
                      </a:lnTo>
                      <a:cubicBezTo>
                        <a:pt x="79188" y="77201"/>
                        <a:pt x="77508" y="81507"/>
                        <a:pt x="74173" y="84894"/>
                      </a:cubicBezTo>
                      <a:cubicBezTo>
                        <a:pt x="70839" y="88282"/>
                        <a:pt x="66349" y="89962"/>
                        <a:pt x="60730" y="89962"/>
                      </a:cubicBezTo>
                      <a:cubicBezTo>
                        <a:pt x="55111" y="89962"/>
                        <a:pt x="50595" y="88282"/>
                        <a:pt x="47182" y="84947"/>
                      </a:cubicBezTo>
                      <a:cubicBezTo>
                        <a:pt x="43769" y="81612"/>
                        <a:pt x="42036" y="77174"/>
                        <a:pt x="42036" y="71686"/>
                      </a:cubicBezTo>
                      <a:lnTo>
                        <a:pt x="42036" y="67301"/>
                      </a:lnTo>
                      <a:close/>
                      <a:moveTo>
                        <a:pt x="52276" y="71949"/>
                      </a:moveTo>
                      <a:cubicBezTo>
                        <a:pt x="52276" y="74680"/>
                        <a:pt x="53063" y="76912"/>
                        <a:pt x="54639" y="78645"/>
                      </a:cubicBezTo>
                      <a:cubicBezTo>
                        <a:pt x="56214" y="80378"/>
                        <a:pt x="58262" y="81271"/>
                        <a:pt x="60730" y="81271"/>
                      </a:cubicBezTo>
                      <a:cubicBezTo>
                        <a:pt x="63198" y="81271"/>
                        <a:pt x="65299" y="80430"/>
                        <a:pt x="66769" y="78776"/>
                      </a:cubicBezTo>
                      <a:cubicBezTo>
                        <a:pt x="68239" y="77122"/>
                        <a:pt x="68975" y="74785"/>
                        <a:pt x="68975" y="71765"/>
                      </a:cubicBezTo>
                      <a:lnTo>
                        <a:pt x="68975" y="67248"/>
                      </a:lnTo>
                      <a:cubicBezTo>
                        <a:pt x="68975" y="64439"/>
                        <a:pt x="68187" y="62207"/>
                        <a:pt x="66638" y="60526"/>
                      </a:cubicBezTo>
                      <a:cubicBezTo>
                        <a:pt x="65089" y="58846"/>
                        <a:pt x="63067" y="58006"/>
                        <a:pt x="60625" y="58006"/>
                      </a:cubicBezTo>
                      <a:cubicBezTo>
                        <a:pt x="58183" y="58006"/>
                        <a:pt x="56135" y="58846"/>
                        <a:pt x="54586" y="60526"/>
                      </a:cubicBezTo>
                      <a:cubicBezTo>
                        <a:pt x="53037" y="62207"/>
                        <a:pt x="52276" y="64544"/>
                        <a:pt x="52276" y="67511"/>
                      </a:cubicBezTo>
                      <a:lnTo>
                        <a:pt x="52276" y="71949"/>
                      </a:lnTo>
                      <a:close/>
                    </a:path>
                  </a:pathLst>
                </a:custGeom>
                <a:solidFill>
                  <a:srgbClr val="000000"/>
                </a:solidFill>
                <a:ln w="0" cap="flat">
                  <a:noFill/>
                  <a:prstDash val="solid"/>
                  <a:miter/>
                </a:ln>
              </p:spPr>
              <p:txBody>
                <a:bodyPr rtlCol="0" anchor="ctr"/>
                <a:lstStyle/>
                <a:p>
                  <a:endParaRPr lang="en-US"/>
                </a:p>
              </p:txBody>
            </p:sp>
          </p:grpSp>
          <p:grpSp>
            <p:nvGrpSpPr>
              <p:cNvPr id="105" name="Graphic 630">
                <a:extLst>
                  <a:ext uri="{FF2B5EF4-FFF2-40B4-BE49-F238E27FC236}">
                    <a16:creationId xmlns:a16="http://schemas.microsoft.com/office/drawing/2014/main" id="{840F3C89-D998-BBE4-B20E-27B235C29827}"/>
                  </a:ext>
                </a:extLst>
              </p:cNvPr>
              <p:cNvGrpSpPr/>
              <p:nvPr/>
            </p:nvGrpSpPr>
            <p:grpSpPr>
              <a:xfrm>
                <a:off x="5794764" y="4771347"/>
                <a:ext cx="220891" cy="89962"/>
                <a:chOff x="5794764" y="4771347"/>
                <a:chExt cx="220891" cy="89962"/>
              </a:xfrm>
              <a:solidFill>
                <a:srgbClr val="000000"/>
              </a:solidFill>
            </p:grpSpPr>
            <p:sp>
              <p:nvSpPr>
                <p:cNvPr id="138" name="Freeform 137">
                  <a:extLst>
                    <a:ext uri="{FF2B5EF4-FFF2-40B4-BE49-F238E27FC236}">
                      <a16:creationId xmlns:a16="http://schemas.microsoft.com/office/drawing/2014/main" id="{E43F223C-1C25-2197-85FB-AB77C8B52CF3}"/>
                    </a:ext>
                  </a:extLst>
                </p:cNvPr>
                <p:cNvSpPr/>
                <p:nvPr/>
              </p:nvSpPr>
              <p:spPr>
                <a:xfrm>
                  <a:off x="5794764" y="4772633"/>
                  <a:ext cx="60624" cy="87494"/>
                </a:xfrm>
                <a:custGeom>
                  <a:avLst/>
                  <a:gdLst>
                    <a:gd name="connsiteX0" fmla="*/ 60625 w 60624"/>
                    <a:gd name="connsiteY0" fmla="*/ 8088 h 87494"/>
                    <a:gd name="connsiteX1" fmla="*/ 25652 w 60624"/>
                    <a:gd name="connsiteY1" fmla="*/ 87494 h 87494"/>
                    <a:gd name="connsiteX2" fmla="*/ 10318 w 60624"/>
                    <a:gd name="connsiteY2" fmla="*/ 87494 h 87494"/>
                    <a:gd name="connsiteX3" fmla="*/ 45239 w 60624"/>
                    <a:gd name="connsiteY3" fmla="*/ 11712 h 87494"/>
                    <a:gd name="connsiteX4" fmla="*/ 0 w 60624"/>
                    <a:gd name="connsiteY4" fmla="*/ 11712 h 87494"/>
                    <a:gd name="connsiteX5" fmla="*/ 0 w 60624"/>
                    <a:gd name="connsiteY5" fmla="*/ 0 h 87494"/>
                    <a:gd name="connsiteX6" fmla="*/ 60625 w 60624"/>
                    <a:gd name="connsiteY6" fmla="*/ 0 h 87494"/>
                    <a:gd name="connsiteX7" fmla="*/ 60625 w 60624"/>
                    <a:gd name="connsiteY7" fmla="*/ 8114 h 87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624" h="87494">
                      <a:moveTo>
                        <a:pt x="60625" y="8088"/>
                      </a:moveTo>
                      <a:lnTo>
                        <a:pt x="25652" y="87494"/>
                      </a:lnTo>
                      <a:lnTo>
                        <a:pt x="10318" y="87494"/>
                      </a:lnTo>
                      <a:lnTo>
                        <a:pt x="45239" y="11712"/>
                      </a:lnTo>
                      <a:lnTo>
                        <a:pt x="0" y="11712"/>
                      </a:lnTo>
                      <a:lnTo>
                        <a:pt x="0" y="0"/>
                      </a:lnTo>
                      <a:lnTo>
                        <a:pt x="60625" y="0"/>
                      </a:lnTo>
                      <a:lnTo>
                        <a:pt x="60625" y="8114"/>
                      </a:lnTo>
                      <a:close/>
                    </a:path>
                  </a:pathLst>
                </a:custGeom>
                <a:solidFill>
                  <a:srgbClr val="000000"/>
                </a:solidFill>
                <a:ln w="0" cap="flat">
                  <a:noFill/>
                  <a:prstDash val="solid"/>
                  <a:miter/>
                </a:ln>
              </p:spPr>
              <p:txBody>
                <a:bodyPr rtlCol="0" anchor="ctr"/>
                <a:lstStyle/>
                <a:p>
                  <a:endParaRPr lang="en-US"/>
                </a:p>
              </p:txBody>
            </p:sp>
            <p:sp>
              <p:nvSpPr>
                <p:cNvPr id="139" name="Freeform 138">
                  <a:extLst>
                    <a:ext uri="{FF2B5EF4-FFF2-40B4-BE49-F238E27FC236}">
                      <a16:creationId xmlns:a16="http://schemas.microsoft.com/office/drawing/2014/main" id="{1D59FFE7-9709-BEAD-1833-ED704BC538BD}"/>
                    </a:ext>
                  </a:extLst>
                </p:cNvPr>
                <p:cNvSpPr/>
                <p:nvPr/>
              </p:nvSpPr>
              <p:spPr>
                <a:xfrm>
                  <a:off x="5865419" y="4771452"/>
                  <a:ext cx="60520" cy="88701"/>
                </a:xfrm>
                <a:custGeom>
                  <a:avLst/>
                  <a:gdLst>
                    <a:gd name="connsiteX0" fmla="*/ 60520 w 60520"/>
                    <a:gd name="connsiteY0" fmla="*/ 88676 h 88701"/>
                    <a:gd name="connsiteX1" fmla="*/ 1680 w 60520"/>
                    <a:gd name="connsiteY1" fmla="*/ 88676 h 88701"/>
                    <a:gd name="connsiteX2" fmla="*/ 1680 w 60520"/>
                    <a:gd name="connsiteY2" fmla="*/ 78645 h 88701"/>
                    <a:gd name="connsiteX3" fmla="*/ 30825 w 60520"/>
                    <a:gd name="connsiteY3" fmla="*/ 46845 h 88701"/>
                    <a:gd name="connsiteX4" fmla="*/ 39804 w 60520"/>
                    <a:gd name="connsiteY4" fmla="*/ 35108 h 88701"/>
                    <a:gd name="connsiteX5" fmla="*/ 42482 w 60520"/>
                    <a:gd name="connsiteY5" fmla="*/ 25655 h 88701"/>
                    <a:gd name="connsiteX6" fmla="*/ 38964 w 60520"/>
                    <a:gd name="connsiteY6" fmla="*/ 15545 h 88701"/>
                    <a:gd name="connsiteX7" fmla="*/ 29512 w 60520"/>
                    <a:gd name="connsiteY7" fmla="*/ 11711 h 88701"/>
                    <a:gd name="connsiteX8" fmla="*/ 18511 w 60520"/>
                    <a:gd name="connsiteY8" fmla="*/ 16044 h 88701"/>
                    <a:gd name="connsiteX9" fmla="*/ 14599 w 60520"/>
                    <a:gd name="connsiteY9" fmla="*/ 27887 h 88701"/>
                    <a:gd name="connsiteX10" fmla="*/ 0 w 60520"/>
                    <a:gd name="connsiteY10" fmla="*/ 27887 h 88701"/>
                    <a:gd name="connsiteX11" fmla="*/ 3623 w 60520"/>
                    <a:gd name="connsiteY11" fmla="*/ 13497 h 88701"/>
                    <a:gd name="connsiteX12" fmla="*/ 14021 w 60520"/>
                    <a:gd name="connsiteY12" fmla="*/ 3545 h 88701"/>
                    <a:gd name="connsiteX13" fmla="*/ 29617 w 60520"/>
                    <a:gd name="connsiteY13" fmla="*/ 0 h 88701"/>
                    <a:gd name="connsiteX14" fmla="*/ 49729 w 60520"/>
                    <a:gd name="connsiteY14" fmla="*/ 6407 h 88701"/>
                    <a:gd name="connsiteX15" fmla="*/ 57081 w 60520"/>
                    <a:gd name="connsiteY15" fmla="*/ 24105 h 88701"/>
                    <a:gd name="connsiteX16" fmla="*/ 53379 w 60520"/>
                    <a:gd name="connsiteY16" fmla="*/ 37839 h 88701"/>
                    <a:gd name="connsiteX17" fmla="*/ 41274 w 60520"/>
                    <a:gd name="connsiteY17" fmla="*/ 54145 h 88701"/>
                    <a:gd name="connsiteX18" fmla="*/ 19876 w 60520"/>
                    <a:gd name="connsiteY18" fmla="*/ 77043 h 88701"/>
                    <a:gd name="connsiteX19" fmla="*/ 60494 w 60520"/>
                    <a:gd name="connsiteY19" fmla="*/ 77043 h 88701"/>
                    <a:gd name="connsiteX20" fmla="*/ 60494 w 60520"/>
                    <a:gd name="connsiteY20" fmla="*/ 88702 h 88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520" h="88701">
                      <a:moveTo>
                        <a:pt x="60520" y="88676"/>
                      </a:moveTo>
                      <a:lnTo>
                        <a:pt x="1680" y="88676"/>
                      </a:lnTo>
                      <a:lnTo>
                        <a:pt x="1680" y="78645"/>
                      </a:lnTo>
                      <a:lnTo>
                        <a:pt x="30825" y="46845"/>
                      </a:lnTo>
                      <a:cubicBezTo>
                        <a:pt x="35026" y="42145"/>
                        <a:pt x="38019" y="38232"/>
                        <a:pt x="39804" y="35108"/>
                      </a:cubicBezTo>
                      <a:cubicBezTo>
                        <a:pt x="41590" y="31957"/>
                        <a:pt x="42482" y="28806"/>
                        <a:pt x="42482" y="25655"/>
                      </a:cubicBezTo>
                      <a:cubicBezTo>
                        <a:pt x="42482" y="21479"/>
                        <a:pt x="41301" y="18119"/>
                        <a:pt x="38964" y="15545"/>
                      </a:cubicBezTo>
                      <a:cubicBezTo>
                        <a:pt x="36627" y="12972"/>
                        <a:pt x="33476" y="11711"/>
                        <a:pt x="29512" y="11711"/>
                      </a:cubicBezTo>
                      <a:cubicBezTo>
                        <a:pt x="24786" y="11711"/>
                        <a:pt x="21110" y="13156"/>
                        <a:pt x="18511" y="16044"/>
                      </a:cubicBezTo>
                      <a:cubicBezTo>
                        <a:pt x="15911" y="18932"/>
                        <a:pt x="14599" y="22871"/>
                        <a:pt x="14599" y="27887"/>
                      </a:cubicBezTo>
                      <a:lnTo>
                        <a:pt x="0" y="27887"/>
                      </a:lnTo>
                      <a:cubicBezTo>
                        <a:pt x="0" y="22556"/>
                        <a:pt x="1208" y="17751"/>
                        <a:pt x="3623" y="13497"/>
                      </a:cubicBezTo>
                      <a:cubicBezTo>
                        <a:pt x="6039" y="9217"/>
                        <a:pt x="9505" y="5908"/>
                        <a:pt x="14021" y="3545"/>
                      </a:cubicBezTo>
                      <a:cubicBezTo>
                        <a:pt x="18537" y="1182"/>
                        <a:pt x="23736" y="0"/>
                        <a:pt x="29617" y="0"/>
                      </a:cubicBezTo>
                      <a:cubicBezTo>
                        <a:pt x="38098" y="0"/>
                        <a:pt x="44819" y="2127"/>
                        <a:pt x="49729" y="6407"/>
                      </a:cubicBezTo>
                      <a:cubicBezTo>
                        <a:pt x="54639" y="10661"/>
                        <a:pt x="57081" y="16569"/>
                        <a:pt x="57081" y="24105"/>
                      </a:cubicBezTo>
                      <a:cubicBezTo>
                        <a:pt x="57081" y="28464"/>
                        <a:pt x="55847" y="33060"/>
                        <a:pt x="53379" y="37839"/>
                      </a:cubicBezTo>
                      <a:cubicBezTo>
                        <a:pt x="50910" y="42618"/>
                        <a:pt x="46867" y="48053"/>
                        <a:pt x="41274" y="54145"/>
                      </a:cubicBezTo>
                      <a:lnTo>
                        <a:pt x="19876" y="77043"/>
                      </a:lnTo>
                      <a:lnTo>
                        <a:pt x="60494" y="77043"/>
                      </a:lnTo>
                      <a:lnTo>
                        <a:pt x="60494" y="88702"/>
                      </a:lnTo>
                      <a:close/>
                    </a:path>
                  </a:pathLst>
                </a:custGeom>
                <a:solidFill>
                  <a:srgbClr val="000000"/>
                </a:solidFill>
                <a:ln w="0" cap="flat">
                  <a:noFill/>
                  <a:prstDash val="solid"/>
                  <a:miter/>
                </a:ln>
              </p:spPr>
              <p:txBody>
                <a:bodyPr rtlCol="0" anchor="ctr"/>
                <a:lstStyle/>
                <a:p>
                  <a:endParaRPr lang="en-US"/>
                </a:p>
              </p:txBody>
            </p:sp>
            <p:sp>
              <p:nvSpPr>
                <p:cNvPr id="140" name="Freeform 139">
                  <a:extLst>
                    <a:ext uri="{FF2B5EF4-FFF2-40B4-BE49-F238E27FC236}">
                      <a16:creationId xmlns:a16="http://schemas.microsoft.com/office/drawing/2014/main" id="{747FC641-8916-4A38-CFBE-C9DB86324F9C}"/>
                    </a:ext>
                  </a:extLst>
                </p:cNvPr>
                <p:cNvSpPr/>
                <p:nvPr/>
              </p:nvSpPr>
              <p:spPr>
                <a:xfrm>
                  <a:off x="5936468" y="4771347"/>
                  <a:ext cx="79188" cy="89962"/>
                </a:xfrm>
                <a:custGeom>
                  <a:avLst/>
                  <a:gdLst>
                    <a:gd name="connsiteX0" fmla="*/ 0 w 79188"/>
                    <a:gd name="connsiteY0" fmla="*/ 18092 h 89962"/>
                    <a:gd name="connsiteX1" fmla="*/ 5120 w 79188"/>
                    <a:gd name="connsiteY1" fmla="*/ 5068 h 89962"/>
                    <a:gd name="connsiteX2" fmla="*/ 18511 w 79188"/>
                    <a:gd name="connsiteY2" fmla="*/ 0 h 89962"/>
                    <a:gd name="connsiteX3" fmla="*/ 32006 w 79188"/>
                    <a:gd name="connsiteY3" fmla="*/ 5068 h 89962"/>
                    <a:gd name="connsiteX4" fmla="*/ 37073 w 79188"/>
                    <a:gd name="connsiteY4" fmla="*/ 18381 h 89962"/>
                    <a:gd name="connsiteX5" fmla="*/ 37073 w 79188"/>
                    <a:gd name="connsiteY5" fmla="*/ 22714 h 89962"/>
                    <a:gd name="connsiteX6" fmla="*/ 32006 w 79188"/>
                    <a:gd name="connsiteY6" fmla="*/ 35633 h 89962"/>
                    <a:gd name="connsiteX7" fmla="*/ 18641 w 79188"/>
                    <a:gd name="connsiteY7" fmla="*/ 40675 h 89962"/>
                    <a:gd name="connsiteX8" fmla="*/ 5277 w 79188"/>
                    <a:gd name="connsiteY8" fmla="*/ 35712 h 89962"/>
                    <a:gd name="connsiteX9" fmla="*/ 26 w 79188"/>
                    <a:gd name="connsiteY9" fmla="*/ 22346 h 89962"/>
                    <a:gd name="connsiteX10" fmla="*/ 26 w 79188"/>
                    <a:gd name="connsiteY10" fmla="*/ 18066 h 89962"/>
                    <a:gd name="connsiteX11" fmla="*/ 10213 w 79188"/>
                    <a:gd name="connsiteY11" fmla="*/ 22688 h 89962"/>
                    <a:gd name="connsiteX12" fmla="*/ 12524 w 79188"/>
                    <a:gd name="connsiteY12" fmla="*/ 29410 h 89962"/>
                    <a:gd name="connsiteX13" fmla="*/ 18615 w 79188"/>
                    <a:gd name="connsiteY13" fmla="*/ 31957 h 89962"/>
                    <a:gd name="connsiteX14" fmla="*/ 24628 w 79188"/>
                    <a:gd name="connsiteY14" fmla="*/ 29410 h 89962"/>
                    <a:gd name="connsiteX15" fmla="*/ 26912 w 79188"/>
                    <a:gd name="connsiteY15" fmla="*/ 22451 h 89962"/>
                    <a:gd name="connsiteX16" fmla="*/ 26912 w 79188"/>
                    <a:gd name="connsiteY16" fmla="*/ 18040 h 89962"/>
                    <a:gd name="connsiteX17" fmla="*/ 24602 w 79188"/>
                    <a:gd name="connsiteY17" fmla="*/ 11291 h 89962"/>
                    <a:gd name="connsiteX18" fmla="*/ 18511 w 79188"/>
                    <a:gd name="connsiteY18" fmla="*/ 8692 h 89962"/>
                    <a:gd name="connsiteX19" fmla="*/ 12472 w 79188"/>
                    <a:gd name="connsiteY19" fmla="*/ 11318 h 89962"/>
                    <a:gd name="connsiteX20" fmla="*/ 10213 w 79188"/>
                    <a:gd name="connsiteY20" fmla="*/ 18224 h 89962"/>
                    <a:gd name="connsiteX21" fmla="*/ 10213 w 79188"/>
                    <a:gd name="connsiteY21" fmla="*/ 22688 h 89962"/>
                    <a:gd name="connsiteX22" fmla="*/ 21635 w 79188"/>
                    <a:gd name="connsiteY22" fmla="*/ 82216 h 89962"/>
                    <a:gd name="connsiteX23" fmla="*/ 14125 w 79188"/>
                    <a:gd name="connsiteY23" fmla="*/ 77883 h 89962"/>
                    <a:gd name="connsiteX24" fmla="*/ 56844 w 79188"/>
                    <a:gd name="connsiteY24" fmla="*/ 9479 h 89962"/>
                    <a:gd name="connsiteX25" fmla="*/ 64354 w 79188"/>
                    <a:gd name="connsiteY25" fmla="*/ 13812 h 89962"/>
                    <a:gd name="connsiteX26" fmla="*/ 21635 w 79188"/>
                    <a:gd name="connsiteY26" fmla="*/ 82216 h 89962"/>
                    <a:gd name="connsiteX27" fmla="*/ 42062 w 79188"/>
                    <a:gd name="connsiteY27" fmla="*/ 67327 h 89962"/>
                    <a:gd name="connsiteX28" fmla="*/ 47287 w 79188"/>
                    <a:gd name="connsiteY28" fmla="*/ 54277 h 89962"/>
                    <a:gd name="connsiteX29" fmla="*/ 60625 w 79188"/>
                    <a:gd name="connsiteY29" fmla="*/ 49288 h 89962"/>
                    <a:gd name="connsiteX30" fmla="*/ 73989 w 79188"/>
                    <a:gd name="connsiteY30" fmla="*/ 54277 h 89962"/>
                    <a:gd name="connsiteX31" fmla="*/ 79188 w 79188"/>
                    <a:gd name="connsiteY31" fmla="*/ 67747 h 89962"/>
                    <a:gd name="connsiteX32" fmla="*/ 79188 w 79188"/>
                    <a:gd name="connsiteY32" fmla="*/ 72001 h 89962"/>
                    <a:gd name="connsiteX33" fmla="*/ 74173 w 79188"/>
                    <a:gd name="connsiteY33" fmla="*/ 84894 h 89962"/>
                    <a:gd name="connsiteX34" fmla="*/ 60730 w 79188"/>
                    <a:gd name="connsiteY34" fmla="*/ 89962 h 89962"/>
                    <a:gd name="connsiteX35" fmla="*/ 47182 w 79188"/>
                    <a:gd name="connsiteY35" fmla="*/ 84947 h 89962"/>
                    <a:gd name="connsiteX36" fmla="*/ 42036 w 79188"/>
                    <a:gd name="connsiteY36" fmla="*/ 71686 h 89962"/>
                    <a:gd name="connsiteX37" fmla="*/ 42036 w 79188"/>
                    <a:gd name="connsiteY37" fmla="*/ 67301 h 89962"/>
                    <a:gd name="connsiteX38" fmla="*/ 52276 w 79188"/>
                    <a:gd name="connsiteY38" fmla="*/ 71949 h 89962"/>
                    <a:gd name="connsiteX39" fmla="*/ 54639 w 79188"/>
                    <a:gd name="connsiteY39" fmla="*/ 78645 h 89962"/>
                    <a:gd name="connsiteX40" fmla="*/ 60730 w 79188"/>
                    <a:gd name="connsiteY40" fmla="*/ 81271 h 89962"/>
                    <a:gd name="connsiteX41" fmla="*/ 66769 w 79188"/>
                    <a:gd name="connsiteY41" fmla="*/ 78776 h 89962"/>
                    <a:gd name="connsiteX42" fmla="*/ 68975 w 79188"/>
                    <a:gd name="connsiteY42" fmla="*/ 71765 h 89962"/>
                    <a:gd name="connsiteX43" fmla="*/ 68975 w 79188"/>
                    <a:gd name="connsiteY43" fmla="*/ 67248 h 89962"/>
                    <a:gd name="connsiteX44" fmla="*/ 66638 w 79188"/>
                    <a:gd name="connsiteY44" fmla="*/ 60526 h 89962"/>
                    <a:gd name="connsiteX45" fmla="*/ 60625 w 79188"/>
                    <a:gd name="connsiteY45" fmla="*/ 58006 h 89962"/>
                    <a:gd name="connsiteX46" fmla="*/ 54586 w 79188"/>
                    <a:gd name="connsiteY46" fmla="*/ 60526 h 89962"/>
                    <a:gd name="connsiteX47" fmla="*/ 52276 w 79188"/>
                    <a:gd name="connsiteY47" fmla="*/ 67511 h 89962"/>
                    <a:gd name="connsiteX48" fmla="*/ 52276 w 79188"/>
                    <a:gd name="connsiteY48" fmla="*/ 71949 h 8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62">
                      <a:moveTo>
                        <a:pt x="0" y="18092"/>
                      </a:moveTo>
                      <a:cubicBezTo>
                        <a:pt x="0" y="12814"/>
                        <a:pt x="1706" y="8455"/>
                        <a:pt x="5120" y="5068"/>
                      </a:cubicBezTo>
                      <a:cubicBezTo>
                        <a:pt x="8533" y="1681"/>
                        <a:pt x="12997" y="0"/>
                        <a:pt x="18511" y="0"/>
                      </a:cubicBezTo>
                      <a:cubicBezTo>
                        <a:pt x="24024" y="0"/>
                        <a:pt x="28619" y="1681"/>
                        <a:pt x="32006" y="5068"/>
                      </a:cubicBezTo>
                      <a:cubicBezTo>
                        <a:pt x="35393" y="8455"/>
                        <a:pt x="37073" y="12893"/>
                        <a:pt x="37073" y="18381"/>
                      </a:cubicBezTo>
                      <a:lnTo>
                        <a:pt x="37073" y="22714"/>
                      </a:lnTo>
                      <a:cubicBezTo>
                        <a:pt x="37073" y="27966"/>
                        <a:pt x="35367" y="32272"/>
                        <a:pt x="32006" y="35633"/>
                      </a:cubicBezTo>
                      <a:cubicBezTo>
                        <a:pt x="28619" y="38994"/>
                        <a:pt x="24155" y="40675"/>
                        <a:pt x="18641" y="40675"/>
                      </a:cubicBezTo>
                      <a:cubicBezTo>
                        <a:pt x="13128" y="40675"/>
                        <a:pt x="8769" y="39020"/>
                        <a:pt x="5277" y="35712"/>
                      </a:cubicBezTo>
                      <a:cubicBezTo>
                        <a:pt x="1759" y="32403"/>
                        <a:pt x="26" y="27939"/>
                        <a:pt x="26" y="22346"/>
                      </a:cubicBezTo>
                      <a:lnTo>
                        <a:pt x="26" y="18066"/>
                      </a:lnTo>
                      <a:close/>
                      <a:moveTo>
                        <a:pt x="10213" y="22688"/>
                      </a:moveTo>
                      <a:cubicBezTo>
                        <a:pt x="10213" y="25471"/>
                        <a:pt x="10975" y="27703"/>
                        <a:pt x="12524" y="29410"/>
                      </a:cubicBezTo>
                      <a:cubicBezTo>
                        <a:pt x="14073" y="31116"/>
                        <a:pt x="16095" y="31957"/>
                        <a:pt x="18615" y="31957"/>
                      </a:cubicBezTo>
                      <a:cubicBezTo>
                        <a:pt x="21136" y="31957"/>
                        <a:pt x="23105" y="31116"/>
                        <a:pt x="24628" y="29410"/>
                      </a:cubicBezTo>
                      <a:cubicBezTo>
                        <a:pt x="26151" y="27703"/>
                        <a:pt x="26912" y="25392"/>
                        <a:pt x="26912" y="22451"/>
                      </a:cubicBezTo>
                      <a:lnTo>
                        <a:pt x="26912" y="18040"/>
                      </a:lnTo>
                      <a:cubicBezTo>
                        <a:pt x="26912" y="15256"/>
                        <a:pt x="26151" y="13025"/>
                        <a:pt x="24602" y="11291"/>
                      </a:cubicBezTo>
                      <a:cubicBezTo>
                        <a:pt x="23053" y="9558"/>
                        <a:pt x="21031" y="8692"/>
                        <a:pt x="18511" y="8692"/>
                      </a:cubicBezTo>
                      <a:cubicBezTo>
                        <a:pt x="15990" y="8692"/>
                        <a:pt x="13968" y="9558"/>
                        <a:pt x="12472" y="11318"/>
                      </a:cubicBezTo>
                      <a:cubicBezTo>
                        <a:pt x="10975" y="13077"/>
                        <a:pt x="10213" y="15361"/>
                        <a:pt x="10213" y="18224"/>
                      </a:cubicBezTo>
                      <a:lnTo>
                        <a:pt x="10213" y="22688"/>
                      </a:lnTo>
                      <a:close/>
                      <a:moveTo>
                        <a:pt x="21635" y="82216"/>
                      </a:moveTo>
                      <a:lnTo>
                        <a:pt x="14125" y="77883"/>
                      </a:lnTo>
                      <a:lnTo>
                        <a:pt x="56844" y="9479"/>
                      </a:lnTo>
                      <a:lnTo>
                        <a:pt x="64354" y="13812"/>
                      </a:lnTo>
                      <a:lnTo>
                        <a:pt x="21635" y="82216"/>
                      </a:lnTo>
                      <a:close/>
                      <a:moveTo>
                        <a:pt x="42062" y="67327"/>
                      </a:moveTo>
                      <a:cubicBezTo>
                        <a:pt x="42062" y="61944"/>
                        <a:pt x="43795" y="57612"/>
                        <a:pt x="47287" y="54277"/>
                      </a:cubicBezTo>
                      <a:cubicBezTo>
                        <a:pt x="50779" y="50942"/>
                        <a:pt x="55217" y="49288"/>
                        <a:pt x="60625" y="49288"/>
                      </a:cubicBezTo>
                      <a:cubicBezTo>
                        <a:pt x="66034" y="49288"/>
                        <a:pt x="70523" y="50942"/>
                        <a:pt x="73989" y="54277"/>
                      </a:cubicBezTo>
                      <a:cubicBezTo>
                        <a:pt x="77455" y="57612"/>
                        <a:pt x="79188" y="62102"/>
                        <a:pt x="79188" y="67747"/>
                      </a:cubicBezTo>
                      <a:lnTo>
                        <a:pt x="79188" y="72001"/>
                      </a:lnTo>
                      <a:cubicBezTo>
                        <a:pt x="79188" y="77201"/>
                        <a:pt x="77508" y="81507"/>
                        <a:pt x="74173" y="84894"/>
                      </a:cubicBezTo>
                      <a:cubicBezTo>
                        <a:pt x="70839" y="88282"/>
                        <a:pt x="66349" y="89962"/>
                        <a:pt x="60730" y="89962"/>
                      </a:cubicBezTo>
                      <a:cubicBezTo>
                        <a:pt x="55111" y="89962"/>
                        <a:pt x="50595" y="88282"/>
                        <a:pt x="47182" y="84947"/>
                      </a:cubicBezTo>
                      <a:cubicBezTo>
                        <a:pt x="43769" y="81612"/>
                        <a:pt x="42036" y="77174"/>
                        <a:pt x="42036" y="71686"/>
                      </a:cubicBezTo>
                      <a:lnTo>
                        <a:pt x="42036" y="67301"/>
                      </a:lnTo>
                      <a:close/>
                      <a:moveTo>
                        <a:pt x="52276" y="71949"/>
                      </a:moveTo>
                      <a:cubicBezTo>
                        <a:pt x="52276" y="74680"/>
                        <a:pt x="53063" y="76912"/>
                        <a:pt x="54639" y="78645"/>
                      </a:cubicBezTo>
                      <a:cubicBezTo>
                        <a:pt x="56214" y="80378"/>
                        <a:pt x="58262" y="81271"/>
                        <a:pt x="60730" y="81271"/>
                      </a:cubicBezTo>
                      <a:cubicBezTo>
                        <a:pt x="63198" y="81271"/>
                        <a:pt x="65299" y="80430"/>
                        <a:pt x="66769" y="78776"/>
                      </a:cubicBezTo>
                      <a:cubicBezTo>
                        <a:pt x="68239" y="77122"/>
                        <a:pt x="68975" y="74785"/>
                        <a:pt x="68975" y="71765"/>
                      </a:cubicBezTo>
                      <a:lnTo>
                        <a:pt x="68975" y="67248"/>
                      </a:lnTo>
                      <a:cubicBezTo>
                        <a:pt x="68975" y="64439"/>
                        <a:pt x="68187" y="62207"/>
                        <a:pt x="66638" y="60526"/>
                      </a:cubicBezTo>
                      <a:cubicBezTo>
                        <a:pt x="65063" y="58846"/>
                        <a:pt x="63067" y="58006"/>
                        <a:pt x="60625" y="58006"/>
                      </a:cubicBezTo>
                      <a:cubicBezTo>
                        <a:pt x="58183" y="58006"/>
                        <a:pt x="56135" y="58846"/>
                        <a:pt x="54586" y="60526"/>
                      </a:cubicBezTo>
                      <a:cubicBezTo>
                        <a:pt x="53037" y="62207"/>
                        <a:pt x="52276" y="64544"/>
                        <a:pt x="52276" y="67511"/>
                      </a:cubicBezTo>
                      <a:lnTo>
                        <a:pt x="52276" y="71949"/>
                      </a:lnTo>
                      <a:close/>
                    </a:path>
                  </a:pathLst>
                </a:custGeom>
                <a:solidFill>
                  <a:srgbClr val="000000"/>
                </a:solidFill>
                <a:ln w="0" cap="flat">
                  <a:noFill/>
                  <a:prstDash val="solid"/>
                  <a:miter/>
                </a:ln>
              </p:spPr>
              <p:txBody>
                <a:bodyPr rtlCol="0" anchor="ctr"/>
                <a:lstStyle/>
                <a:p>
                  <a:endParaRPr lang="en-US"/>
                </a:p>
              </p:txBody>
            </p:sp>
          </p:grpSp>
          <p:grpSp>
            <p:nvGrpSpPr>
              <p:cNvPr id="106" name="Graphic 630">
                <a:extLst>
                  <a:ext uri="{FF2B5EF4-FFF2-40B4-BE49-F238E27FC236}">
                    <a16:creationId xmlns:a16="http://schemas.microsoft.com/office/drawing/2014/main" id="{2434FD1D-EB15-067A-0C93-C0AB9BA1FC5D}"/>
                  </a:ext>
                </a:extLst>
              </p:cNvPr>
              <p:cNvGrpSpPr/>
              <p:nvPr/>
            </p:nvGrpSpPr>
            <p:grpSpPr>
              <a:xfrm>
                <a:off x="6390881" y="4771347"/>
                <a:ext cx="220866" cy="89962"/>
                <a:chOff x="6390881" y="4771347"/>
                <a:chExt cx="220866" cy="89962"/>
              </a:xfrm>
              <a:solidFill>
                <a:srgbClr val="000000"/>
              </a:solidFill>
            </p:grpSpPr>
            <p:sp>
              <p:nvSpPr>
                <p:cNvPr id="135" name="Freeform 134">
                  <a:extLst>
                    <a:ext uri="{FF2B5EF4-FFF2-40B4-BE49-F238E27FC236}">
                      <a16:creationId xmlns:a16="http://schemas.microsoft.com/office/drawing/2014/main" id="{0F25C825-7807-1976-1FC7-73A5E4FAA0E7}"/>
                    </a:ext>
                  </a:extLst>
                </p:cNvPr>
                <p:cNvSpPr/>
                <p:nvPr/>
              </p:nvSpPr>
              <p:spPr>
                <a:xfrm>
                  <a:off x="6390881" y="4772633"/>
                  <a:ext cx="60625" cy="87494"/>
                </a:xfrm>
                <a:custGeom>
                  <a:avLst/>
                  <a:gdLst>
                    <a:gd name="connsiteX0" fmla="*/ 60625 w 60625"/>
                    <a:gd name="connsiteY0" fmla="*/ 8088 h 87494"/>
                    <a:gd name="connsiteX1" fmla="*/ 25652 w 60625"/>
                    <a:gd name="connsiteY1" fmla="*/ 87494 h 87494"/>
                    <a:gd name="connsiteX2" fmla="*/ 10319 w 60625"/>
                    <a:gd name="connsiteY2" fmla="*/ 87494 h 87494"/>
                    <a:gd name="connsiteX3" fmla="*/ 45240 w 60625"/>
                    <a:gd name="connsiteY3" fmla="*/ 11712 h 87494"/>
                    <a:gd name="connsiteX4" fmla="*/ 0 w 60625"/>
                    <a:gd name="connsiteY4" fmla="*/ 11712 h 87494"/>
                    <a:gd name="connsiteX5" fmla="*/ 0 w 60625"/>
                    <a:gd name="connsiteY5" fmla="*/ 0 h 87494"/>
                    <a:gd name="connsiteX6" fmla="*/ 60625 w 60625"/>
                    <a:gd name="connsiteY6" fmla="*/ 0 h 87494"/>
                    <a:gd name="connsiteX7" fmla="*/ 60625 w 60625"/>
                    <a:gd name="connsiteY7" fmla="*/ 8114 h 87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625" h="87494">
                      <a:moveTo>
                        <a:pt x="60625" y="8088"/>
                      </a:moveTo>
                      <a:lnTo>
                        <a:pt x="25652" y="87494"/>
                      </a:lnTo>
                      <a:lnTo>
                        <a:pt x="10319" y="87494"/>
                      </a:lnTo>
                      <a:lnTo>
                        <a:pt x="45240" y="11712"/>
                      </a:lnTo>
                      <a:lnTo>
                        <a:pt x="0" y="11712"/>
                      </a:lnTo>
                      <a:lnTo>
                        <a:pt x="0" y="0"/>
                      </a:lnTo>
                      <a:lnTo>
                        <a:pt x="60625" y="0"/>
                      </a:lnTo>
                      <a:lnTo>
                        <a:pt x="60625" y="8114"/>
                      </a:lnTo>
                      <a:close/>
                    </a:path>
                  </a:pathLst>
                </a:custGeom>
                <a:solidFill>
                  <a:srgbClr val="000000"/>
                </a:solidFill>
                <a:ln w="0" cap="flat">
                  <a:noFill/>
                  <a:prstDash val="solid"/>
                  <a:miter/>
                </a:ln>
              </p:spPr>
              <p:txBody>
                <a:bodyPr rtlCol="0" anchor="ctr"/>
                <a:lstStyle/>
                <a:p>
                  <a:endParaRPr lang="en-US"/>
                </a:p>
              </p:txBody>
            </p:sp>
            <p:sp>
              <p:nvSpPr>
                <p:cNvPr id="136" name="Freeform 135">
                  <a:extLst>
                    <a:ext uri="{FF2B5EF4-FFF2-40B4-BE49-F238E27FC236}">
                      <a16:creationId xmlns:a16="http://schemas.microsoft.com/office/drawing/2014/main" id="{D6536A1A-293C-9C04-AB6C-CEBBCECF4A01}"/>
                    </a:ext>
                  </a:extLst>
                </p:cNvPr>
                <p:cNvSpPr/>
                <p:nvPr/>
              </p:nvSpPr>
              <p:spPr>
                <a:xfrm>
                  <a:off x="6461405" y="4771373"/>
                  <a:ext cx="58052" cy="89935"/>
                </a:xfrm>
                <a:custGeom>
                  <a:avLst/>
                  <a:gdLst>
                    <a:gd name="connsiteX0" fmla="*/ 18695 w 58052"/>
                    <a:gd name="connsiteY0" fmla="*/ 38311 h 89935"/>
                    <a:gd name="connsiteX1" fmla="*/ 27595 w 58052"/>
                    <a:gd name="connsiteY1" fmla="*/ 38311 h 89935"/>
                    <a:gd name="connsiteX2" fmla="*/ 38255 w 58052"/>
                    <a:gd name="connsiteY2" fmla="*/ 34819 h 89935"/>
                    <a:gd name="connsiteX3" fmla="*/ 42194 w 58052"/>
                    <a:gd name="connsiteY3" fmla="*/ 24893 h 89935"/>
                    <a:gd name="connsiteX4" fmla="*/ 38912 w 58052"/>
                    <a:gd name="connsiteY4" fmla="*/ 15178 h 89935"/>
                    <a:gd name="connsiteX5" fmla="*/ 28908 w 58052"/>
                    <a:gd name="connsiteY5" fmla="*/ 11711 h 89935"/>
                    <a:gd name="connsiteX6" fmla="*/ 19220 w 58052"/>
                    <a:gd name="connsiteY6" fmla="*/ 15099 h 89935"/>
                    <a:gd name="connsiteX7" fmla="*/ 15439 w 58052"/>
                    <a:gd name="connsiteY7" fmla="*/ 23974 h 89935"/>
                    <a:gd name="connsiteX8" fmla="*/ 840 w 58052"/>
                    <a:gd name="connsiteY8" fmla="*/ 23974 h 89935"/>
                    <a:gd name="connsiteX9" fmla="*/ 4411 w 58052"/>
                    <a:gd name="connsiteY9" fmla="*/ 11711 h 89935"/>
                    <a:gd name="connsiteX10" fmla="*/ 14388 w 58052"/>
                    <a:gd name="connsiteY10" fmla="*/ 3099 h 89935"/>
                    <a:gd name="connsiteX11" fmla="*/ 28724 w 58052"/>
                    <a:gd name="connsiteY11" fmla="*/ 0 h 89935"/>
                    <a:gd name="connsiteX12" fmla="*/ 49309 w 58052"/>
                    <a:gd name="connsiteY12" fmla="*/ 6591 h 89935"/>
                    <a:gd name="connsiteX13" fmla="*/ 56792 w 58052"/>
                    <a:gd name="connsiteY13" fmla="*/ 24893 h 89935"/>
                    <a:gd name="connsiteX14" fmla="*/ 53037 w 58052"/>
                    <a:gd name="connsiteY14" fmla="*/ 35975 h 89935"/>
                    <a:gd name="connsiteX15" fmla="*/ 43323 w 58052"/>
                    <a:gd name="connsiteY15" fmla="*/ 43826 h 89935"/>
                    <a:gd name="connsiteX16" fmla="*/ 54297 w 58052"/>
                    <a:gd name="connsiteY16" fmla="*/ 51572 h 89935"/>
                    <a:gd name="connsiteX17" fmla="*/ 58052 w 58052"/>
                    <a:gd name="connsiteY17" fmla="*/ 64203 h 89935"/>
                    <a:gd name="connsiteX18" fmla="*/ 49965 w 58052"/>
                    <a:gd name="connsiteY18" fmla="*/ 82951 h 89935"/>
                    <a:gd name="connsiteX19" fmla="*/ 28724 w 58052"/>
                    <a:gd name="connsiteY19" fmla="*/ 89936 h 89935"/>
                    <a:gd name="connsiteX20" fmla="*/ 8061 w 58052"/>
                    <a:gd name="connsiteY20" fmla="*/ 83214 h 89935"/>
                    <a:gd name="connsiteX21" fmla="*/ 0 w 58052"/>
                    <a:gd name="connsiteY21" fmla="*/ 65305 h 89935"/>
                    <a:gd name="connsiteX22" fmla="*/ 14599 w 58052"/>
                    <a:gd name="connsiteY22" fmla="*/ 65305 h 89935"/>
                    <a:gd name="connsiteX23" fmla="*/ 18484 w 58052"/>
                    <a:gd name="connsiteY23" fmla="*/ 74680 h 89935"/>
                    <a:gd name="connsiteX24" fmla="*/ 28908 w 58052"/>
                    <a:gd name="connsiteY24" fmla="*/ 78277 h 89935"/>
                    <a:gd name="connsiteX25" fmla="*/ 39594 w 58052"/>
                    <a:gd name="connsiteY25" fmla="*/ 74680 h 89935"/>
                    <a:gd name="connsiteX26" fmla="*/ 43506 w 58052"/>
                    <a:gd name="connsiteY26" fmla="*/ 64229 h 89935"/>
                    <a:gd name="connsiteX27" fmla="*/ 39410 w 58052"/>
                    <a:gd name="connsiteY27" fmla="*/ 53594 h 89935"/>
                    <a:gd name="connsiteX28" fmla="*/ 27280 w 58052"/>
                    <a:gd name="connsiteY28" fmla="*/ 49865 h 89935"/>
                    <a:gd name="connsiteX29" fmla="*/ 18695 w 58052"/>
                    <a:gd name="connsiteY29" fmla="*/ 49865 h 89935"/>
                    <a:gd name="connsiteX30" fmla="*/ 18695 w 58052"/>
                    <a:gd name="connsiteY30" fmla="*/ 38338 h 89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8052" h="89935">
                      <a:moveTo>
                        <a:pt x="18695" y="38311"/>
                      </a:moveTo>
                      <a:lnTo>
                        <a:pt x="27595" y="38311"/>
                      </a:lnTo>
                      <a:cubicBezTo>
                        <a:pt x="32085" y="38285"/>
                        <a:pt x="35630" y="37104"/>
                        <a:pt x="38255" y="34819"/>
                      </a:cubicBezTo>
                      <a:cubicBezTo>
                        <a:pt x="40881" y="32535"/>
                        <a:pt x="42194" y="29226"/>
                        <a:pt x="42194" y="24893"/>
                      </a:cubicBezTo>
                      <a:cubicBezTo>
                        <a:pt x="42194" y="20561"/>
                        <a:pt x="41090" y="17488"/>
                        <a:pt x="38912" y="15178"/>
                      </a:cubicBezTo>
                      <a:cubicBezTo>
                        <a:pt x="36732" y="12867"/>
                        <a:pt x="33398" y="11711"/>
                        <a:pt x="28908" y="11711"/>
                      </a:cubicBezTo>
                      <a:cubicBezTo>
                        <a:pt x="24970" y="11711"/>
                        <a:pt x="21766" y="12841"/>
                        <a:pt x="19220" y="15099"/>
                      </a:cubicBezTo>
                      <a:cubicBezTo>
                        <a:pt x="16699" y="17357"/>
                        <a:pt x="15439" y="20324"/>
                        <a:pt x="15439" y="23974"/>
                      </a:cubicBezTo>
                      <a:lnTo>
                        <a:pt x="840" y="23974"/>
                      </a:lnTo>
                      <a:cubicBezTo>
                        <a:pt x="840" y="19484"/>
                        <a:pt x="2022" y="15388"/>
                        <a:pt x="4411" y="11711"/>
                      </a:cubicBezTo>
                      <a:cubicBezTo>
                        <a:pt x="6801" y="8035"/>
                        <a:pt x="10109" y="5147"/>
                        <a:pt x="14388" y="3099"/>
                      </a:cubicBezTo>
                      <a:cubicBezTo>
                        <a:pt x="18668" y="1024"/>
                        <a:pt x="23420" y="0"/>
                        <a:pt x="28724" y="0"/>
                      </a:cubicBezTo>
                      <a:cubicBezTo>
                        <a:pt x="37467" y="0"/>
                        <a:pt x="44321" y="2206"/>
                        <a:pt x="49309" y="6591"/>
                      </a:cubicBezTo>
                      <a:cubicBezTo>
                        <a:pt x="54297" y="10976"/>
                        <a:pt x="56792" y="17068"/>
                        <a:pt x="56792" y="24893"/>
                      </a:cubicBezTo>
                      <a:cubicBezTo>
                        <a:pt x="56792" y="28832"/>
                        <a:pt x="55531" y="32508"/>
                        <a:pt x="53037" y="35975"/>
                      </a:cubicBezTo>
                      <a:cubicBezTo>
                        <a:pt x="50543" y="39441"/>
                        <a:pt x="47287" y="42066"/>
                        <a:pt x="43323" y="43826"/>
                      </a:cubicBezTo>
                      <a:cubicBezTo>
                        <a:pt x="48128" y="45480"/>
                        <a:pt x="51777" y="48053"/>
                        <a:pt x="54297" y="51572"/>
                      </a:cubicBezTo>
                      <a:cubicBezTo>
                        <a:pt x="56792" y="55091"/>
                        <a:pt x="58052" y="59292"/>
                        <a:pt x="58052" y="64203"/>
                      </a:cubicBezTo>
                      <a:cubicBezTo>
                        <a:pt x="58052" y="72054"/>
                        <a:pt x="55348" y="78304"/>
                        <a:pt x="49965" y="82951"/>
                      </a:cubicBezTo>
                      <a:cubicBezTo>
                        <a:pt x="44583" y="87599"/>
                        <a:pt x="37494" y="89936"/>
                        <a:pt x="28724" y="89936"/>
                      </a:cubicBezTo>
                      <a:cubicBezTo>
                        <a:pt x="19955" y="89936"/>
                        <a:pt x="13417" y="87704"/>
                        <a:pt x="8061" y="83214"/>
                      </a:cubicBezTo>
                      <a:cubicBezTo>
                        <a:pt x="2704" y="78723"/>
                        <a:pt x="0" y="72763"/>
                        <a:pt x="0" y="65305"/>
                      </a:cubicBezTo>
                      <a:lnTo>
                        <a:pt x="14599" y="65305"/>
                      </a:lnTo>
                      <a:cubicBezTo>
                        <a:pt x="14599" y="69139"/>
                        <a:pt x="15885" y="72290"/>
                        <a:pt x="18484" y="74680"/>
                      </a:cubicBezTo>
                      <a:cubicBezTo>
                        <a:pt x="21057" y="77095"/>
                        <a:pt x="24550" y="78277"/>
                        <a:pt x="28908" y="78277"/>
                      </a:cubicBezTo>
                      <a:cubicBezTo>
                        <a:pt x="33266" y="78277"/>
                        <a:pt x="36995" y="77069"/>
                        <a:pt x="39594" y="74680"/>
                      </a:cubicBezTo>
                      <a:cubicBezTo>
                        <a:pt x="42194" y="72264"/>
                        <a:pt x="43506" y="68798"/>
                        <a:pt x="43506" y="64229"/>
                      </a:cubicBezTo>
                      <a:cubicBezTo>
                        <a:pt x="43506" y="59660"/>
                        <a:pt x="42141" y="56088"/>
                        <a:pt x="39410" y="53594"/>
                      </a:cubicBezTo>
                      <a:cubicBezTo>
                        <a:pt x="36680" y="51099"/>
                        <a:pt x="32636" y="49865"/>
                        <a:pt x="27280" y="49865"/>
                      </a:cubicBezTo>
                      <a:lnTo>
                        <a:pt x="18695" y="49865"/>
                      </a:lnTo>
                      <a:lnTo>
                        <a:pt x="18695" y="38338"/>
                      </a:lnTo>
                      <a:close/>
                    </a:path>
                  </a:pathLst>
                </a:custGeom>
                <a:solidFill>
                  <a:srgbClr val="000000"/>
                </a:solidFill>
                <a:ln w="0" cap="flat">
                  <a:noFill/>
                  <a:prstDash val="solid"/>
                  <a:miter/>
                </a:ln>
              </p:spPr>
              <p:txBody>
                <a:bodyPr rtlCol="0" anchor="ctr"/>
                <a:lstStyle/>
                <a:p>
                  <a:endParaRPr lang="en-US"/>
                </a:p>
              </p:txBody>
            </p:sp>
            <p:sp>
              <p:nvSpPr>
                <p:cNvPr id="137" name="Freeform 136">
                  <a:extLst>
                    <a:ext uri="{FF2B5EF4-FFF2-40B4-BE49-F238E27FC236}">
                      <a16:creationId xmlns:a16="http://schemas.microsoft.com/office/drawing/2014/main" id="{3DB791B5-4B04-5B3D-269B-A938748E8FDC}"/>
                    </a:ext>
                  </a:extLst>
                </p:cNvPr>
                <p:cNvSpPr/>
                <p:nvPr/>
              </p:nvSpPr>
              <p:spPr>
                <a:xfrm>
                  <a:off x="6532559" y="4771347"/>
                  <a:ext cx="79188" cy="89962"/>
                </a:xfrm>
                <a:custGeom>
                  <a:avLst/>
                  <a:gdLst>
                    <a:gd name="connsiteX0" fmla="*/ 0 w 79188"/>
                    <a:gd name="connsiteY0" fmla="*/ 18092 h 89962"/>
                    <a:gd name="connsiteX1" fmla="*/ 5120 w 79188"/>
                    <a:gd name="connsiteY1" fmla="*/ 5068 h 89962"/>
                    <a:gd name="connsiteX2" fmla="*/ 18510 w 79188"/>
                    <a:gd name="connsiteY2" fmla="*/ 0 h 89962"/>
                    <a:gd name="connsiteX3" fmla="*/ 32006 w 79188"/>
                    <a:gd name="connsiteY3" fmla="*/ 5068 h 89962"/>
                    <a:gd name="connsiteX4" fmla="*/ 37073 w 79188"/>
                    <a:gd name="connsiteY4" fmla="*/ 18381 h 89962"/>
                    <a:gd name="connsiteX5" fmla="*/ 37073 w 79188"/>
                    <a:gd name="connsiteY5" fmla="*/ 22714 h 89962"/>
                    <a:gd name="connsiteX6" fmla="*/ 32006 w 79188"/>
                    <a:gd name="connsiteY6" fmla="*/ 35633 h 89962"/>
                    <a:gd name="connsiteX7" fmla="*/ 18641 w 79188"/>
                    <a:gd name="connsiteY7" fmla="*/ 40675 h 89962"/>
                    <a:gd name="connsiteX8" fmla="*/ 5277 w 79188"/>
                    <a:gd name="connsiteY8" fmla="*/ 35712 h 89962"/>
                    <a:gd name="connsiteX9" fmla="*/ 26 w 79188"/>
                    <a:gd name="connsiteY9" fmla="*/ 22346 h 89962"/>
                    <a:gd name="connsiteX10" fmla="*/ 26 w 79188"/>
                    <a:gd name="connsiteY10" fmla="*/ 18066 h 89962"/>
                    <a:gd name="connsiteX11" fmla="*/ 10213 w 79188"/>
                    <a:gd name="connsiteY11" fmla="*/ 22688 h 89962"/>
                    <a:gd name="connsiteX12" fmla="*/ 12524 w 79188"/>
                    <a:gd name="connsiteY12" fmla="*/ 29410 h 89962"/>
                    <a:gd name="connsiteX13" fmla="*/ 18615 w 79188"/>
                    <a:gd name="connsiteY13" fmla="*/ 31957 h 89962"/>
                    <a:gd name="connsiteX14" fmla="*/ 24628 w 79188"/>
                    <a:gd name="connsiteY14" fmla="*/ 29410 h 89962"/>
                    <a:gd name="connsiteX15" fmla="*/ 26912 w 79188"/>
                    <a:gd name="connsiteY15" fmla="*/ 22451 h 89962"/>
                    <a:gd name="connsiteX16" fmla="*/ 26912 w 79188"/>
                    <a:gd name="connsiteY16" fmla="*/ 18040 h 89962"/>
                    <a:gd name="connsiteX17" fmla="*/ 24602 w 79188"/>
                    <a:gd name="connsiteY17" fmla="*/ 11291 h 89962"/>
                    <a:gd name="connsiteX18" fmla="*/ 18510 w 79188"/>
                    <a:gd name="connsiteY18" fmla="*/ 8692 h 89962"/>
                    <a:gd name="connsiteX19" fmla="*/ 12472 w 79188"/>
                    <a:gd name="connsiteY19" fmla="*/ 11318 h 89962"/>
                    <a:gd name="connsiteX20" fmla="*/ 10213 w 79188"/>
                    <a:gd name="connsiteY20" fmla="*/ 18224 h 89962"/>
                    <a:gd name="connsiteX21" fmla="*/ 10213 w 79188"/>
                    <a:gd name="connsiteY21" fmla="*/ 22688 h 89962"/>
                    <a:gd name="connsiteX22" fmla="*/ 21635 w 79188"/>
                    <a:gd name="connsiteY22" fmla="*/ 82216 h 89962"/>
                    <a:gd name="connsiteX23" fmla="*/ 14125 w 79188"/>
                    <a:gd name="connsiteY23" fmla="*/ 77883 h 89962"/>
                    <a:gd name="connsiteX24" fmla="*/ 56844 w 79188"/>
                    <a:gd name="connsiteY24" fmla="*/ 9479 h 89962"/>
                    <a:gd name="connsiteX25" fmla="*/ 64354 w 79188"/>
                    <a:gd name="connsiteY25" fmla="*/ 13812 h 89962"/>
                    <a:gd name="connsiteX26" fmla="*/ 21635 w 79188"/>
                    <a:gd name="connsiteY26" fmla="*/ 82216 h 89962"/>
                    <a:gd name="connsiteX27" fmla="*/ 42062 w 79188"/>
                    <a:gd name="connsiteY27" fmla="*/ 67327 h 89962"/>
                    <a:gd name="connsiteX28" fmla="*/ 47287 w 79188"/>
                    <a:gd name="connsiteY28" fmla="*/ 54277 h 89962"/>
                    <a:gd name="connsiteX29" fmla="*/ 60625 w 79188"/>
                    <a:gd name="connsiteY29" fmla="*/ 49288 h 89962"/>
                    <a:gd name="connsiteX30" fmla="*/ 73989 w 79188"/>
                    <a:gd name="connsiteY30" fmla="*/ 54277 h 89962"/>
                    <a:gd name="connsiteX31" fmla="*/ 79188 w 79188"/>
                    <a:gd name="connsiteY31" fmla="*/ 67747 h 89962"/>
                    <a:gd name="connsiteX32" fmla="*/ 79188 w 79188"/>
                    <a:gd name="connsiteY32" fmla="*/ 72001 h 89962"/>
                    <a:gd name="connsiteX33" fmla="*/ 74173 w 79188"/>
                    <a:gd name="connsiteY33" fmla="*/ 84894 h 89962"/>
                    <a:gd name="connsiteX34" fmla="*/ 60730 w 79188"/>
                    <a:gd name="connsiteY34" fmla="*/ 89962 h 89962"/>
                    <a:gd name="connsiteX35" fmla="*/ 47182 w 79188"/>
                    <a:gd name="connsiteY35" fmla="*/ 84947 h 89962"/>
                    <a:gd name="connsiteX36" fmla="*/ 42036 w 79188"/>
                    <a:gd name="connsiteY36" fmla="*/ 71686 h 89962"/>
                    <a:gd name="connsiteX37" fmla="*/ 42036 w 79188"/>
                    <a:gd name="connsiteY37" fmla="*/ 67301 h 89962"/>
                    <a:gd name="connsiteX38" fmla="*/ 52302 w 79188"/>
                    <a:gd name="connsiteY38" fmla="*/ 71949 h 89962"/>
                    <a:gd name="connsiteX39" fmla="*/ 54665 w 79188"/>
                    <a:gd name="connsiteY39" fmla="*/ 78645 h 89962"/>
                    <a:gd name="connsiteX40" fmla="*/ 60756 w 79188"/>
                    <a:gd name="connsiteY40" fmla="*/ 81271 h 89962"/>
                    <a:gd name="connsiteX41" fmla="*/ 66795 w 79188"/>
                    <a:gd name="connsiteY41" fmla="*/ 78776 h 89962"/>
                    <a:gd name="connsiteX42" fmla="*/ 69001 w 79188"/>
                    <a:gd name="connsiteY42" fmla="*/ 71765 h 89962"/>
                    <a:gd name="connsiteX43" fmla="*/ 69001 w 79188"/>
                    <a:gd name="connsiteY43" fmla="*/ 67248 h 89962"/>
                    <a:gd name="connsiteX44" fmla="*/ 66664 w 79188"/>
                    <a:gd name="connsiteY44" fmla="*/ 60526 h 89962"/>
                    <a:gd name="connsiteX45" fmla="*/ 60651 w 79188"/>
                    <a:gd name="connsiteY45" fmla="*/ 58006 h 89962"/>
                    <a:gd name="connsiteX46" fmla="*/ 54612 w 79188"/>
                    <a:gd name="connsiteY46" fmla="*/ 60526 h 89962"/>
                    <a:gd name="connsiteX47" fmla="*/ 52302 w 79188"/>
                    <a:gd name="connsiteY47" fmla="*/ 67511 h 89962"/>
                    <a:gd name="connsiteX48" fmla="*/ 52302 w 79188"/>
                    <a:gd name="connsiteY48" fmla="*/ 71949 h 8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62">
                      <a:moveTo>
                        <a:pt x="0" y="18092"/>
                      </a:moveTo>
                      <a:cubicBezTo>
                        <a:pt x="0" y="12814"/>
                        <a:pt x="1706" y="8455"/>
                        <a:pt x="5120" y="5068"/>
                      </a:cubicBezTo>
                      <a:cubicBezTo>
                        <a:pt x="8533" y="1681"/>
                        <a:pt x="12997" y="0"/>
                        <a:pt x="18510" y="0"/>
                      </a:cubicBezTo>
                      <a:cubicBezTo>
                        <a:pt x="24024" y="0"/>
                        <a:pt x="28619" y="1681"/>
                        <a:pt x="32006" y="5068"/>
                      </a:cubicBezTo>
                      <a:cubicBezTo>
                        <a:pt x="35393" y="8455"/>
                        <a:pt x="37073" y="12893"/>
                        <a:pt x="37073" y="18381"/>
                      </a:cubicBezTo>
                      <a:lnTo>
                        <a:pt x="37073" y="22714"/>
                      </a:lnTo>
                      <a:cubicBezTo>
                        <a:pt x="37073" y="27966"/>
                        <a:pt x="35367" y="32272"/>
                        <a:pt x="32006" y="35633"/>
                      </a:cubicBezTo>
                      <a:cubicBezTo>
                        <a:pt x="28619" y="38994"/>
                        <a:pt x="24155" y="40675"/>
                        <a:pt x="18641" y="40675"/>
                      </a:cubicBezTo>
                      <a:cubicBezTo>
                        <a:pt x="13128" y="40675"/>
                        <a:pt x="8769" y="39020"/>
                        <a:pt x="5277" y="35712"/>
                      </a:cubicBezTo>
                      <a:cubicBezTo>
                        <a:pt x="1759" y="32403"/>
                        <a:pt x="26" y="27939"/>
                        <a:pt x="26" y="22346"/>
                      </a:cubicBezTo>
                      <a:lnTo>
                        <a:pt x="26" y="18066"/>
                      </a:lnTo>
                      <a:close/>
                      <a:moveTo>
                        <a:pt x="10213" y="22688"/>
                      </a:moveTo>
                      <a:cubicBezTo>
                        <a:pt x="10213" y="25471"/>
                        <a:pt x="10975" y="27703"/>
                        <a:pt x="12524" y="29410"/>
                      </a:cubicBezTo>
                      <a:cubicBezTo>
                        <a:pt x="14073" y="31116"/>
                        <a:pt x="16095" y="31957"/>
                        <a:pt x="18615" y="31957"/>
                      </a:cubicBezTo>
                      <a:cubicBezTo>
                        <a:pt x="21136" y="31957"/>
                        <a:pt x="23105" y="31116"/>
                        <a:pt x="24628" y="29410"/>
                      </a:cubicBezTo>
                      <a:cubicBezTo>
                        <a:pt x="26151" y="27703"/>
                        <a:pt x="26912" y="25392"/>
                        <a:pt x="26912" y="22451"/>
                      </a:cubicBezTo>
                      <a:lnTo>
                        <a:pt x="26912" y="18040"/>
                      </a:lnTo>
                      <a:cubicBezTo>
                        <a:pt x="26912" y="15256"/>
                        <a:pt x="26151" y="13025"/>
                        <a:pt x="24602" y="11291"/>
                      </a:cubicBezTo>
                      <a:cubicBezTo>
                        <a:pt x="23053" y="9558"/>
                        <a:pt x="21031" y="8692"/>
                        <a:pt x="18510" y="8692"/>
                      </a:cubicBezTo>
                      <a:cubicBezTo>
                        <a:pt x="15990" y="8692"/>
                        <a:pt x="13968" y="9558"/>
                        <a:pt x="12472" y="11318"/>
                      </a:cubicBezTo>
                      <a:cubicBezTo>
                        <a:pt x="10975" y="13077"/>
                        <a:pt x="10213" y="15361"/>
                        <a:pt x="10213" y="18224"/>
                      </a:cubicBezTo>
                      <a:lnTo>
                        <a:pt x="10213" y="22688"/>
                      </a:lnTo>
                      <a:close/>
                      <a:moveTo>
                        <a:pt x="21635" y="82216"/>
                      </a:moveTo>
                      <a:lnTo>
                        <a:pt x="14125" y="77883"/>
                      </a:lnTo>
                      <a:lnTo>
                        <a:pt x="56844" y="9479"/>
                      </a:lnTo>
                      <a:lnTo>
                        <a:pt x="64354" y="13812"/>
                      </a:lnTo>
                      <a:lnTo>
                        <a:pt x="21635" y="82216"/>
                      </a:lnTo>
                      <a:close/>
                      <a:moveTo>
                        <a:pt x="42062" y="67327"/>
                      </a:moveTo>
                      <a:cubicBezTo>
                        <a:pt x="42062" y="61944"/>
                        <a:pt x="43795" y="57612"/>
                        <a:pt x="47287" y="54277"/>
                      </a:cubicBezTo>
                      <a:cubicBezTo>
                        <a:pt x="50779" y="50942"/>
                        <a:pt x="55217" y="49288"/>
                        <a:pt x="60625" y="49288"/>
                      </a:cubicBezTo>
                      <a:cubicBezTo>
                        <a:pt x="66034" y="49288"/>
                        <a:pt x="70523" y="50942"/>
                        <a:pt x="73989" y="54277"/>
                      </a:cubicBezTo>
                      <a:cubicBezTo>
                        <a:pt x="77455" y="57612"/>
                        <a:pt x="79188" y="62102"/>
                        <a:pt x="79188" y="67747"/>
                      </a:cubicBezTo>
                      <a:lnTo>
                        <a:pt x="79188" y="72001"/>
                      </a:lnTo>
                      <a:cubicBezTo>
                        <a:pt x="79188" y="77201"/>
                        <a:pt x="77508" y="81507"/>
                        <a:pt x="74173" y="84894"/>
                      </a:cubicBezTo>
                      <a:cubicBezTo>
                        <a:pt x="70839" y="88282"/>
                        <a:pt x="66349" y="89962"/>
                        <a:pt x="60730" y="89962"/>
                      </a:cubicBezTo>
                      <a:cubicBezTo>
                        <a:pt x="55111" y="89962"/>
                        <a:pt x="50595" y="88282"/>
                        <a:pt x="47182" y="84947"/>
                      </a:cubicBezTo>
                      <a:cubicBezTo>
                        <a:pt x="43769" y="81612"/>
                        <a:pt x="42036" y="77174"/>
                        <a:pt x="42036" y="71686"/>
                      </a:cubicBezTo>
                      <a:lnTo>
                        <a:pt x="42036" y="67301"/>
                      </a:lnTo>
                      <a:close/>
                      <a:moveTo>
                        <a:pt x="52302" y="71949"/>
                      </a:moveTo>
                      <a:cubicBezTo>
                        <a:pt x="52302" y="74680"/>
                        <a:pt x="53090" y="76912"/>
                        <a:pt x="54665" y="78645"/>
                      </a:cubicBezTo>
                      <a:cubicBezTo>
                        <a:pt x="56240" y="80378"/>
                        <a:pt x="58288" y="81271"/>
                        <a:pt x="60756" y="81271"/>
                      </a:cubicBezTo>
                      <a:cubicBezTo>
                        <a:pt x="63224" y="81271"/>
                        <a:pt x="65325" y="80430"/>
                        <a:pt x="66795" y="78776"/>
                      </a:cubicBezTo>
                      <a:cubicBezTo>
                        <a:pt x="68266" y="77122"/>
                        <a:pt x="69001" y="74785"/>
                        <a:pt x="69001" y="71765"/>
                      </a:cubicBezTo>
                      <a:lnTo>
                        <a:pt x="69001" y="67248"/>
                      </a:lnTo>
                      <a:cubicBezTo>
                        <a:pt x="69001" y="64439"/>
                        <a:pt x="68213" y="62207"/>
                        <a:pt x="66664" y="60526"/>
                      </a:cubicBezTo>
                      <a:cubicBezTo>
                        <a:pt x="65088" y="58846"/>
                        <a:pt x="63093" y="58006"/>
                        <a:pt x="60651" y="58006"/>
                      </a:cubicBezTo>
                      <a:cubicBezTo>
                        <a:pt x="58209" y="58006"/>
                        <a:pt x="56161" y="58846"/>
                        <a:pt x="54612" y="60526"/>
                      </a:cubicBezTo>
                      <a:cubicBezTo>
                        <a:pt x="53063" y="62207"/>
                        <a:pt x="52302" y="64544"/>
                        <a:pt x="52302" y="67511"/>
                      </a:cubicBezTo>
                      <a:lnTo>
                        <a:pt x="52302" y="71949"/>
                      </a:lnTo>
                      <a:close/>
                    </a:path>
                  </a:pathLst>
                </a:custGeom>
                <a:solidFill>
                  <a:srgbClr val="000000"/>
                </a:solidFill>
                <a:ln w="0" cap="flat">
                  <a:noFill/>
                  <a:prstDash val="solid"/>
                  <a:miter/>
                </a:ln>
              </p:spPr>
              <p:txBody>
                <a:bodyPr rtlCol="0" anchor="ctr"/>
                <a:lstStyle/>
                <a:p>
                  <a:endParaRPr lang="en-US"/>
                </a:p>
              </p:txBody>
            </p:sp>
          </p:grpSp>
          <p:grpSp>
            <p:nvGrpSpPr>
              <p:cNvPr id="107" name="Graphic 630">
                <a:extLst>
                  <a:ext uri="{FF2B5EF4-FFF2-40B4-BE49-F238E27FC236}">
                    <a16:creationId xmlns:a16="http://schemas.microsoft.com/office/drawing/2014/main" id="{07F37177-FD5D-AB76-E8F7-E82E5E89D95E}"/>
                  </a:ext>
                </a:extLst>
              </p:cNvPr>
              <p:cNvGrpSpPr/>
              <p:nvPr/>
            </p:nvGrpSpPr>
            <p:grpSpPr>
              <a:xfrm>
                <a:off x="6986973" y="4771347"/>
                <a:ext cx="220892" cy="89962"/>
                <a:chOff x="6986973" y="4771347"/>
                <a:chExt cx="220892" cy="89962"/>
              </a:xfrm>
              <a:solidFill>
                <a:srgbClr val="000000"/>
              </a:solidFill>
            </p:grpSpPr>
            <p:sp>
              <p:nvSpPr>
                <p:cNvPr id="132" name="Freeform 131">
                  <a:extLst>
                    <a:ext uri="{FF2B5EF4-FFF2-40B4-BE49-F238E27FC236}">
                      <a16:creationId xmlns:a16="http://schemas.microsoft.com/office/drawing/2014/main" id="{AFF81C11-084E-57BC-166C-3856DEB07224}"/>
                    </a:ext>
                  </a:extLst>
                </p:cNvPr>
                <p:cNvSpPr/>
                <p:nvPr/>
              </p:nvSpPr>
              <p:spPr>
                <a:xfrm>
                  <a:off x="6986973" y="4772633"/>
                  <a:ext cx="60625" cy="87494"/>
                </a:xfrm>
                <a:custGeom>
                  <a:avLst/>
                  <a:gdLst>
                    <a:gd name="connsiteX0" fmla="*/ 60625 w 60625"/>
                    <a:gd name="connsiteY0" fmla="*/ 8088 h 87494"/>
                    <a:gd name="connsiteX1" fmla="*/ 25652 w 60625"/>
                    <a:gd name="connsiteY1" fmla="*/ 87494 h 87494"/>
                    <a:gd name="connsiteX2" fmla="*/ 10319 w 60625"/>
                    <a:gd name="connsiteY2" fmla="*/ 87494 h 87494"/>
                    <a:gd name="connsiteX3" fmla="*/ 45239 w 60625"/>
                    <a:gd name="connsiteY3" fmla="*/ 11712 h 87494"/>
                    <a:gd name="connsiteX4" fmla="*/ 0 w 60625"/>
                    <a:gd name="connsiteY4" fmla="*/ 11712 h 87494"/>
                    <a:gd name="connsiteX5" fmla="*/ 0 w 60625"/>
                    <a:gd name="connsiteY5" fmla="*/ 0 h 87494"/>
                    <a:gd name="connsiteX6" fmla="*/ 60625 w 60625"/>
                    <a:gd name="connsiteY6" fmla="*/ 0 h 87494"/>
                    <a:gd name="connsiteX7" fmla="*/ 60625 w 60625"/>
                    <a:gd name="connsiteY7" fmla="*/ 8114 h 87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625" h="87494">
                      <a:moveTo>
                        <a:pt x="60625" y="8088"/>
                      </a:moveTo>
                      <a:lnTo>
                        <a:pt x="25652" y="87494"/>
                      </a:lnTo>
                      <a:lnTo>
                        <a:pt x="10319" y="87494"/>
                      </a:lnTo>
                      <a:lnTo>
                        <a:pt x="45239" y="11712"/>
                      </a:lnTo>
                      <a:lnTo>
                        <a:pt x="0" y="11712"/>
                      </a:lnTo>
                      <a:lnTo>
                        <a:pt x="0" y="0"/>
                      </a:lnTo>
                      <a:lnTo>
                        <a:pt x="60625" y="0"/>
                      </a:lnTo>
                      <a:lnTo>
                        <a:pt x="60625" y="8114"/>
                      </a:lnTo>
                      <a:close/>
                    </a:path>
                  </a:pathLst>
                </a:custGeom>
                <a:solidFill>
                  <a:srgbClr val="000000"/>
                </a:solidFill>
                <a:ln w="0" cap="flat">
                  <a:noFill/>
                  <a:prstDash val="solid"/>
                  <a:miter/>
                </a:ln>
              </p:spPr>
              <p:txBody>
                <a:bodyPr rtlCol="0" anchor="ctr"/>
                <a:lstStyle/>
                <a:p>
                  <a:endParaRPr lang="en-US"/>
                </a:p>
              </p:txBody>
            </p:sp>
            <p:sp>
              <p:nvSpPr>
                <p:cNvPr id="133" name="Freeform 132">
                  <a:extLst>
                    <a:ext uri="{FF2B5EF4-FFF2-40B4-BE49-F238E27FC236}">
                      <a16:creationId xmlns:a16="http://schemas.microsoft.com/office/drawing/2014/main" id="{6DBE1D52-8E0A-AE50-23F6-716E2FD4E2CF}"/>
                    </a:ext>
                  </a:extLst>
                </p:cNvPr>
                <p:cNvSpPr/>
                <p:nvPr/>
              </p:nvSpPr>
              <p:spPr>
                <a:xfrm>
                  <a:off x="7055895" y="4772607"/>
                  <a:ext cx="63697" cy="87520"/>
                </a:xfrm>
                <a:custGeom>
                  <a:avLst/>
                  <a:gdLst>
                    <a:gd name="connsiteX0" fmla="*/ 52828 w 63697"/>
                    <a:gd name="connsiteY0" fmla="*/ 56325 h 87520"/>
                    <a:gd name="connsiteX1" fmla="*/ 63697 w 63697"/>
                    <a:gd name="connsiteY1" fmla="*/ 56325 h 87520"/>
                    <a:gd name="connsiteX2" fmla="*/ 63697 w 63697"/>
                    <a:gd name="connsiteY2" fmla="*/ 68036 h 87520"/>
                    <a:gd name="connsiteX3" fmla="*/ 52828 w 63697"/>
                    <a:gd name="connsiteY3" fmla="*/ 68036 h 87520"/>
                    <a:gd name="connsiteX4" fmla="*/ 52828 w 63697"/>
                    <a:gd name="connsiteY4" fmla="*/ 87520 h 87520"/>
                    <a:gd name="connsiteX5" fmla="*/ 38229 w 63697"/>
                    <a:gd name="connsiteY5" fmla="*/ 87520 h 87520"/>
                    <a:gd name="connsiteX6" fmla="*/ 38229 w 63697"/>
                    <a:gd name="connsiteY6" fmla="*/ 68036 h 87520"/>
                    <a:gd name="connsiteX7" fmla="*/ 421 w 63697"/>
                    <a:gd name="connsiteY7" fmla="*/ 68036 h 87520"/>
                    <a:gd name="connsiteX8" fmla="*/ 0 w 63697"/>
                    <a:gd name="connsiteY8" fmla="*/ 59135 h 87520"/>
                    <a:gd name="connsiteX9" fmla="*/ 37730 w 63697"/>
                    <a:gd name="connsiteY9" fmla="*/ 0 h 87520"/>
                    <a:gd name="connsiteX10" fmla="*/ 52801 w 63697"/>
                    <a:gd name="connsiteY10" fmla="*/ 0 h 87520"/>
                    <a:gd name="connsiteX11" fmla="*/ 52801 w 63697"/>
                    <a:gd name="connsiteY11" fmla="*/ 56325 h 87520"/>
                    <a:gd name="connsiteX12" fmla="*/ 15307 w 63697"/>
                    <a:gd name="connsiteY12" fmla="*/ 56325 h 87520"/>
                    <a:gd name="connsiteX13" fmla="*/ 38203 w 63697"/>
                    <a:gd name="connsiteY13" fmla="*/ 56325 h 87520"/>
                    <a:gd name="connsiteX14" fmla="*/ 38203 w 63697"/>
                    <a:gd name="connsiteY14" fmla="*/ 19773 h 87520"/>
                    <a:gd name="connsiteX15" fmla="*/ 37126 w 63697"/>
                    <a:gd name="connsiteY15" fmla="*/ 21690 h 87520"/>
                    <a:gd name="connsiteX16" fmla="*/ 15307 w 63697"/>
                    <a:gd name="connsiteY16" fmla="*/ 56299 h 8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3697" h="87520">
                      <a:moveTo>
                        <a:pt x="52828" y="56325"/>
                      </a:moveTo>
                      <a:lnTo>
                        <a:pt x="63697" y="56325"/>
                      </a:lnTo>
                      <a:lnTo>
                        <a:pt x="63697" y="68036"/>
                      </a:lnTo>
                      <a:lnTo>
                        <a:pt x="52828" y="68036"/>
                      </a:lnTo>
                      <a:lnTo>
                        <a:pt x="52828" y="87520"/>
                      </a:lnTo>
                      <a:lnTo>
                        <a:pt x="38229" y="87520"/>
                      </a:lnTo>
                      <a:lnTo>
                        <a:pt x="38229" y="68036"/>
                      </a:lnTo>
                      <a:lnTo>
                        <a:pt x="421" y="68036"/>
                      </a:lnTo>
                      <a:lnTo>
                        <a:pt x="0" y="59135"/>
                      </a:lnTo>
                      <a:lnTo>
                        <a:pt x="37730" y="0"/>
                      </a:lnTo>
                      <a:lnTo>
                        <a:pt x="52801" y="0"/>
                      </a:lnTo>
                      <a:lnTo>
                        <a:pt x="52801" y="56325"/>
                      </a:lnTo>
                      <a:close/>
                      <a:moveTo>
                        <a:pt x="15307" y="56325"/>
                      </a:moveTo>
                      <a:lnTo>
                        <a:pt x="38203" y="56325"/>
                      </a:lnTo>
                      <a:lnTo>
                        <a:pt x="38203" y="19773"/>
                      </a:lnTo>
                      <a:lnTo>
                        <a:pt x="37126" y="21690"/>
                      </a:lnTo>
                      <a:lnTo>
                        <a:pt x="15307" y="56299"/>
                      </a:lnTo>
                      <a:close/>
                    </a:path>
                  </a:pathLst>
                </a:custGeom>
                <a:solidFill>
                  <a:srgbClr val="000000"/>
                </a:solidFill>
                <a:ln w="0" cap="flat">
                  <a:noFill/>
                  <a:prstDash val="solid"/>
                  <a:miter/>
                </a:ln>
              </p:spPr>
              <p:txBody>
                <a:bodyPr rtlCol="0" anchor="ctr"/>
                <a:lstStyle/>
                <a:p>
                  <a:endParaRPr lang="en-US"/>
                </a:p>
              </p:txBody>
            </p:sp>
            <p:sp>
              <p:nvSpPr>
                <p:cNvPr id="134" name="Freeform 133">
                  <a:extLst>
                    <a:ext uri="{FF2B5EF4-FFF2-40B4-BE49-F238E27FC236}">
                      <a16:creationId xmlns:a16="http://schemas.microsoft.com/office/drawing/2014/main" id="{14154084-7B29-12E7-4EA9-70AB1954C8DD}"/>
                    </a:ext>
                  </a:extLst>
                </p:cNvPr>
                <p:cNvSpPr/>
                <p:nvPr/>
              </p:nvSpPr>
              <p:spPr>
                <a:xfrm>
                  <a:off x="7128677" y="4771347"/>
                  <a:ext cx="79188" cy="89962"/>
                </a:xfrm>
                <a:custGeom>
                  <a:avLst/>
                  <a:gdLst>
                    <a:gd name="connsiteX0" fmla="*/ 0 w 79188"/>
                    <a:gd name="connsiteY0" fmla="*/ 18092 h 89962"/>
                    <a:gd name="connsiteX1" fmla="*/ 5120 w 79188"/>
                    <a:gd name="connsiteY1" fmla="*/ 5068 h 89962"/>
                    <a:gd name="connsiteX2" fmla="*/ 18511 w 79188"/>
                    <a:gd name="connsiteY2" fmla="*/ 0 h 89962"/>
                    <a:gd name="connsiteX3" fmla="*/ 32007 w 79188"/>
                    <a:gd name="connsiteY3" fmla="*/ 5068 h 89962"/>
                    <a:gd name="connsiteX4" fmla="*/ 37074 w 79188"/>
                    <a:gd name="connsiteY4" fmla="*/ 18381 h 89962"/>
                    <a:gd name="connsiteX5" fmla="*/ 37074 w 79188"/>
                    <a:gd name="connsiteY5" fmla="*/ 22714 h 89962"/>
                    <a:gd name="connsiteX6" fmla="*/ 32007 w 79188"/>
                    <a:gd name="connsiteY6" fmla="*/ 35633 h 89962"/>
                    <a:gd name="connsiteX7" fmla="*/ 18642 w 79188"/>
                    <a:gd name="connsiteY7" fmla="*/ 40675 h 89962"/>
                    <a:gd name="connsiteX8" fmla="*/ 5277 w 79188"/>
                    <a:gd name="connsiteY8" fmla="*/ 35712 h 89962"/>
                    <a:gd name="connsiteX9" fmla="*/ 26 w 79188"/>
                    <a:gd name="connsiteY9" fmla="*/ 22346 h 89962"/>
                    <a:gd name="connsiteX10" fmla="*/ 26 w 79188"/>
                    <a:gd name="connsiteY10" fmla="*/ 18066 h 89962"/>
                    <a:gd name="connsiteX11" fmla="*/ 10214 w 79188"/>
                    <a:gd name="connsiteY11" fmla="*/ 22688 h 89962"/>
                    <a:gd name="connsiteX12" fmla="*/ 12524 w 79188"/>
                    <a:gd name="connsiteY12" fmla="*/ 29410 h 89962"/>
                    <a:gd name="connsiteX13" fmla="*/ 18616 w 79188"/>
                    <a:gd name="connsiteY13" fmla="*/ 31957 h 89962"/>
                    <a:gd name="connsiteX14" fmla="*/ 24629 w 79188"/>
                    <a:gd name="connsiteY14" fmla="*/ 29410 h 89962"/>
                    <a:gd name="connsiteX15" fmla="*/ 26912 w 79188"/>
                    <a:gd name="connsiteY15" fmla="*/ 22451 h 89962"/>
                    <a:gd name="connsiteX16" fmla="*/ 26912 w 79188"/>
                    <a:gd name="connsiteY16" fmla="*/ 18040 h 89962"/>
                    <a:gd name="connsiteX17" fmla="*/ 24602 w 79188"/>
                    <a:gd name="connsiteY17" fmla="*/ 11291 h 89962"/>
                    <a:gd name="connsiteX18" fmla="*/ 18511 w 79188"/>
                    <a:gd name="connsiteY18" fmla="*/ 8692 h 89962"/>
                    <a:gd name="connsiteX19" fmla="*/ 12472 w 79188"/>
                    <a:gd name="connsiteY19" fmla="*/ 11318 h 89962"/>
                    <a:gd name="connsiteX20" fmla="*/ 10214 w 79188"/>
                    <a:gd name="connsiteY20" fmla="*/ 18224 h 89962"/>
                    <a:gd name="connsiteX21" fmla="*/ 10214 w 79188"/>
                    <a:gd name="connsiteY21" fmla="*/ 22688 h 89962"/>
                    <a:gd name="connsiteX22" fmla="*/ 21609 w 79188"/>
                    <a:gd name="connsiteY22" fmla="*/ 82216 h 89962"/>
                    <a:gd name="connsiteX23" fmla="*/ 14100 w 79188"/>
                    <a:gd name="connsiteY23" fmla="*/ 77883 h 89962"/>
                    <a:gd name="connsiteX24" fmla="*/ 56818 w 79188"/>
                    <a:gd name="connsiteY24" fmla="*/ 9479 h 89962"/>
                    <a:gd name="connsiteX25" fmla="*/ 64327 w 79188"/>
                    <a:gd name="connsiteY25" fmla="*/ 13812 h 89962"/>
                    <a:gd name="connsiteX26" fmla="*/ 21609 w 79188"/>
                    <a:gd name="connsiteY26" fmla="*/ 82216 h 89962"/>
                    <a:gd name="connsiteX27" fmla="*/ 42062 w 79188"/>
                    <a:gd name="connsiteY27" fmla="*/ 67327 h 89962"/>
                    <a:gd name="connsiteX28" fmla="*/ 47287 w 79188"/>
                    <a:gd name="connsiteY28" fmla="*/ 54277 h 89962"/>
                    <a:gd name="connsiteX29" fmla="*/ 60625 w 79188"/>
                    <a:gd name="connsiteY29" fmla="*/ 49288 h 89962"/>
                    <a:gd name="connsiteX30" fmla="*/ 73990 w 79188"/>
                    <a:gd name="connsiteY30" fmla="*/ 54277 h 89962"/>
                    <a:gd name="connsiteX31" fmla="*/ 79189 w 79188"/>
                    <a:gd name="connsiteY31" fmla="*/ 67747 h 89962"/>
                    <a:gd name="connsiteX32" fmla="*/ 79189 w 79188"/>
                    <a:gd name="connsiteY32" fmla="*/ 72001 h 89962"/>
                    <a:gd name="connsiteX33" fmla="*/ 74173 w 79188"/>
                    <a:gd name="connsiteY33" fmla="*/ 84894 h 89962"/>
                    <a:gd name="connsiteX34" fmla="*/ 60731 w 79188"/>
                    <a:gd name="connsiteY34" fmla="*/ 89962 h 89962"/>
                    <a:gd name="connsiteX35" fmla="*/ 47183 w 79188"/>
                    <a:gd name="connsiteY35" fmla="*/ 84947 h 89962"/>
                    <a:gd name="connsiteX36" fmla="*/ 42036 w 79188"/>
                    <a:gd name="connsiteY36" fmla="*/ 71686 h 89962"/>
                    <a:gd name="connsiteX37" fmla="*/ 42036 w 79188"/>
                    <a:gd name="connsiteY37" fmla="*/ 67301 h 89962"/>
                    <a:gd name="connsiteX38" fmla="*/ 52276 w 79188"/>
                    <a:gd name="connsiteY38" fmla="*/ 71949 h 89962"/>
                    <a:gd name="connsiteX39" fmla="*/ 54639 w 79188"/>
                    <a:gd name="connsiteY39" fmla="*/ 78645 h 89962"/>
                    <a:gd name="connsiteX40" fmla="*/ 60731 w 79188"/>
                    <a:gd name="connsiteY40" fmla="*/ 81271 h 89962"/>
                    <a:gd name="connsiteX41" fmla="*/ 66770 w 79188"/>
                    <a:gd name="connsiteY41" fmla="*/ 78776 h 89962"/>
                    <a:gd name="connsiteX42" fmla="*/ 68975 w 79188"/>
                    <a:gd name="connsiteY42" fmla="*/ 71765 h 89962"/>
                    <a:gd name="connsiteX43" fmla="*/ 68975 w 79188"/>
                    <a:gd name="connsiteY43" fmla="*/ 67248 h 89962"/>
                    <a:gd name="connsiteX44" fmla="*/ 66638 w 79188"/>
                    <a:gd name="connsiteY44" fmla="*/ 60526 h 89962"/>
                    <a:gd name="connsiteX45" fmla="*/ 60625 w 79188"/>
                    <a:gd name="connsiteY45" fmla="*/ 58006 h 89962"/>
                    <a:gd name="connsiteX46" fmla="*/ 54586 w 79188"/>
                    <a:gd name="connsiteY46" fmla="*/ 60526 h 89962"/>
                    <a:gd name="connsiteX47" fmla="*/ 52276 w 79188"/>
                    <a:gd name="connsiteY47" fmla="*/ 67511 h 89962"/>
                    <a:gd name="connsiteX48" fmla="*/ 52276 w 79188"/>
                    <a:gd name="connsiteY48" fmla="*/ 71949 h 8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62">
                      <a:moveTo>
                        <a:pt x="0" y="18092"/>
                      </a:moveTo>
                      <a:cubicBezTo>
                        <a:pt x="0" y="12814"/>
                        <a:pt x="1707" y="8455"/>
                        <a:pt x="5120" y="5068"/>
                      </a:cubicBezTo>
                      <a:cubicBezTo>
                        <a:pt x="8533" y="1681"/>
                        <a:pt x="12997" y="0"/>
                        <a:pt x="18511" y="0"/>
                      </a:cubicBezTo>
                      <a:cubicBezTo>
                        <a:pt x="24025" y="0"/>
                        <a:pt x="28619" y="1681"/>
                        <a:pt x="32007" y="5068"/>
                      </a:cubicBezTo>
                      <a:cubicBezTo>
                        <a:pt x="35394" y="8455"/>
                        <a:pt x="37074" y="12893"/>
                        <a:pt x="37074" y="18381"/>
                      </a:cubicBezTo>
                      <a:lnTo>
                        <a:pt x="37074" y="22714"/>
                      </a:lnTo>
                      <a:cubicBezTo>
                        <a:pt x="37074" y="27966"/>
                        <a:pt x="35394" y="32272"/>
                        <a:pt x="32007" y="35633"/>
                      </a:cubicBezTo>
                      <a:cubicBezTo>
                        <a:pt x="28619" y="38994"/>
                        <a:pt x="24156" y="40675"/>
                        <a:pt x="18642" y="40675"/>
                      </a:cubicBezTo>
                      <a:cubicBezTo>
                        <a:pt x="13128" y="40675"/>
                        <a:pt x="8770" y="39020"/>
                        <a:pt x="5277" y="35712"/>
                      </a:cubicBezTo>
                      <a:cubicBezTo>
                        <a:pt x="1760" y="32403"/>
                        <a:pt x="26" y="27939"/>
                        <a:pt x="26" y="22346"/>
                      </a:cubicBezTo>
                      <a:lnTo>
                        <a:pt x="26" y="18066"/>
                      </a:lnTo>
                      <a:close/>
                      <a:moveTo>
                        <a:pt x="10214" y="22688"/>
                      </a:moveTo>
                      <a:cubicBezTo>
                        <a:pt x="10214" y="25471"/>
                        <a:pt x="10975" y="27703"/>
                        <a:pt x="12524" y="29410"/>
                      </a:cubicBezTo>
                      <a:cubicBezTo>
                        <a:pt x="14074" y="31116"/>
                        <a:pt x="16095" y="31957"/>
                        <a:pt x="18616" y="31957"/>
                      </a:cubicBezTo>
                      <a:cubicBezTo>
                        <a:pt x="21136" y="31957"/>
                        <a:pt x="23105" y="31116"/>
                        <a:pt x="24629" y="29410"/>
                      </a:cubicBezTo>
                      <a:cubicBezTo>
                        <a:pt x="26152" y="27703"/>
                        <a:pt x="26912" y="25392"/>
                        <a:pt x="26912" y="22451"/>
                      </a:cubicBezTo>
                      <a:lnTo>
                        <a:pt x="26912" y="18040"/>
                      </a:lnTo>
                      <a:cubicBezTo>
                        <a:pt x="26912" y="15256"/>
                        <a:pt x="26152" y="13025"/>
                        <a:pt x="24602" y="11291"/>
                      </a:cubicBezTo>
                      <a:cubicBezTo>
                        <a:pt x="23053" y="9558"/>
                        <a:pt x="21031" y="8692"/>
                        <a:pt x="18511" y="8692"/>
                      </a:cubicBezTo>
                      <a:cubicBezTo>
                        <a:pt x="15990" y="8692"/>
                        <a:pt x="13968" y="9558"/>
                        <a:pt x="12472" y="11318"/>
                      </a:cubicBezTo>
                      <a:cubicBezTo>
                        <a:pt x="10975" y="13077"/>
                        <a:pt x="10214" y="15361"/>
                        <a:pt x="10214" y="18224"/>
                      </a:cubicBezTo>
                      <a:lnTo>
                        <a:pt x="10214" y="22688"/>
                      </a:lnTo>
                      <a:close/>
                      <a:moveTo>
                        <a:pt x="21609" y="82216"/>
                      </a:moveTo>
                      <a:lnTo>
                        <a:pt x="14100" y="77883"/>
                      </a:lnTo>
                      <a:lnTo>
                        <a:pt x="56818" y="9479"/>
                      </a:lnTo>
                      <a:lnTo>
                        <a:pt x="64327" y="13812"/>
                      </a:lnTo>
                      <a:lnTo>
                        <a:pt x="21609" y="82216"/>
                      </a:lnTo>
                      <a:close/>
                      <a:moveTo>
                        <a:pt x="42062" y="67327"/>
                      </a:moveTo>
                      <a:cubicBezTo>
                        <a:pt x="42062" y="61944"/>
                        <a:pt x="43796" y="57612"/>
                        <a:pt x="47287" y="54277"/>
                      </a:cubicBezTo>
                      <a:cubicBezTo>
                        <a:pt x="50779" y="50942"/>
                        <a:pt x="55217" y="49288"/>
                        <a:pt x="60625" y="49288"/>
                      </a:cubicBezTo>
                      <a:cubicBezTo>
                        <a:pt x="66034" y="49288"/>
                        <a:pt x="70524" y="50942"/>
                        <a:pt x="73990" y="54277"/>
                      </a:cubicBezTo>
                      <a:cubicBezTo>
                        <a:pt x="77455" y="57612"/>
                        <a:pt x="79189" y="62102"/>
                        <a:pt x="79189" y="67747"/>
                      </a:cubicBezTo>
                      <a:lnTo>
                        <a:pt x="79189" y="72001"/>
                      </a:lnTo>
                      <a:cubicBezTo>
                        <a:pt x="79189" y="77201"/>
                        <a:pt x="77508" y="81507"/>
                        <a:pt x="74173" y="84894"/>
                      </a:cubicBezTo>
                      <a:cubicBezTo>
                        <a:pt x="70839" y="88282"/>
                        <a:pt x="66349" y="89962"/>
                        <a:pt x="60731" y="89962"/>
                      </a:cubicBezTo>
                      <a:cubicBezTo>
                        <a:pt x="55112" y="89962"/>
                        <a:pt x="50595" y="88282"/>
                        <a:pt x="47183" y="84947"/>
                      </a:cubicBezTo>
                      <a:cubicBezTo>
                        <a:pt x="43769" y="81612"/>
                        <a:pt x="42036" y="77174"/>
                        <a:pt x="42036" y="71686"/>
                      </a:cubicBezTo>
                      <a:lnTo>
                        <a:pt x="42036" y="67301"/>
                      </a:lnTo>
                      <a:close/>
                      <a:moveTo>
                        <a:pt x="52276" y="71949"/>
                      </a:moveTo>
                      <a:cubicBezTo>
                        <a:pt x="52276" y="74680"/>
                        <a:pt x="53064" y="76912"/>
                        <a:pt x="54639" y="78645"/>
                      </a:cubicBezTo>
                      <a:cubicBezTo>
                        <a:pt x="56215" y="80378"/>
                        <a:pt x="58263" y="81271"/>
                        <a:pt x="60731" y="81271"/>
                      </a:cubicBezTo>
                      <a:cubicBezTo>
                        <a:pt x="63199" y="81271"/>
                        <a:pt x="65299" y="80430"/>
                        <a:pt x="66770" y="78776"/>
                      </a:cubicBezTo>
                      <a:cubicBezTo>
                        <a:pt x="68240" y="77122"/>
                        <a:pt x="68975" y="74785"/>
                        <a:pt x="68975" y="71765"/>
                      </a:cubicBezTo>
                      <a:lnTo>
                        <a:pt x="68975" y="67248"/>
                      </a:lnTo>
                      <a:cubicBezTo>
                        <a:pt x="68975" y="64439"/>
                        <a:pt x="68188" y="62207"/>
                        <a:pt x="66638" y="60526"/>
                      </a:cubicBezTo>
                      <a:cubicBezTo>
                        <a:pt x="65063" y="58846"/>
                        <a:pt x="63067" y="58006"/>
                        <a:pt x="60625" y="58006"/>
                      </a:cubicBezTo>
                      <a:cubicBezTo>
                        <a:pt x="58184" y="58006"/>
                        <a:pt x="56136" y="58846"/>
                        <a:pt x="54586" y="60526"/>
                      </a:cubicBezTo>
                      <a:cubicBezTo>
                        <a:pt x="53038" y="62207"/>
                        <a:pt x="52276" y="64544"/>
                        <a:pt x="52276" y="67511"/>
                      </a:cubicBezTo>
                      <a:lnTo>
                        <a:pt x="52276" y="71949"/>
                      </a:lnTo>
                      <a:close/>
                    </a:path>
                  </a:pathLst>
                </a:custGeom>
                <a:solidFill>
                  <a:srgbClr val="000000"/>
                </a:solidFill>
                <a:ln w="0" cap="flat">
                  <a:noFill/>
                  <a:prstDash val="solid"/>
                  <a:miter/>
                </a:ln>
              </p:spPr>
              <p:txBody>
                <a:bodyPr rtlCol="0" anchor="ctr"/>
                <a:lstStyle/>
                <a:p>
                  <a:endParaRPr lang="en-US"/>
                </a:p>
              </p:txBody>
            </p:sp>
          </p:grpSp>
          <p:grpSp>
            <p:nvGrpSpPr>
              <p:cNvPr id="108" name="Graphic 630">
                <a:extLst>
                  <a:ext uri="{FF2B5EF4-FFF2-40B4-BE49-F238E27FC236}">
                    <a16:creationId xmlns:a16="http://schemas.microsoft.com/office/drawing/2014/main" id="{FEB11797-49BD-86CC-6B7F-E4E407F8653A}"/>
                  </a:ext>
                </a:extLst>
              </p:cNvPr>
              <p:cNvGrpSpPr/>
              <p:nvPr/>
            </p:nvGrpSpPr>
            <p:grpSpPr>
              <a:xfrm>
                <a:off x="7583064" y="4771347"/>
                <a:ext cx="220892" cy="89962"/>
                <a:chOff x="7583064" y="4771347"/>
                <a:chExt cx="220892" cy="89962"/>
              </a:xfrm>
              <a:solidFill>
                <a:srgbClr val="000000"/>
              </a:solidFill>
            </p:grpSpPr>
            <p:sp>
              <p:nvSpPr>
                <p:cNvPr id="129" name="Freeform 128">
                  <a:extLst>
                    <a:ext uri="{FF2B5EF4-FFF2-40B4-BE49-F238E27FC236}">
                      <a16:creationId xmlns:a16="http://schemas.microsoft.com/office/drawing/2014/main" id="{7C715582-F059-026C-5660-ABB9DA4FB6DB}"/>
                    </a:ext>
                  </a:extLst>
                </p:cNvPr>
                <p:cNvSpPr/>
                <p:nvPr/>
              </p:nvSpPr>
              <p:spPr>
                <a:xfrm>
                  <a:off x="7583064" y="4772633"/>
                  <a:ext cx="60625" cy="87494"/>
                </a:xfrm>
                <a:custGeom>
                  <a:avLst/>
                  <a:gdLst>
                    <a:gd name="connsiteX0" fmla="*/ 60625 w 60625"/>
                    <a:gd name="connsiteY0" fmla="*/ 8088 h 87494"/>
                    <a:gd name="connsiteX1" fmla="*/ 25652 w 60625"/>
                    <a:gd name="connsiteY1" fmla="*/ 87494 h 87494"/>
                    <a:gd name="connsiteX2" fmla="*/ 10319 w 60625"/>
                    <a:gd name="connsiteY2" fmla="*/ 87494 h 87494"/>
                    <a:gd name="connsiteX3" fmla="*/ 45239 w 60625"/>
                    <a:gd name="connsiteY3" fmla="*/ 11712 h 87494"/>
                    <a:gd name="connsiteX4" fmla="*/ 0 w 60625"/>
                    <a:gd name="connsiteY4" fmla="*/ 11712 h 87494"/>
                    <a:gd name="connsiteX5" fmla="*/ 0 w 60625"/>
                    <a:gd name="connsiteY5" fmla="*/ 0 h 87494"/>
                    <a:gd name="connsiteX6" fmla="*/ 60625 w 60625"/>
                    <a:gd name="connsiteY6" fmla="*/ 0 h 87494"/>
                    <a:gd name="connsiteX7" fmla="*/ 60625 w 60625"/>
                    <a:gd name="connsiteY7" fmla="*/ 8114 h 87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625" h="87494">
                      <a:moveTo>
                        <a:pt x="60625" y="8088"/>
                      </a:moveTo>
                      <a:lnTo>
                        <a:pt x="25652" y="87494"/>
                      </a:lnTo>
                      <a:lnTo>
                        <a:pt x="10319" y="87494"/>
                      </a:lnTo>
                      <a:lnTo>
                        <a:pt x="45239" y="11712"/>
                      </a:lnTo>
                      <a:lnTo>
                        <a:pt x="0" y="11712"/>
                      </a:lnTo>
                      <a:lnTo>
                        <a:pt x="0" y="0"/>
                      </a:lnTo>
                      <a:lnTo>
                        <a:pt x="60625" y="0"/>
                      </a:lnTo>
                      <a:lnTo>
                        <a:pt x="60625" y="8114"/>
                      </a:lnTo>
                      <a:close/>
                    </a:path>
                  </a:pathLst>
                </a:custGeom>
                <a:solidFill>
                  <a:srgbClr val="000000"/>
                </a:solidFill>
                <a:ln w="0" cap="flat">
                  <a:noFill/>
                  <a:prstDash val="solid"/>
                  <a:miter/>
                </a:ln>
              </p:spPr>
              <p:txBody>
                <a:bodyPr rtlCol="0" anchor="ctr"/>
                <a:lstStyle/>
                <a:p>
                  <a:endParaRPr lang="en-US"/>
                </a:p>
              </p:txBody>
            </p:sp>
            <p:sp>
              <p:nvSpPr>
                <p:cNvPr id="130" name="Freeform 129">
                  <a:extLst>
                    <a:ext uri="{FF2B5EF4-FFF2-40B4-BE49-F238E27FC236}">
                      <a16:creationId xmlns:a16="http://schemas.microsoft.com/office/drawing/2014/main" id="{F0D3F5CB-B80E-0798-1F07-08A83E785CFF}"/>
                    </a:ext>
                  </a:extLst>
                </p:cNvPr>
                <p:cNvSpPr/>
                <p:nvPr/>
              </p:nvSpPr>
              <p:spPr>
                <a:xfrm>
                  <a:off x="7656581" y="4772607"/>
                  <a:ext cx="57264" cy="88701"/>
                </a:xfrm>
                <a:custGeom>
                  <a:avLst/>
                  <a:gdLst>
                    <a:gd name="connsiteX0" fmla="*/ 2731 w 57264"/>
                    <a:gd name="connsiteY0" fmla="*/ 44115 h 88701"/>
                    <a:gd name="connsiteX1" fmla="*/ 7483 w 57264"/>
                    <a:gd name="connsiteY1" fmla="*/ 0 h 88701"/>
                    <a:gd name="connsiteX2" fmla="*/ 54481 w 57264"/>
                    <a:gd name="connsiteY2" fmla="*/ 0 h 88701"/>
                    <a:gd name="connsiteX3" fmla="*/ 54481 w 57264"/>
                    <a:gd name="connsiteY3" fmla="*/ 12631 h 88701"/>
                    <a:gd name="connsiteX4" fmla="*/ 19613 w 57264"/>
                    <a:gd name="connsiteY4" fmla="*/ 12631 h 88701"/>
                    <a:gd name="connsiteX5" fmla="*/ 17198 w 57264"/>
                    <a:gd name="connsiteY5" fmla="*/ 33559 h 88701"/>
                    <a:gd name="connsiteX6" fmla="*/ 30903 w 57264"/>
                    <a:gd name="connsiteY6" fmla="*/ 30066 h 88701"/>
                    <a:gd name="connsiteX7" fmla="*/ 50333 w 57264"/>
                    <a:gd name="connsiteY7" fmla="*/ 38049 h 88701"/>
                    <a:gd name="connsiteX8" fmla="*/ 57265 w 57264"/>
                    <a:gd name="connsiteY8" fmla="*/ 59555 h 88701"/>
                    <a:gd name="connsiteX9" fmla="*/ 49572 w 57264"/>
                    <a:gd name="connsiteY9" fmla="*/ 80798 h 88701"/>
                    <a:gd name="connsiteX10" fmla="*/ 28488 w 57264"/>
                    <a:gd name="connsiteY10" fmla="*/ 88702 h 88701"/>
                    <a:gd name="connsiteX11" fmla="*/ 8560 w 57264"/>
                    <a:gd name="connsiteY11" fmla="*/ 81875 h 88701"/>
                    <a:gd name="connsiteX12" fmla="*/ 0 w 57264"/>
                    <a:gd name="connsiteY12" fmla="*/ 63861 h 88701"/>
                    <a:gd name="connsiteX13" fmla="*/ 14126 w 57264"/>
                    <a:gd name="connsiteY13" fmla="*/ 63861 h 88701"/>
                    <a:gd name="connsiteX14" fmla="*/ 18695 w 57264"/>
                    <a:gd name="connsiteY14" fmla="*/ 73629 h 88701"/>
                    <a:gd name="connsiteX15" fmla="*/ 28436 w 57264"/>
                    <a:gd name="connsiteY15" fmla="*/ 77017 h 88701"/>
                    <a:gd name="connsiteX16" fmla="*/ 38912 w 57264"/>
                    <a:gd name="connsiteY16" fmla="*/ 72211 h 88701"/>
                    <a:gd name="connsiteX17" fmla="*/ 42666 w 57264"/>
                    <a:gd name="connsiteY17" fmla="*/ 59108 h 88701"/>
                    <a:gd name="connsiteX18" fmla="*/ 38518 w 57264"/>
                    <a:gd name="connsiteY18" fmla="*/ 46452 h 88701"/>
                    <a:gd name="connsiteX19" fmla="*/ 27096 w 57264"/>
                    <a:gd name="connsiteY19" fmla="*/ 41804 h 88701"/>
                    <a:gd name="connsiteX20" fmla="*/ 20375 w 57264"/>
                    <a:gd name="connsiteY20" fmla="*/ 42854 h 88701"/>
                    <a:gd name="connsiteX21" fmla="*/ 14362 w 57264"/>
                    <a:gd name="connsiteY21" fmla="*/ 46977 h 88701"/>
                    <a:gd name="connsiteX22" fmla="*/ 2704 w 57264"/>
                    <a:gd name="connsiteY22" fmla="*/ 44088 h 88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264" h="88701">
                      <a:moveTo>
                        <a:pt x="2731" y="44115"/>
                      </a:moveTo>
                      <a:lnTo>
                        <a:pt x="7483" y="0"/>
                      </a:lnTo>
                      <a:lnTo>
                        <a:pt x="54481" y="0"/>
                      </a:lnTo>
                      <a:lnTo>
                        <a:pt x="54481" y="12631"/>
                      </a:lnTo>
                      <a:lnTo>
                        <a:pt x="19613" y="12631"/>
                      </a:lnTo>
                      <a:lnTo>
                        <a:pt x="17198" y="33559"/>
                      </a:lnTo>
                      <a:cubicBezTo>
                        <a:pt x="21241" y="31248"/>
                        <a:pt x="25810" y="30066"/>
                        <a:pt x="30903" y="30066"/>
                      </a:cubicBezTo>
                      <a:cubicBezTo>
                        <a:pt x="39226" y="30066"/>
                        <a:pt x="45712" y="32745"/>
                        <a:pt x="50333" y="38049"/>
                      </a:cubicBezTo>
                      <a:cubicBezTo>
                        <a:pt x="54954" y="43379"/>
                        <a:pt x="57265" y="50548"/>
                        <a:pt x="57265" y="59555"/>
                      </a:cubicBezTo>
                      <a:cubicBezTo>
                        <a:pt x="57265" y="68562"/>
                        <a:pt x="54692" y="75520"/>
                        <a:pt x="49572" y="80798"/>
                      </a:cubicBezTo>
                      <a:cubicBezTo>
                        <a:pt x="44452" y="86076"/>
                        <a:pt x="37415" y="88702"/>
                        <a:pt x="28488" y="88702"/>
                      </a:cubicBezTo>
                      <a:cubicBezTo>
                        <a:pt x="20480" y="88702"/>
                        <a:pt x="13837" y="86417"/>
                        <a:pt x="8560" y="81875"/>
                      </a:cubicBezTo>
                      <a:cubicBezTo>
                        <a:pt x="3282" y="77332"/>
                        <a:pt x="447" y="71319"/>
                        <a:pt x="0" y="63861"/>
                      </a:cubicBezTo>
                      <a:lnTo>
                        <a:pt x="14126" y="63861"/>
                      </a:lnTo>
                      <a:cubicBezTo>
                        <a:pt x="14677" y="68115"/>
                        <a:pt x="16200" y="71371"/>
                        <a:pt x="18695" y="73629"/>
                      </a:cubicBezTo>
                      <a:cubicBezTo>
                        <a:pt x="21189" y="75888"/>
                        <a:pt x="24418" y="77017"/>
                        <a:pt x="28436" y="77017"/>
                      </a:cubicBezTo>
                      <a:cubicBezTo>
                        <a:pt x="32925" y="77017"/>
                        <a:pt x="36417" y="75415"/>
                        <a:pt x="38912" y="72211"/>
                      </a:cubicBezTo>
                      <a:cubicBezTo>
                        <a:pt x="41406" y="69008"/>
                        <a:pt x="42666" y="64649"/>
                        <a:pt x="42666" y="59108"/>
                      </a:cubicBezTo>
                      <a:cubicBezTo>
                        <a:pt x="42666" y="53568"/>
                        <a:pt x="41274" y="49550"/>
                        <a:pt x="38518" y="46452"/>
                      </a:cubicBezTo>
                      <a:cubicBezTo>
                        <a:pt x="35761" y="43353"/>
                        <a:pt x="31954" y="41804"/>
                        <a:pt x="27096" y="41804"/>
                      </a:cubicBezTo>
                      <a:cubicBezTo>
                        <a:pt x="24445" y="41804"/>
                        <a:pt x="22213" y="42145"/>
                        <a:pt x="20375" y="42854"/>
                      </a:cubicBezTo>
                      <a:cubicBezTo>
                        <a:pt x="18537" y="43563"/>
                        <a:pt x="16541" y="44929"/>
                        <a:pt x="14362" y="46977"/>
                      </a:cubicBezTo>
                      <a:lnTo>
                        <a:pt x="2704" y="44088"/>
                      </a:lnTo>
                      <a:close/>
                    </a:path>
                  </a:pathLst>
                </a:custGeom>
                <a:solidFill>
                  <a:srgbClr val="000000"/>
                </a:solidFill>
                <a:ln w="0" cap="flat">
                  <a:noFill/>
                  <a:prstDash val="solid"/>
                  <a:miter/>
                </a:ln>
              </p:spPr>
              <p:txBody>
                <a:bodyPr rtlCol="0" anchor="ctr"/>
                <a:lstStyle/>
                <a:p>
                  <a:endParaRPr lang="en-US"/>
                </a:p>
              </p:txBody>
            </p:sp>
            <p:sp>
              <p:nvSpPr>
                <p:cNvPr id="131" name="Freeform 130">
                  <a:extLst>
                    <a:ext uri="{FF2B5EF4-FFF2-40B4-BE49-F238E27FC236}">
                      <a16:creationId xmlns:a16="http://schemas.microsoft.com/office/drawing/2014/main" id="{4E46E54F-AD4E-9160-283E-16616624A185}"/>
                    </a:ext>
                  </a:extLst>
                </p:cNvPr>
                <p:cNvSpPr/>
                <p:nvPr/>
              </p:nvSpPr>
              <p:spPr>
                <a:xfrm>
                  <a:off x="7724768" y="4771347"/>
                  <a:ext cx="79188" cy="89962"/>
                </a:xfrm>
                <a:custGeom>
                  <a:avLst/>
                  <a:gdLst>
                    <a:gd name="connsiteX0" fmla="*/ 0 w 79188"/>
                    <a:gd name="connsiteY0" fmla="*/ 18092 h 89962"/>
                    <a:gd name="connsiteX1" fmla="*/ 5120 w 79188"/>
                    <a:gd name="connsiteY1" fmla="*/ 5068 h 89962"/>
                    <a:gd name="connsiteX2" fmla="*/ 18511 w 79188"/>
                    <a:gd name="connsiteY2" fmla="*/ 0 h 89962"/>
                    <a:gd name="connsiteX3" fmla="*/ 32007 w 79188"/>
                    <a:gd name="connsiteY3" fmla="*/ 5068 h 89962"/>
                    <a:gd name="connsiteX4" fmla="*/ 37074 w 79188"/>
                    <a:gd name="connsiteY4" fmla="*/ 18381 h 89962"/>
                    <a:gd name="connsiteX5" fmla="*/ 37074 w 79188"/>
                    <a:gd name="connsiteY5" fmla="*/ 22714 h 89962"/>
                    <a:gd name="connsiteX6" fmla="*/ 32007 w 79188"/>
                    <a:gd name="connsiteY6" fmla="*/ 35633 h 89962"/>
                    <a:gd name="connsiteX7" fmla="*/ 18642 w 79188"/>
                    <a:gd name="connsiteY7" fmla="*/ 40675 h 89962"/>
                    <a:gd name="connsiteX8" fmla="*/ 5277 w 79188"/>
                    <a:gd name="connsiteY8" fmla="*/ 35712 h 89962"/>
                    <a:gd name="connsiteX9" fmla="*/ 26 w 79188"/>
                    <a:gd name="connsiteY9" fmla="*/ 22346 h 89962"/>
                    <a:gd name="connsiteX10" fmla="*/ 26 w 79188"/>
                    <a:gd name="connsiteY10" fmla="*/ 18066 h 89962"/>
                    <a:gd name="connsiteX11" fmla="*/ 10214 w 79188"/>
                    <a:gd name="connsiteY11" fmla="*/ 22688 h 89962"/>
                    <a:gd name="connsiteX12" fmla="*/ 12524 w 79188"/>
                    <a:gd name="connsiteY12" fmla="*/ 29410 h 89962"/>
                    <a:gd name="connsiteX13" fmla="*/ 18616 w 79188"/>
                    <a:gd name="connsiteY13" fmla="*/ 31957 h 89962"/>
                    <a:gd name="connsiteX14" fmla="*/ 24629 w 79188"/>
                    <a:gd name="connsiteY14" fmla="*/ 29410 h 89962"/>
                    <a:gd name="connsiteX15" fmla="*/ 26912 w 79188"/>
                    <a:gd name="connsiteY15" fmla="*/ 22451 h 89962"/>
                    <a:gd name="connsiteX16" fmla="*/ 26912 w 79188"/>
                    <a:gd name="connsiteY16" fmla="*/ 18040 h 89962"/>
                    <a:gd name="connsiteX17" fmla="*/ 24602 w 79188"/>
                    <a:gd name="connsiteY17" fmla="*/ 11291 h 89962"/>
                    <a:gd name="connsiteX18" fmla="*/ 18511 w 79188"/>
                    <a:gd name="connsiteY18" fmla="*/ 8692 h 89962"/>
                    <a:gd name="connsiteX19" fmla="*/ 12472 w 79188"/>
                    <a:gd name="connsiteY19" fmla="*/ 11318 h 89962"/>
                    <a:gd name="connsiteX20" fmla="*/ 10214 w 79188"/>
                    <a:gd name="connsiteY20" fmla="*/ 18224 h 89962"/>
                    <a:gd name="connsiteX21" fmla="*/ 10214 w 79188"/>
                    <a:gd name="connsiteY21" fmla="*/ 22688 h 89962"/>
                    <a:gd name="connsiteX22" fmla="*/ 21635 w 79188"/>
                    <a:gd name="connsiteY22" fmla="*/ 82216 h 89962"/>
                    <a:gd name="connsiteX23" fmla="*/ 14126 w 79188"/>
                    <a:gd name="connsiteY23" fmla="*/ 77883 h 89962"/>
                    <a:gd name="connsiteX24" fmla="*/ 56845 w 79188"/>
                    <a:gd name="connsiteY24" fmla="*/ 9479 h 89962"/>
                    <a:gd name="connsiteX25" fmla="*/ 64354 w 79188"/>
                    <a:gd name="connsiteY25" fmla="*/ 13812 h 89962"/>
                    <a:gd name="connsiteX26" fmla="*/ 21635 w 79188"/>
                    <a:gd name="connsiteY26" fmla="*/ 82216 h 89962"/>
                    <a:gd name="connsiteX27" fmla="*/ 42062 w 79188"/>
                    <a:gd name="connsiteY27" fmla="*/ 67327 h 89962"/>
                    <a:gd name="connsiteX28" fmla="*/ 47287 w 79188"/>
                    <a:gd name="connsiteY28" fmla="*/ 54277 h 89962"/>
                    <a:gd name="connsiteX29" fmla="*/ 60625 w 79188"/>
                    <a:gd name="connsiteY29" fmla="*/ 49288 h 89962"/>
                    <a:gd name="connsiteX30" fmla="*/ 73990 w 79188"/>
                    <a:gd name="connsiteY30" fmla="*/ 54277 h 89962"/>
                    <a:gd name="connsiteX31" fmla="*/ 79189 w 79188"/>
                    <a:gd name="connsiteY31" fmla="*/ 67747 h 89962"/>
                    <a:gd name="connsiteX32" fmla="*/ 79189 w 79188"/>
                    <a:gd name="connsiteY32" fmla="*/ 72001 h 89962"/>
                    <a:gd name="connsiteX33" fmla="*/ 74173 w 79188"/>
                    <a:gd name="connsiteY33" fmla="*/ 84894 h 89962"/>
                    <a:gd name="connsiteX34" fmla="*/ 60731 w 79188"/>
                    <a:gd name="connsiteY34" fmla="*/ 89962 h 89962"/>
                    <a:gd name="connsiteX35" fmla="*/ 47182 w 79188"/>
                    <a:gd name="connsiteY35" fmla="*/ 84947 h 89962"/>
                    <a:gd name="connsiteX36" fmla="*/ 42036 w 79188"/>
                    <a:gd name="connsiteY36" fmla="*/ 71686 h 89962"/>
                    <a:gd name="connsiteX37" fmla="*/ 42036 w 79188"/>
                    <a:gd name="connsiteY37" fmla="*/ 67301 h 89962"/>
                    <a:gd name="connsiteX38" fmla="*/ 52276 w 79188"/>
                    <a:gd name="connsiteY38" fmla="*/ 71949 h 89962"/>
                    <a:gd name="connsiteX39" fmla="*/ 54639 w 79188"/>
                    <a:gd name="connsiteY39" fmla="*/ 78645 h 89962"/>
                    <a:gd name="connsiteX40" fmla="*/ 60731 w 79188"/>
                    <a:gd name="connsiteY40" fmla="*/ 81271 h 89962"/>
                    <a:gd name="connsiteX41" fmla="*/ 66770 w 79188"/>
                    <a:gd name="connsiteY41" fmla="*/ 78776 h 89962"/>
                    <a:gd name="connsiteX42" fmla="*/ 68975 w 79188"/>
                    <a:gd name="connsiteY42" fmla="*/ 71765 h 89962"/>
                    <a:gd name="connsiteX43" fmla="*/ 68975 w 79188"/>
                    <a:gd name="connsiteY43" fmla="*/ 67248 h 89962"/>
                    <a:gd name="connsiteX44" fmla="*/ 66638 w 79188"/>
                    <a:gd name="connsiteY44" fmla="*/ 60526 h 89962"/>
                    <a:gd name="connsiteX45" fmla="*/ 60625 w 79188"/>
                    <a:gd name="connsiteY45" fmla="*/ 58006 h 89962"/>
                    <a:gd name="connsiteX46" fmla="*/ 54586 w 79188"/>
                    <a:gd name="connsiteY46" fmla="*/ 60526 h 89962"/>
                    <a:gd name="connsiteX47" fmla="*/ 52276 w 79188"/>
                    <a:gd name="connsiteY47" fmla="*/ 67511 h 89962"/>
                    <a:gd name="connsiteX48" fmla="*/ 52276 w 79188"/>
                    <a:gd name="connsiteY48" fmla="*/ 71949 h 8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62">
                      <a:moveTo>
                        <a:pt x="0" y="18092"/>
                      </a:moveTo>
                      <a:cubicBezTo>
                        <a:pt x="0" y="12814"/>
                        <a:pt x="1707" y="8455"/>
                        <a:pt x="5120" y="5068"/>
                      </a:cubicBezTo>
                      <a:cubicBezTo>
                        <a:pt x="8533" y="1681"/>
                        <a:pt x="12997" y="0"/>
                        <a:pt x="18511" y="0"/>
                      </a:cubicBezTo>
                      <a:cubicBezTo>
                        <a:pt x="24025" y="0"/>
                        <a:pt x="28619" y="1681"/>
                        <a:pt x="32007" y="5068"/>
                      </a:cubicBezTo>
                      <a:cubicBezTo>
                        <a:pt x="35393" y="8455"/>
                        <a:pt x="37074" y="12893"/>
                        <a:pt x="37074" y="18381"/>
                      </a:cubicBezTo>
                      <a:lnTo>
                        <a:pt x="37074" y="22714"/>
                      </a:lnTo>
                      <a:cubicBezTo>
                        <a:pt x="37074" y="27966"/>
                        <a:pt x="35393" y="32272"/>
                        <a:pt x="32007" y="35633"/>
                      </a:cubicBezTo>
                      <a:cubicBezTo>
                        <a:pt x="28619" y="38994"/>
                        <a:pt x="24156" y="40675"/>
                        <a:pt x="18642" y="40675"/>
                      </a:cubicBezTo>
                      <a:cubicBezTo>
                        <a:pt x="13128" y="40675"/>
                        <a:pt x="8770" y="39020"/>
                        <a:pt x="5277" y="35712"/>
                      </a:cubicBezTo>
                      <a:cubicBezTo>
                        <a:pt x="1760" y="32403"/>
                        <a:pt x="26" y="27939"/>
                        <a:pt x="26" y="22346"/>
                      </a:cubicBezTo>
                      <a:lnTo>
                        <a:pt x="26" y="18066"/>
                      </a:lnTo>
                      <a:close/>
                      <a:moveTo>
                        <a:pt x="10214" y="22688"/>
                      </a:moveTo>
                      <a:cubicBezTo>
                        <a:pt x="10214" y="25471"/>
                        <a:pt x="10975" y="27703"/>
                        <a:pt x="12524" y="29410"/>
                      </a:cubicBezTo>
                      <a:cubicBezTo>
                        <a:pt x="14074" y="31116"/>
                        <a:pt x="16095" y="31957"/>
                        <a:pt x="18616" y="31957"/>
                      </a:cubicBezTo>
                      <a:cubicBezTo>
                        <a:pt x="21136" y="31957"/>
                        <a:pt x="23105" y="31116"/>
                        <a:pt x="24629" y="29410"/>
                      </a:cubicBezTo>
                      <a:cubicBezTo>
                        <a:pt x="26152" y="27703"/>
                        <a:pt x="26912" y="25392"/>
                        <a:pt x="26912" y="22451"/>
                      </a:cubicBezTo>
                      <a:lnTo>
                        <a:pt x="26912" y="18040"/>
                      </a:lnTo>
                      <a:cubicBezTo>
                        <a:pt x="26912" y="15256"/>
                        <a:pt x="26152" y="13025"/>
                        <a:pt x="24602" y="11291"/>
                      </a:cubicBezTo>
                      <a:cubicBezTo>
                        <a:pt x="23053" y="9558"/>
                        <a:pt x="21031" y="8692"/>
                        <a:pt x="18511" y="8692"/>
                      </a:cubicBezTo>
                      <a:cubicBezTo>
                        <a:pt x="15990" y="8692"/>
                        <a:pt x="13968" y="9558"/>
                        <a:pt x="12472" y="11318"/>
                      </a:cubicBezTo>
                      <a:cubicBezTo>
                        <a:pt x="10975" y="13077"/>
                        <a:pt x="10214" y="15361"/>
                        <a:pt x="10214" y="18224"/>
                      </a:cubicBezTo>
                      <a:lnTo>
                        <a:pt x="10214" y="22688"/>
                      </a:lnTo>
                      <a:close/>
                      <a:moveTo>
                        <a:pt x="21635" y="82216"/>
                      </a:moveTo>
                      <a:lnTo>
                        <a:pt x="14126" y="77883"/>
                      </a:lnTo>
                      <a:lnTo>
                        <a:pt x="56845" y="9479"/>
                      </a:lnTo>
                      <a:lnTo>
                        <a:pt x="64354" y="13812"/>
                      </a:lnTo>
                      <a:lnTo>
                        <a:pt x="21635" y="82216"/>
                      </a:lnTo>
                      <a:close/>
                      <a:moveTo>
                        <a:pt x="42062" y="67327"/>
                      </a:moveTo>
                      <a:cubicBezTo>
                        <a:pt x="42062" y="61944"/>
                        <a:pt x="43796" y="57612"/>
                        <a:pt x="47287" y="54277"/>
                      </a:cubicBezTo>
                      <a:cubicBezTo>
                        <a:pt x="50779" y="50942"/>
                        <a:pt x="55217" y="49288"/>
                        <a:pt x="60625" y="49288"/>
                      </a:cubicBezTo>
                      <a:cubicBezTo>
                        <a:pt x="66034" y="49288"/>
                        <a:pt x="70524" y="50942"/>
                        <a:pt x="73990" y="54277"/>
                      </a:cubicBezTo>
                      <a:cubicBezTo>
                        <a:pt x="77455" y="57612"/>
                        <a:pt x="79189" y="62102"/>
                        <a:pt x="79189" y="67747"/>
                      </a:cubicBezTo>
                      <a:lnTo>
                        <a:pt x="79189" y="72001"/>
                      </a:lnTo>
                      <a:cubicBezTo>
                        <a:pt x="79189" y="77201"/>
                        <a:pt x="77508" y="81507"/>
                        <a:pt x="74173" y="84894"/>
                      </a:cubicBezTo>
                      <a:cubicBezTo>
                        <a:pt x="70839" y="88282"/>
                        <a:pt x="66349" y="89962"/>
                        <a:pt x="60731" y="89962"/>
                      </a:cubicBezTo>
                      <a:cubicBezTo>
                        <a:pt x="55111" y="89962"/>
                        <a:pt x="50595" y="88282"/>
                        <a:pt x="47182" y="84947"/>
                      </a:cubicBezTo>
                      <a:cubicBezTo>
                        <a:pt x="43769" y="81612"/>
                        <a:pt x="42036" y="77174"/>
                        <a:pt x="42036" y="71686"/>
                      </a:cubicBezTo>
                      <a:lnTo>
                        <a:pt x="42036" y="67301"/>
                      </a:lnTo>
                      <a:close/>
                      <a:moveTo>
                        <a:pt x="52276" y="71949"/>
                      </a:moveTo>
                      <a:cubicBezTo>
                        <a:pt x="52276" y="74680"/>
                        <a:pt x="53064" y="76912"/>
                        <a:pt x="54639" y="78645"/>
                      </a:cubicBezTo>
                      <a:cubicBezTo>
                        <a:pt x="56215" y="80378"/>
                        <a:pt x="58263" y="81271"/>
                        <a:pt x="60731" y="81271"/>
                      </a:cubicBezTo>
                      <a:cubicBezTo>
                        <a:pt x="63199" y="81271"/>
                        <a:pt x="65299" y="80430"/>
                        <a:pt x="66770" y="78776"/>
                      </a:cubicBezTo>
                      <a:cubicBezTo>
                        <a:pt x="68239" y="77122"/>
                        <a:pt x="68975" y="74785"/>
                        <a:pt x="68975" y="71765"/>
                      </a:cubicBezTo>
                      <a:lnTo>
                        <a:pt x="68975" y="67248"/>
                      </a:lnTo>
                      <a:cubicBezTo>
                        <a:pt x="68975" y="64439"/>
                        <a:pt x="68187" y="62207"/>
                        <a:pt x="66638" y="60526"/>
                      </a:cubicBezTo>
                      <a:cubicBezTo>
                        <a:pt x="65063" y="58846"/>
                        <a:pt x="63067" y="58006"/>
                        <a:pt x="60625" y="58006"/>
                      </a:cubicBezTo>
                      <a:cubicBezTo>
                        <a:pt x="58184" y="58006"/>
                        <a:pt x="56136" y="58846"/>
                        <a:pt x="54586" y="60526"/>
                      </a:cubicBezTo>
                      <a:cubicBezTo>
                        <a:pt x="53038" y="62207"/>
                        <a:pt x="52276" y="64544"/>
                        <a:pt x="52276" y="67511"/>
                      </a:cubicBezTo>
                      <a:lnTo>
                        <a:pt x="52276" y="71949"/>
                      </a:lnTo>
                      <a:close/>
                    </a:path>
                  </a:pathLst>
                </a:custGeom>
                <a:solidFill>
                  <a:srgbClr val="000000"/>
                </a:solidFill>
                <a:ln w="0" cap="flat">
                  <a:noFill/>
                  <a:prstDash val="solid"/>
                  <a:miter/>
                </a:ln>
              </p:spPr>
              <p:txBody>
                <a:bodyPr rtlCol="0" anchor="ctr"/>
                <a:lstStyle/>
                <a:p>
                  <a:endParaRPr lang="en-US"/>
                </a:p>
              </p:txBody>
            </p:sp>
          </p:grpSp>
          <p:grpSp>
            <p:nvGrpSpPr>
              <p:cNvPr id="109" name="Graphic 630">
                <a:extLst>
                  <a:ext uri="{FF2B5EF4-FFF2-40B4-BE49-F238E27FC236}">
                    <a16:creationId xmlns:a16="http://schemas.microsoft.com/office/drawing/2014/main" id="{36D8A3EE-219B-A681-4606-1FE5A7936DD0}"/>
                  </a:ext>
                </a:extLst>
              </p:cNvPr>
              <p:cNvGrpSpPr/>
              <p:nvPr/>
            </p:nvGrpSpPr>
            <p:grpSpPr>
              <a:xfrm>
                <a:off x="8179182" y="4771347"/>
                <a:ext cx="220866" cy="89962"/>
                <a:chOff x="8179182" y="4771347"/>
                <a:chExt cx="220866" cy="89962"/>
              </a:xfrm>
              <a:solidFill>
                <a:srgbClr val="000000"/>
              </a:solidFill>
            </p:grpSpPr>
            <p:sp>
              <p:nvSpPr>
                <p:cNvPr id="126" name="Freeform 125">
                  <a:extLst>
                    <a:ext uri="{FF2B5EF4-FFF2-40B4-BE49-F238E27FC236}">
                      <a16:creationId xmlns:a16="http://schemas.microsoft.com/office/drawing/2014/main" id="{047E70F8-8F1D-4FC1-2CCE-F8856AB9D625}"/>
                    </a:ext>
                  </a:extLst>
                </p:cNvPr>
                <p:cNvSpPr/>
                <p:nvPr/>
              </p:nvSpPr>
              <p:spPr>
                <a:xfrm>
                  <a:off x="8179182" y="4772633"/>
                  <a:ext cx="60625" cy="87494"/>
                </a:xfrm>
                <a:custGeom>
                  <a:avLst/>
                  <a:gdLst>
                    <a:gd name="connsiteX0" fmla="*/ 60625 w 60625"/>
                    <a:gd name="connsiteY0" fmla="*/ 8088 h 87494"/>
                    <a:gd name="connsiteX1" fmla="*/ 25652 w 60625"/>
                    <a:gd name="connsiteY1" fmla="*/ 87494 h 87494"/>
                    <a:gd name="connsiteX2" fmla="*/ 10318 w 60625"/>
                    <a:gd name="connsiteY2" fmla="*/ 87494 h 87494"/>
                    <a:gd name="connsiteX3" fmla="*/ 45239 w 60625"/>
                    <a:gd name="connsiteY3" fmla="*/ 11712 h 87494"/>
                    <a:gd name="connsiteX4" fmla="*/ 0 w 60625"/>
                    <a:gd name="connsiteY4" fmla="*/ 11712 h 87494"/>
                    <a:gd name="connsiteX5" fmla="*/ 0 w 60625"/>
                    <a:gd name="connsiteY5" fmla="*/ 0 h 87494"/>
                    <a:gd name="connsiteX6" fmla="*/ 60625 w 60625"/>
                    <a:gd name="connsiteY6" fmla="*/ 0 h 87494"/>
                    <a:gd name="connsiteX7" fmla="*/ 60625 w 60625"/>
                    <a:gd name="connsiteY7" fmla="*/ 8114 h 87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625" h="87494">
                      <a:moveTo>
                        <a:pt x="60625" y="8088"/>
                      </a:moveTo>
                      <a:lnTo>
                        <a:pt x="25652" y="87494"/>
                      </a:lnTo>
                      <a:lnTo>
                        <a:pt x="10318" y="87494"/>
                      </a:lnTo>
                      <a:lnTo>
                        <a:pt x="45239" y="11712"/>
                      </a:lnTo>
                      <a:lnTo>
                        <a:pt x="0" y="11712"/>
                      </a:lnTo>
                      <a:lnTo>
                        <a:pt x="0" y="0"/>
                      </a:lnTo>
                      <a:lnTo>
                        <a:pt x="60625" y="0"/>
                      </a:lnTo>
                      <a:lnTo>
                        <a:pt x="60625" y="8114"/>
                      </a:lnTo>
                      <a:close/>
                    </a:path>
                  </a:pathLst>
                </a:custGeom>
                <a:solidFill>
                  <a:srgbClr val="000000"/>
                </a:solidFill>
                <a:ln w="0" cap="flat">
                  <a:noFill/>
                  <a:prstDash val="solid"/>
                  <a:miter/>
                </a:ln>
              </p:spPr>
              <p:txBody>
                <a:bodyPr rtlCol="0" anchor="ctr"/>
                <a:lstStyle/>
                <a:p>
                  <a:endParaRPr lang="en-US"/>
                </a:p>
              </p:txBody>
            </p:sp>
            <p:sp>
              <p:nvSpPr>
                <p:cNvPr id="127" name="Freeform 126">
                  <a:extLst>
                    <a:ext uri="{FF2B5EF4-FFF2-40B4-BE49-F238E27FC236}">
                      <a16:creationId xmlns:a16="http://schemas.microsoft.com/office/drawing/2014/main" id="{7DF7B238-747B-B8B6-FC5D-640A701229EE}"/>
                    </a:ext>
                  </a:extLst>
                </p:cNvPr>
                <p:cNvSpPr/>
                <p:nvPr/>
              </p:nvSpPr>
              <p:spPr>
                <a:xfrm>
                  <a:off x="8251964" y="4772161"/>
                  <a:ext cx="57815" cy="89121"/>
                </a:xfrm>
                <a:custGeom>
                  <a:avLst/>
                  <a:gdLst>
                    <a:gd name="connsiteX0" fmla="*/ 44977 w 57815"/>
                    <a:gd name="connsiteY0" fmla="*/ 26 h 89121"/>
                    <a:gd name="connsiteX1" fmla="*/ 44977 w 57815"/>
                    <a:gd name="connsiteY1" fmla="*/ 12105 h 89121"/>
                    <a:gd name="connsiteX2" fmla="*/ 43165 w 57815"/>
                    <a:gd name="connsiteY2" fmla="*/ 12105 h 89121"/>
                    <a:gd name="connsiteX3" fmla="*/ 23578 w 57815"/>
                    <a:gd name="connsiteY3" fmla="*/ 18827 h 89121"/>
                    <a:gd name="connsiteX4" fmla="*/ 14861 w 57815"/>
                    <a:gd name="connsiteY4" fmla="*/ 37392 h 89121"/>
                    <a:gd name="connsiteX5" fmla="*/ 32820 w 57815"/>
                    <a:gd name="connsiteY5" fmla="*/ 29987 h 89121"/>
                    <a:gd name="connsiteX6" fmla="*/ 51120 w 57815"/>
                    <a:gd name="connsiteY6" fmla="*/ 38154 h 89121"/>
                    <a:gd name="connsiteX7" fmla="*/ 57816 w 57815"/>
                    <a:gd name="connsiteY7" fmla="*/ 59239 h 89121"/>
                    <a:gd name="connsiteX8" fmla="*/ 49965 w 57815"/>
                    <a:gd name="connsiteY8" fmla="*/ 80850 h 89121"/>
                    <a:gd name="connsiteX9" fmla="*/ 29380 w 57815"/>
                    <a:gd name="connsiteY9" fmla="*/ 89122 h 89121"/>
                    <a:gd name="connsiteX10" fmla="*/ 8140 w 57815"/>
                    <a:gd name="connsiteY10" fmla="*/ 79459 h 89121"/>
                    <a:gd name="connsiteX11" fmla="*/ 0 w 57815"/>
                    <a:gd name="connsiteY11" fmla="*/ 54093 h 89121"/>
                    <a:gd name="connsiteX12" fmla="*/ 0 w 57815"/>
                    <a:gd name="connsiteY12" fmla="*/ 49104 h 89121"/>
                    <a:gd name="connsiteX13" fmla="*/ 11211 w 57815"/>
                    <a:gd name="connsiteY13" fmla="*/ 13050 h 89121"/>
                    <a:gd name="connsiteX14" fmla="*/ 43454 w 57815"/>
                    <a:gd name="connsiteY14" fmla="*/ 0 h 89121"/>
                    <a:gd name="connsiteX15" fmla="*/ 44951 w 57815"/>
                    <a:gd name="connsiteY15" fmla="*/ 0 h 89121"/>
                    <a:gd name="connsiteX16" fmla="*/ 29302 w 57815"/>
                    <a:gd name="connsiteY16" fmla="*/ 41804 h 89121"/>
                    <a:gd name="connsiteX17" fmla="*/ 20506 w 57815"/>
                    <a:gd name="connsiteY17" fmla="*/ 44508 h 89121"/>
                    <a:gd name="connsiteX18" fmla="*/ 14651 w 57815"/>
                    <a:gd name="connsiteY18" fmla="*/ 51729 h 89121"/>
                    <a:gd name="connsiteX19" fmla="*/ 14651 w 57815"/>
                    <a:gd name="connsiteY19" fmla="*/ 56167 h 89121"/>
                    <a:gd name="connsiteX20" fmla="*/ 18747 w 57815"/>
                    <a:gd name="connsiteY20" fmla="*/ 71634 h 89121"/>
                    <a:gd name="connsiteX21" fmla="*/ 29328 w 57815"/>
                    <a:gd name="connsiteY21" fmla="*/ 77384 h 89121"/>
                    <a:gd name="connsiteX22" fmla="*/ 39594 w 57815"/>
                    <a:gd name="connsiteY22" fmla="*/ 72526 h 89121"/>
                    <a:gd name="connsiteX23" fmla="*/ 43375 w 57815"/>
                    <a:gd name="connsiteY23" fmla="*/ 59712 h 89121"/>
                    <a:gd name="connsiteX24" fmla="*/ 39542 w 57815"/>
                    <a:gd name="connsiteY24" fmla="*/ 46793 h 89121"/>
                    <a:gd name="connsiteX25" fmla="*/ 29328 w 57815"/>
                    <a:gd name="connsiteY25" fmla="*/ 41804 h 89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7815" h="89121">
                      <a:moveTo>
                        <a:pt x="44977" y="26"/>
                      </a:moveTo>
                      <a:lnTo>
                        <a:pt x="44977" y="12105"/>
                      </a:lnTo>
                      <a:lnTo>
                        <a:pt x="43165" y="12105"/>
                      </a:lnTo>
                      <a:cubicBezTo>
                        <a:pt x="35000" y="12236"/>
                        <a:pt x="28462" y="14469"/>
                        <a:pt x="23578" y="18827"/>
                      </a:cubicBezTo>
                      <a:cubicBezTo>
                        <a:pt x="18695" y="23186"/>
                        <a:pt x="15780" y="29383"/>
                        <a:pt x="14861" y="37392"/>
                      </a:cubicBezTo>
                      <a:cubicBezTo>
                        <a:pt x="19561" y="32456"/>
                        <a:pt x="25547" y="29987"/>
                        <a:pt x="32820" y="29987"/>
                      </a:cubicBezTo>
                      <a:cubicBezTo>
                        <a:pt x="40539" y="29987"/>
                        <a:pt x="46657" y="32718"/>
                        <a:pt x="51120" y="38154"/>
                      </a:cubicBezTo>
                      <a:cubicBezTo>
                        <a:pt x="55585" y="43589"/>
                        <a:pt x="57816" y="50627"/>
                        <a:pt x="57816" y="59239"/>
                      </a:cubicBezTo>
                      <a:cubicBezTo>
                        <a:pt x="57816" y="67852"/>
                        <a:pt x="55190" y="75336"/>
                        <a:pt x="49965" y="80850"/>
                      </a:cubicBezTo>
                      <a:cubicBezTo>
                        <a:pt x="44740" y="86365"/>
                        <a:pt x="37862" y="89122"/>
                        <a:pt x="29380" y="89122"/>
                      </a:cubicBezTo>
                      <a:cubicBezTo>
                        <a:pt x="20900" y="89122"/>
                        <a:pt x="13575" y="85892"/>
                        <a:pt x="8140" y="79459"/>
                      </a:cubicBezTo>
                      <a:cubicBezTo>
                        <a:pt x="2704" y="72999"/>
                        <a:pt x="0" y="64544"/>
                        <a:pt x="0" y="54093"/>
                      </a:cubicBezTo>
                      <a:lnTo>
                        <a:pt x="0" y="49104"/>
                      </a:lnTo>
                      <a:cubicBezTo>
                        <a:pt x="0" y="33769"/>
                        <a:pt x="3729" y="21742"/>
                        <a:pt x="11211" y="13050"/>
                      </a:cubicBezTo>
                      <a:cubicBezTo>
                        <a:pt x="18668" y="4359"/>
                        <a:pt x="29433" y="0"/>
                        <a:pt x="43454" y="0"/>
                      </a:cubicBezTo>
                      <a:lnTo>
                        <a:pt x="44951" y="0"/>
                      </a:lnTo>
                      <a:close/>
                      <a:moveTo>
                        <a:pt x="29302" y="41804"/>
                      </a:moveTo>
                      <a:cubicBezTo>
                        <a:pt x="26098" y="41804"/>
                        <a:pt x="23158" y="42697"/>
                        <a:pt x="20506" y="44508"/>
                      </a:cubicBezTo>
                      <a:cubicBezTo>
                        <a:pt x="17828" y="46320"/>
                        <a:pt x="15885" y="48710"/>
                        <a:pt x="14651" y="51729"/>
                      </a:cubicBezTo>
                      <a:lnTo>
                        <a:pt x="14651" y="56167"/>
                      </a:lnTo>
                      <a:cubicBezTo>
                        <a:pt x="14651" y="62653"/>
                        <a:pt x="16016" y="67826"/>
                        <a:pt x="18747" y="71634"/>
                      </a:cubicBezTo>
                      <a:cubicBezTo>
                        <a:pt x="21477" y="75467"/>
                        <a:pt x="24996" y="77384"/>
                        <a:pt x="29328" y="77384"/>
                      </a:cubicBezTo>
                      <a:cubicBezTo>
                        <a:pt x="33660" y="77384"/>
                        <a:pt x="37074" y="75756"/>
                        <a:pt x="39594" y="72526"/>
                      </a:cubicBezTo>
                      <a:cubicBezTo>
                        <a:pt x="42115" y="69270"/>
                        <a:pt x="43375" y="65016"/>
                        <a:pt x="43375" y="59712"/>
                      </a:cubicBezTo>
                      <a:cubicBezTo>
                        <a:pt x="43375" y="54408"/>
                        <a:pt x="42089" y="50128"/>
                        <a:pt x="39542" y="46793"/>
                      </a:cubicBezTo>
                      <a:cubicBezTo>
                        <a:pt x="36969" y="43458"/>
                        <a:pt x="33582" y="41804"/>
                        <a:pt x="29328" y="41804"/>
                      </a:cubicBezTo>
                      <a:close/>
                    </a:path>
                  </a:pathLst>
                </a:custGeom>
                <a:solidFill>
                  <a:srgbClr val="000000"/>
                </a:solidFill>
                <a:ln w="0" cap="flat">
                  <a:noFill/>
                  <a:prstDash val="solid"/>
                  <a:miter/>
                </a:ln>
              </p:spPr>
              <p:txBody>
                <a:bodyPr rtlCol="0" anchor="ctr"/>
                <a:lstStyle/>
                <a:p>
                  <a:endParaRPr lang="en-US"/>
                </a:p>
              </p:txBody>
            </p:sp>
            <p:sp>
              <p:nvSpPr>
                <p:cNvPr id="128" name="Freeform 127">
                  <a:extLst>
                    <a:ext uri="{FF2B5EF4-FFF2-40B4-BE49-F238E27FC236}">
                      <a16:creationId xmlns:a16="http://schemas.microsoft.com/office/drawing/2014/main" id="{898B3CD0-A1FF-C715-F326-5CC94439DF5A}"/>
                    </a:ext>
                  </a:extLst>
                </p:cNvPr>
                <p:cNvSpPr/>
                <p:nvPr/>
              </p:nvSpPr>
              <p:spPr>
                <a:xfrm>
                  <a:off x="8320860" y="4771347"/>
                  <a:ext cx="79188" cy="89962"/>
                </a:xfrm>
                <a:custGeom>
                  <a:avLst/>
                  <a:gdLst>
                    <a:gd name="connsiteX0" fmla="*/ 0 w 79188"/>
                    <a:gd name="connsiteY0" fmla="*/ 18092 h 89962"/>
                    <a:gd name="connsiteX1" fmla="*/ 5120 w 79188"/>
                    <a:gd name="connsiteY1" fmla="*/ 5068 h 89962"/>
                    <a:gd name="connsiteX2" fmla="*/ 18511 w 79188"/>
                    <a:gd name="connsiteY2" fmla="*/ 0 h 89962"/>
                    <a:gd name="connsiteX3" fmla="*/ 32006 w 79188"/>
                    <a:gd name="connsiteY3" fmla="*/ 5068 h 89962"/>
                    <a:gd name="connsiteX4" fmla="*/ 37074 w 79188"/>
                    <a:gd name="connsiteY4" fmla="*/ 18381 h 89962"/>
                    <a:gd name="connsiteX5" fmla="*/ 37074 w 79188"/>
                    <a:gd name="connsiteY5" fmla="*/ 22714 h 89962"/>
                    <a:gd name="connsiteX6" fmla="*/ 32006 w 79188"/>
                    <a:gd name="connsiteY6" fmla="*/ 35633 h 89962"/>
                    <a:gd name="connsiteX7" fmla="*/ 18642 w 79188"/>
                    <a:gd name="connsiteY7" fmla="*/ 40675 h 89962"/>
                    <a:gd name="connsiteX8" fmla="*/ 5277 w 79188"/>
                    <a:gd name="connsiteY8" fmla="*/ 35712 h 89962"/>
                    <a:gd name="connsiteX9" fmla="*/ 26 w 79188"/>
                    <a:gd name="connsiteY9" fmla="*/ 22346 h 89962"/>
                    <a:gd name="connsiteX10" fmla="*/ 26 w 79188"/>
                    <a:gd name="connsiteY10" fmla="*/ 18066 h 89962"/>
                    <a:gd name="connsiteX11" fmla="*/ 10214 w 79188"/>
                    <a:gd name="connsiteY11" fmla="*/ 22688 h 89962"/>
                    <a:gd name="connsiteX12" fmla="*/ 12524 w 79188"/>
                    <a:gd name="connsiteY12" fmla="*/ 29410 h 89962"/>
                    <a:gd name="connsiteX13" fmla="*/ 18616 w 79188"/>
                    <a:gd name="connsiteY13" fmla="*/ 31957 h 89962"/>
                    <a:gd name="connsiteX14" fmla="*/ 24629 w 79188"/>
                    <a:gd name="connsiteY14" fmla="*/ 29410 h 89962"/>
                    <a:gd name="connsiteX15" fmla="*/ 26912 w 79188"/>
                    <a:gd name="connsiteY15" fmla="*/ 22451 h 89962"/>
                    <a:gd name="connsiteX16" fmla="*/ 26912 w 79188"/>
                    <a:gd name="connsiteY16" fmla="*/ 18040 h 89962"/>
                    <a:gd name="connsiteX17" fmla="*/ 24602 w 79188"/>
                    <a:gd name="connsiteY17" fmla="*/ 11291 h 89962"/>
                    <a:gd name="connsiteX18" fmla="*/ 18511 w 79188"/>
                    <a:gd name="connsiteY18" fmla="*/ 8692 h 89962"/>
                    <a:gd name="connsiteX19" fmla="*/ 12472 w 79188"/>
                    <a:gd name="connsiteY19" fmla="*/ 11318 h 89962"/>
                    <a:gd name="connsiteX20" fmla="*/ 10214 w 79188"/>
                    <a:gd name="connsiteY20" fmla="*/ 18224 h 89962"/>
                    <a:gd name="connsiteX21" fmla="*/ 10214 w 79188"/>
                    <a:gd name="connsiteY21" fmla="*/ 22688 h 89962"/>
                    <a:gd name="connsiteX22" fmla="*/ 21635 w 79188"/>
                    <a:gd name="connsiteY22" fmla="*/ 82216 h 89962"/>
                    <a:gd name="connsiteX23" fmla="*/ 14126 w 79188"/>
                    <a:gd name="connsiteY23" fmla="*/ 77883 h 89962"/>
                    <a:gd name="connsiteX24" fmla="*/ 56845 w 79188"/>
                    <a:gd name="connsiteY24" fmla="*/ 9479 h 89962"/>
                    <a:gd name="connsiteX25" fmla="*/ 64354 w 79188"/>
                    <a:gd name="connsiteY25" fmla="*/ 13812 h 89962"/>
                    <a:gd name="connsiteX26" fmla="*/ 21635 w 79188"/>
                    <a:gd name="connsiteY26" fmla="*/ 82216 h 89962"/>
                    <a:gd name="connsiteX27" fmla="*/ 42062 w 79188"/>
                    <a:gd name="connsiteY27" fmla="*/ 67327 h 89962"/>
                    <a:gd name="connsiteX28" fmla="*/ 47287 w 79188"/>
                    <a:gd name="connsiteY28" fmla="*/ 54277 h 89962"/>
                    <a:gd name="connsiteX29" fmla="*/ 60625 w 79188"/>
                    <a:gd name="connsiteY29" fmla="*/ 49288 h 89962"/>
                    <a:gd name="connsiteX30" fmla="*/ 73990 w 79188"/>
                    <a:gd name="connsiteY30" fmla="*/ 54277 h 89962"/>
                    <a:gd name="connsiteX31" fmla="*/ 79189 w 79188"/>
                    <a:gd name="connsiteY31" fmla="*/ 67747 h 89962"/>
                    <a:gd name="connsiteX32" fmla="*/ 79189 w 79188"/>
                    <a:gd name="connsiteY32" fmla="*/ 72001 h 89962"/>
                    <a:gd name="connsiteX33" fmla="*/ 74173 w 79188"/>
                    <a:gd name="connsiteY33" fmla="*/ 84894 h 89962"/>
                    <a:gd name="connsiteX34" fmla="*/ 60731 w 79188"/>
                    <a:gd name="connsiteY34" fmla="*/ 89962 h 89962"/>
                    <a:gd name="connsiteX35" fmla="*/ 47182 w 79188"/>
                    <a:gd name="connsiteY35" fmla="*/ 84947 h 89962"/>
                    <a:gd name="connsiteX36" fmla="*/ 42036 w 79188"/>
                    <a:gd name="connsiteY36" fmla="*/ 71686 h 89962"/>
                    <a:gd name="connsiteX37" fmla="*/ 42036 w 79188"/>
                    <a:gd name="connsiteY37" fmla="*/ 67301 h 89962"/>
                    <a:gd name="connsiteX38" fmla="*/ 52303 w 79188"/>
                    <a:gd name="connsiteY38" fmla="*/ 71949 h 89962"/>
                    <a:gd name="connsiteX39" fmla="*/ 54665 w 79188"/>
                    <a:gd name="connsiteY39" fmla="*/ 78645 h 89962"/>
                    <a:gd name="connsiteX40" fmla="*/ 60757 w 79188"/>
                    <a:gd name="connsiteY40" fmla="*/ 81271 h 89962"/>
                    <a:gd name="connsiteX41" fmla="*/ 66795 w 79188"/>
                    <a:gd name="connsiteY41" fmla="*/ 78776 h 89962"/>
                    <a:gd name="connsiteX42" fmla="*/ 69001 w 79188"/>
                    <a:gd name="connsiteY42" fmla="*/ 71765 h 89962"/>
                    <a:gd name="connsiteX43" fmla="*/ 69001 w 79188"/>
                    <a:gd name="connsiteY43" fmla="*/ 67248 h 89962"/>
                    <a:gd name="connsiteX44" fmla="*/ 66665 w 79188"/>
                    <a:gd name="connsiteY44" fmla="*/ 60526 h 89962"/>
                    <a:gd name="connsiteX45" fmla="*/ 60652 w 79188"/>
                    <a:gd name="connsiteY45" fmla="*/ 58006 h 89962"/>
                    <a:gd name="connsiteX46" fmla="*/ 54613 w 79188"/>
                    <a:gd name="connsiteY46" fmla="*/ 60526 h 89962"/>
                    <a:gd name="connsiteX47" fmla="*/ 52303 w 79188"/>
                    <a:gd name="connsiteY47" fmla="*/ 67511 h 89962"/>
                    <a:gd name="connsiteX48" fmla="*/ 52303 w 79188"/>
                    <a:gd name="connsiteY48" fmla="*/ 71949 h 8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62">
                      <a:moveTo>
                        <a:pt x="0" y="18092"/>
                      </a:moveTo>
                      <a:cubicBezTo>
                        <a:pt x="0" y="12814"/>
                        <a:pt x="1707" y="8455"/>
                        <a:pt x="5120" y="5068"/>
                      </a:cubicBezTo>
                      <a:cubicBezTo>
                        <a:pt x="8533" y="1681"/>
                        <a:pt x="12997" y="0"/>
                        <a:pt x="18511" y="0"/>
                      </a:cubicBezTo>
                      <a:cubicBezTo>
                        <a:pt x="24025" y="0"/>
                        <a:pt x="28619" y="1681"/>
                        <a:pt x="32006" y="5068"/>
                      </a:cubicBezTo>
                      <a:cubicBezTo>
                        <a:pt x="35393" y="8455"/>
                        <a:pt x="37074" y="12893"/>
                        <a:pt x="37074" y="18381"/>
                      </a:cubicBezTo>
                      <a:lnTo>
                        <a:pt x="37074" y="22714"/>
                      </a:lnTo>
                      <a:cubicBezTo>
                        <a:pt x="37074" y="27966"/>
                        <a:pt x="35367" y="32272"/>
                        <a:pt x="32006" y="35633"/>
                      </a:cubicBezTo>
                      <a:cubicBezTo>
                        <a:pt x="28619" y="38994"/>
                        <a:pt x="24155" y="40675"/>
                        <a:pt x="18642" y="40675"/>
                      </a:cubicBezTo>
                      <a:cubicBezTo>
                        <a:pt x="13128" y="40675"/>
                        <a:pt x="8770" y="39020"/>
                        <a:pt x="5277" y="35712"/>
                      </a:cubicBezTo>
                      <a:cubicBezTo>
                        <a:pt x="1760" y="32403"/>
                        <a:pt x="26" y="27939"/>
                        <a:pt x="26" y="22346"/>
                      </a:cubicBezTo>
                      <a:lnTo>
                        <a:pt x="26" y="18066"/>
                      </a:lnTo>
                      <a:close/>
                      <a:moveTo>
                        <a:pt x="10214" y="22688"/>
                      </a:moveTo>
                      <a:cubicBezTo>
                        <a:pt x="10214" y="25471"/>
                        <a:pt x="10975" y="27703"/>
                        <a:pt x="12524" y="29410"/>
                      </a:cubicBezTo>
                      <a:cubicBezTo>
                        <a:pt x="14074" y="31116"/>
                        <a:pt x="16095" y="31957"/>
                        <a:pt x="18616" y="31957"/>
                      </a:cubicBezTo>
                      <a:cubicBezTo>
                        <a:pt x="21136" y="31957"/>
                        <a:pt x="23105" y="31116"/>
                        <a:pt x="24629" y="29410"/>
                      </a:cubicBezTo>
                      <a:cubicBezTo>
                        <a:pt x="26151" y="27703"/>
                        <a:pt x="26912" y="25392"/>
                        <a:pt x="26912" y="22451"/>
                      </a:cubicBezTo>
                      <a:lnTo>
                        <a:pt x="26912" y="18040"/>
                      </a:lnTo>
                      <a:cubicBezTo>
                        <a:pt x="26912" y="15256"/>
                        <a:pt x="26151" y="13025"/>
                        <a:pt x="24602" y="11291"/>
                      </a:cubicBezTo>
                      <a:cubicBezTo>
                        <a:pt x="23053" y="9558"/>
                        <a:pt x="21031" y="8692"/>
                        <a:pt x="18511" y="8692"/>
                      </a:cubicBezTo>
                      <a:cubicBezTo>
                        <a:pt x="15990" y="8692"/>
                        <a:pt x="13968" y="9558"/>
                        <a:pt x="12472" y="11318"/>
                      </a:cubicBezTo>
                      <a:cubicBezTo>
                        <a:pt x="10975" y="13077"/>
                        <a:pt x="10214" y="15361"/>
                        <a:pt x="10214" y="18224"/>
                      </a:cubicBezTo>
                      <a:lnTo>
                        <a:pt x="10214" y="22688"/>
                      </a:lnTo>
                      <a:close/>
                      <a:moveTo>
                        <a:pt x="21635" y="82216"/>
                      </a:moveTo>
                      <a:lnTo>
                        <a:pt x="14126" y="77883"/>
                      </a:lnTo>
                      <a:lnTo>
                        <a:pt x="56845" y="9479"/>
                      </a:lnTo>
                      <a:lnTo>
                        <a:pt x="64354" y="13812"/>
                      </a:lnTo>
                      <a:lnTo>
                        <a:pt x="21635" y="82216"/>
                      </a:lnTo>
                      <a:close/>
                      <a:moveTo>
                        <a:pt x="42062" y="67327"/>
                      </a:moveTo>
                      <a:cubicBezTo>
                        <a:pt x="42062" y="61944"/>
                        <a:pt x="43796" y="57612"/>
                        <a:pt x="47287" y="54277"/>
                      </a:cubicBezTo>
                      <a:cubicBezTo>
                        <a:pt x="50779" y="50942"/>
                        <a:pt x="55217" y="49288"/>
                        <a:pt x="60625" y="49288"/>
                      </a:cubicBezTo>
                      <a:cubicBezTo>
                        <a:pt x="66034" y="49288"/>
                        <a:pt x="70524" y="50942"/>
                        <a:pt x="73990" y="54277"/>
                      </a:cubicBezTo>
                      <a:cubicBezTo>
                        <a:pt x="77455" y="57612"/>
                        <a:pt x="79189" y="62102"/>
                        <a:pt x="79189" y="67747"/>
                      </a:cubicBezTo>
                      <a:lnTo>
                        <a:pt x="79189" y="72001"/>
                      </a:lnTo>
                      <a:cubicBezTo>
                        <a:pt x="79189" y="77201"/>
                        <a:pt x="77508" y="81507"/>
                        <a:pt x="74173" y="84894"/>
                      </a:cubicBezTo>
                      <a:cubicBezTo>
                        <a:pt x="70839" y="88282"/>
                        <a:pt x="66349" y="89962"/>
                        <a:pt x="60731" y="89962"/>
                      </a:cubicBezTo>
                      <a:cubicBezTo>
                        <a:pt x="55111" y="89962"/>
                        <a:pt x="50595" y="88282"/>
                        <a:pt x="47182" y="84947"/>
                      </a:cubicBezTo>
                      <a:cubicBezTo>
                        <a:pt x="43769" y="81612"/>
                        <a:pt x="42036" y="77174"/>
                        <a:pt x="42036" y="71686"/>
                      </a:cubicBezTo>
                      <a:lnTo>
                        <a:pt x="42036" y="67301"/>
                      </a:lnTo>
                      <a:close/>
                      <a:moveTo>
                        <a:pt x="52303" y="71949"/>
                      </a:moveTo>
                      <a:cubicBezTo>
                        <a:pt x="52303" y="74680"/>
                        <a:pt x="53090" y="76912"/>
                        <a:pt x="54665" y="78645"/>
                      </a:cubicBezTo>
                      <a:cubicBezTo>
                        <a:pt x="56241" y="80378"/>
                        <a:pt x="58288" y="81271"/>
                        <a:pt x="60757" y="81271"/>
                      </a:cubicBezTo>
                      <a:cubicBezTo>
                        <a:pt x="63225" y="81271"/>
                        <a:pt x="65325" y="80430"/>
                        <a:pt x="66795" y="78776"/>
                      </a:cubicBezTo>
                      <a:cubicBezTo>
                        <a:pt x="68266" y="77122"/>
                        <a:pt x="69001" y="74785"/>
                        <a:pt x="69001" y="71765"/>
                      </a:cubicBezTo>
                      <a:lnTo>
                        <a:pt x="69001" y="67248"/>
                      </a:lnTo>
                      <a:cubicBezTo>
                        <a:pt x="69001" y="64439"/>
                        <a:pt x="68213" y="62207"/>
                        <a:pt x="66665" y="60526"/>
                      </a:cubicBezTo>
                      <a:cubicBezTo>
                        <a:pt x="65089" y="58846"/>
                        <a:pt x="63093" y="58006"/>
                        <a:pt x="60652" y="58006"/>
                      </a:cubicBezTo>
                      <a:cubicBezTo>
                        <a:pt x="58210" y="58006"/>
                        <a:pt x="56162" y="58846"/>
                        <a:pt x="54613" y="60526"/>
                      </a:cubicBezTo>
                      <a:cubicBezTo>
                        <a:pt x="53063" y="62207"/>
                        <a:pt x="52303" y="64544"/>
                        <a:pt x="52303" y="67511"/>
                      </a:cubicBezTo>
                      <a:lnTo>
                        <a:pt x="52303" y="71949"/>
                      </a:lnTo>
                      <a:close/>
                    </a:path>
                  </a:pathLst>
                </a:custGeom>
                <a:solidFill>
                  <a:srgbClr val="000000"/>
                </a:solidFill>
                <a:ln w="0" cap="flat">
                  <a:noFill/>
                  <a:prstDash val="solid"/>
                  <a:miter/>
                </a:ln>
              </p:spPr>
              <p:txBody>
                <a:bodyPr rtlCol="0" anchor="ctr"/>
                <a:lstStyle/>
                <a:p>
                  <a:endParaRPr lang="en-US"/>
                </a:p>
              </p:txBody>
            </p:sp>
          </p:grpSp>
          <p:grpSp>
            <p:nvGrpSpPr>
              <p:cNvPr id="110" name="Graphic 630">
                <a:extLst>
                  <a:ext uri="{FF2B5EF4-FFF2-40B4-BE49-F238E27FC236}">
                    <a16:creationId xmlns:a16="http://schemas.microsoft.com/office/drawing/2014/main" id="{BFF6EB93-1A47-887C-C3D3-7508C102FC1D}"/>
                  </a:ext>
                </a:extLst>
              </p:cNvPr>
              <p:cNvGrpSpPr/>
              <p:nvPr/>
            </p:nvGrpSpPr>
            <p:grpSpPr>
              <a:xfrm>
                <a:off x="8775274" y="4771347"/>
                <a:ext cx="220891" cy="89962"/>
                <a:chOff x="8775274" y="4771347"/>
                <a:chExt cx="220891" cy="89962"/>
              </a:xfrm>
              <a:solidFill>
                <a:srgbClr val="000000"/>
              </a:solidFill>
            </p:grpSpPr>
            <p:sp>
              <p:nvSpPr>
                <p:cNvPr id="123" name="Freeform 122">
                  <a:extLst>
                    <a:ext uri="{FF2B5EF4-FFF2-40B4-BE49-F238E27FC236}">
                      <a16:creationId xmlns:a16="http://schemas.microsoft.com/office/drawing/2014/main" id="{D0FFB3F2-72A9-B398-2D8D-1D444B34D70B}"/>
                    </a:ext>
                  </a:extLst>
                </p:cNvPr>
                <p:cNvSpPr/>
                <p:nvPr/>
              </p:nvSpPr>
              <p:spPr>
                <a:xfrm>
                  <a:off x="8775274" y="4772633"/>
                  <a:ext cx="60625" cy="87494"/>
                </a:xfrm>
                <a:custGeom>
                  <a:avLst/>
                  <a:gdLst>
                    <a:gd name="connsiteX0" fmla="*/ 60625 w 60625"/>
                    <a:gd name="connsiteY0" fmla="*/ 8088 h 87494"/>
                    <a:gd name="connsiteX1" fmla="*/ 25652 w 60625"/>
                    <a:gd name="connsiteY1" fmla="*/ 87494 h 87494"/>
                    <a:gd name="connsiteX2" fmla="*/ 10318 w 60625"/>
                    <a:gd name="connsiteY2" fmla="*/ 87494 h 87494"/>
                    <a:gd name="connsiteX3" fmla="*/ 45239 w 60625"/>
                    <a:gd name="connsiteY3" fmla="*/ 11712 h 87494"/>
                    <a:gd name="connsiteX4" fmla="*/ 0 w 60625"/>
                    <a:gd name="connsiteY4" fmla="*/ 11712 h 87494"/>
                    <a:gd name="connsiteX5" fmla="*/ 0 w 60625"/>
                    <a:gd name="connsiteY5" fmla="*/ 0 h 87494"/>
                    <a:gd name="connsiteX6" fmla="*/ 60625 w 60625"/>
                    <a:gd name="connsiteY6" fmla="*/ 0 h 87494"/>
                    <a:gd name="connsiteX7" fmla="*/ 60625 w 60625"/>
                    <a:gd name="connsiteY7" fmla="*/ 8114 h 87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625" h="87494">
                      <a:moveTo>
                        <a:pt x="60625" y="8088"/>
                      </a:moveTo>
                      <a:lnTo>
                        <a:pt x="25652" y="87494"/>
                      </a:lnTo>
                      <a:lnTo>
                        <a:pt x="10318" y="87494"/>
                      </a:lnTo>
                      <a:lnTo>
                        <a:pt x="45239" y="11712"/>
                      </a:lnTo>
                      <a:lnTo>
                        <a:pt x="0" y="11712"/>
                      </a:lnTo>
                      <a:lnTo>
                        <a:pt x="0" y="0"/>
                      </a:lnTo>
                      <a:lnTo>
                        <a:pt x="60625" y="0"/>
                      </a:lnTo>
                      <a:lnTo>
                        <a:pt x="60625" y="8114"/>
                      </a:lnTo>
                      <a:close/>
                    </a:path>
                  </a:pathLst>
                </a:custGeom>
                <a:solidFill>
                  <a:srgbClr val="000000"/>
                </a:solidFill>
                <a:ln w="0" cap="flat">
                  <a:noFill/>
                  <a:prstDash val="solid"/>
                  <a:miter/>
                </a:ln>
              </p:spPr>
              <p:txBody>
                <a:bodyPr rtlCol="0" anchor="ctr"/>
                <a:lstStyle/>
                <a:p>
                  <a:endParaRPr lang="en-US"/>
                </a:p>
              </p:txBody>
            </p:sp>
            <p:sp>
              <p:nvSpPr>
                <p:cNvPr id="124" name="Freeform 123">
                  <a:extLst>
                    <a:ext uri="{FF2B5EF4-FFF2-40B4-BE49-F238E27FC236}">
                      <a16:creationId xmlns:a16="http://schemas.microsoft.com/office/drawing/2014/main" id="{693B27E1-9A2E-6B94-39E8-5D6ED0AB0BCE}"/>
                    </a:ext>
                  </a:extLst>
                </p:cNvPr>
                <p:cNvSpPr/>
                <p:nvPr/>
              </p:nvSpPr>
              <p:spPr>
                <a:xfrm>
                  <a:off x="8845219" y="4772633"/>
                  <a:ext cx="60625" cy="87494"/>
                </a:xfrm>
                <a:custGeom>
                  <a:avLst/>
                  <a:gdLst>
                    <a:gd name="connsiteX0" fmla="*/ 60625 w 60625"/>
                    <a:gd name="connsiteY0" fmla="*/ 8088 h 87494"/>
                    <a:gd name="connsiteX1" fmla="*/ 25652 w 60625"/>
                    <a:gd name="connsiteY1" fmla="*/ 87494 h 87494"/>
                    <a:gd name="connsiteX2" fmla="*/ 10319 w 60625"/>
                    <a:gd name="connsiteY2" fmla="*/ 87494 h 87494"/>
                    <a:gd name="connsiteX3" fmla="*/ 45239 w 60625"/>
                    <a:gd name="connsiteY3" fmla="*/ 11712 h 87494"/>
                    <a:gd name="connsiteX4" fmla="*/ 0 w 60625"/>
                    <a:gd name="connsiteY4" fmla="*/ 11712 h 87494"/>
                    <a:gd name="connsiteX5" fmla="*/ 0 w 60625"/>
                    <a:gd name="connsiteY5" fmla="*/ 0 h 87494"/>
                    <a:gd name="connsiteX6" fmla="*/ 60625 w 60625"/>
                    <a:gd name="connsiteY6" fmla="*/ 0 h 87494"/>
                    <a:gd name="connsiteX7" fmla="*/ 60625 w 60625"/>
                    <a:gd name="connsiteY7" fmla="*/ 8114 h 87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625" h="87494">
                      <a:moveTo>
                        <a:pt x="60625" y="8088"/>
                      </a:moveTo>
                      <a:lnTo>
                        <a:pt x="25652" y="87494"/>
                      </a:lnTo>
                      <a:lnTo>
                        <a:pt x="10319" y="87494"/>
                      </a:lnTo>
                      <a:lnTo>
                        <a:pt x="45239" y="11712"/>
                      </a:lnTo>
                      <a:lnTo>
                        <a:pt x="0" y="11712"/>
                      </a:lnTo>
                      <a:lnTo>
                        <a:pt x="0" y="0"/>
                      </a:lnTo>
                      <a:lnTo>
                        <a:pt x="60625" y="0"/>
                      </a:lnTo>
                      <a:lnTo>
                        <a:pt x="60625" y="8114"/>
                      </a:lnTo>
                      <a:close/>
                    </a:path>
                  </a:pathLst>
                </a:custGeom>
                <a:solidFill>
                  <a:srgbClr val="000000"/>
                </a:solidFill>
                <a:ln w="0" cap="flat">
                  <a:noFill/>
                  <a:prstDash val="solid"/>
                  <a:miter/>
                </a:ln>
              </p:spPr>
              <p:txBody>
                <a:bodyPr rtlCol="0" anchor="ctr"/>
                <a:lstStyle/>
                <a:p>
                  <a:endParaRPr lang="en-US"/>
                </a:p>
              </p:txBody>
            </p:sp>
            <p:sp>
              <p:nvSpPr>
                <p:cNvPr id="125" name="Freeform 124">
                  <a:extLst>
                    <a:ext uri="{FF2B5EF4-FFF2-40B4-BE49-F238E27FC236}">
                      <a16:creationId xmlns:a16="http://schemas.microsoft.com/office/drawing/2014/main" id="{EB947399-84F6-CA3F-2F8B-2F7382026A92}"/>
                    </a:ext>
                  </a:extLst>
                </p:cNvPr>
                <p:cNvSpPr/>
                <p:nvPr/>
              </p:nvSpPr>
              <p:spPr>
                <a:xfrm>
                  <a:off x="8916951" y="4771347"/>
                  <a:ext cx="79214" cy="89962"/>
                </a:xfrm>
                <a:custGeom>
                  <a:avLst/>
                  <a:gdLst>
                    <a:gd name="connsiteX0" fmla="*/ 0 w 79214"/>
                    <a:gd name="connsiteY0" fmla="*/ 18092 h 89962"/>
                    <a:gd name="connsiteX1" fmla="*/ 5120 w 79214"/>
                    <a:gd name="connsiteY1" fmla="*/ 5068 h 89962"/>
                    <a:gd name="connsiteX2" fmla="*/ 18511 w 79214"/>
                    <a:gd name="connsiteY2" fmla="*/ 0 h 89962"/>
                    <a:gd name="connsiteX3" fmla="*/ 32006 w 79214"/>
                    <a:gd name="connsiteY3" fmla="*/ 5068 h 89962"/>
                    <a:gd name="connsiteX4" fmla="*/ 37074 w 79214"/>
                    <a:gd name="connsiteY4" fmla="*/ 18381 h 89962"/>
                    <a:gd name="connsiteX5" fmla="*/ 37074 w 79214"/>
                    <a:gd name="connsiteY5" fmla="*/ 22714 h 89962"/>
                    <a:gd name="connsiteX6" fmla="*/ 32006 w 79214"/>
                    <a:gd name="connsiteY6" fmla="*/ 35633 h 89962"/>
                    <a:gd name="connsiteX7" fmla="*/ 18642 w 79214"/>
                    <a:gd name="connsiteY7" fmla="*/ 40675 h 89962"/>
                    <a:gd name="connsiteX8" fmla="*/ 5277 w 79214"/>
                    <a:gd name="connsiteY8" fmla="*/ 35712 h 89962"/>
                    <a:gd name="connsiteX9" fmla="*/ 26 w 79214"/>
                    <a:gd name="connsiteY9" fmla="*/ 22346 h 89962"/>
                    <a:gd name="connsiteX10" fmla="*/ 26 w 79214"/>
                    <a:gd name="connsiteY10" fmla="*/ 18066 h 89962"/>
                    <a:gd name="connsiteX11" fmla="*/ 10240 w 79214"/>
                    <a:gd name="connsiteY11" fmla="*/ 22688 h 89962"/>
                    <a:gd name="connsiteX12" fmla="*/ 12550 w 79214"/>
                    <a:gd name="connsiteY12" fmla="*/ 29410 h 89962"/>
                    <a:gd name="connsiteX13" fmla="*/ 18642 w 79214"/>
                    <a:gd name="connsiteY13" fmla="*/ 31957 h 89962"/>
                    <a:gd name="connsiteX14" fmla="*/ 24655 w 79214"/>
                    <a:gd name="connsiteY14" fmla="*/ 29410 h 89962"/>
                    <a:gd name="connsiteX15" fmla="*/ 26939 w 79214"/>
                    <a:gd name="connsiteY15" fmla="*/ 22451 h 89962"/>
                    <a:gd name="connsiteX16" fmla="*/ 26939 w 79214"/>
                    <a:gd name="connsiteY16" fmla="*/ 18040 h 89962"/>
                    <a:gd name="connsiteX17" fmla="*/ 24629 w 79214"/>
                    <a:gd name="connsiteY17" fmla="*/ 11291 h 89962"/>
                    <a:gd name="connsiteX18" fmla="*/ 18537 w 79214"/>
                    <a:gd name="connsiteY18" fmla="*/ 8692 h 89962"/>
                    <a:gd name="connsiteX19" fmla="*/ 12498 w 79214"/>
                    <a:gd name="connsiteY19" fmla="*/ 11318 h 89962"/>
                    <a:gd name="connsiteX20" fmla="*/ 10240 w 79214"/>
                    <a:gd name="connsiteY20" fmla="*/ 18224 h 89962"/>
                    <a:gd name="connsiteX21" fmla="*/ 10240 w 79214"/>
                    <a:gd name="connsiteY21" fmla="*/ 22688 h 89962"/>
                    <a:gd name="connsiteX22" fmla="*/ 21635 w 79214"/>
                    <a:gd name="connsiteY22" fmla="*/ 82216 h 89962"/>
                    <a:gd name="connsiteX23" fmla="*/ 14126 w 79214"/>
                    <a:gd name="connsiteY23" fmla="*/ 77883 h 89962"/>
                    <a:gd name="connsiteX24" fmla="*/ 56845 w 79214"/>
                    <a:gd name="connsiteY24" fmla="*/ 9479 h 89962"/>
                    <a:gd name="connsiteX25" fmla="*/ 64354 w 79214"/>
                    <a:gd name="connsiteY25" fmla="*/ 13812 h 89962"/>
                    <a:gd name="connsiteX26" fmla="*/ 21635 w 79214"/>
                    <a:gd name="connsiteY26" fmla="*/ 82216 h 89962"/>
                    <a:gd name="connsiteX27" fmla="*/ 42089 w 79214"/>
                    <a:gd name="connsiteY27" fmla="*/ 67327 h 89962"/>
                    <a:gd name="connsiteX28" fmla="*/ 47313 w 79214"/>
                    <a:gd name="connsiteY28" fmla="*/ 54277 h 89962"/>
                    <a:gd name="connsiteX29" fmla="*/ 60652 w 79214"/>
                    <a:gd name="connsiteY29" fmla="*/ 49288 h 89962"/>
                    <a:gd name="connsiteX30" fmla="*/ 74016 w 79214"/>
                    <a:gd name="connsiteY30" fmla="*/ 54277 h 89962"/>
                    <a:gd name="connsiteX31" fmla="*/ 79214 w 79214"/>
                    <a:gd name="connsiteY31" fmla="*/ 67747 h 89962"/>
                    <a:gd name="connsiteX32" fmla="*/ 79214 w 79214"/>
                    <a:gd name="connsiteY32" fmla="*/ 72001 h 89962"/>
                    <a:gd name="connsiteX33" fmla="*/ 74200 w 79214"/>
                    <a:gd name="connsiteY33" fmla="*/ 84894 h 89962"/>
                    <a:gd name="connsiteX34" fmla="*/ 60757 w 79214"/>
                    <a:gd name="connsiteY34" fmla="*/ 89962 h 89962"/>
                    <a:gd name="connsiteX35" fmla="*/ 47208 w 79214"/>
                    <a:gd name="connsiteY35" fmla="*/ 84947 h 89962"/>
                    <a:gd name="connsiteX36" fmla="*/ 42062 w 79214"/>
                    <a:gd name="connsiteY36" fmla="*/ 71686 h 89962"/>
                    <a:gd name="connsiteX37" fmla="*/ 42062 w 79214"/>
                    <a:gd name="connsiteY37" fmla="*/ 67301 h 89962"/>
                    <a:gd name="connsiteX38" fmla="*/ 52302 w 79214"/>
                    <a:gd name="connsiteY38" fmla="*/ 71949 h 89962"/>
                    <a:gd name="connsiteX39" fmla="*/ 54665 w 79214"/>
                    <a:gd name="connsiteY39" fmla="*/ 78645 h 89962"/>
                    <a:gd name="connsiteX40" fmla="*/ 60757 w 79214"/>
                    <a:gd name="connsiteY40" fmla="*/ 81271 h 89962"/>
                    <a:gd name="connsiteX41" fmla="*/ 66795 w 79214"/>
                    <a:gd name="connsiteY41" fmla="*/ 78776 h 89962"/>
                    <a:gd name="connsiteX42" fmla="*/ 69001 w 79214"/>
                    <a:gd name="connsiteY42" fmla="*/ 71765 h 89962"/>
                    <a:gd name="connsiteX43" fmla="*/ 69001 w 79214"/>
                    <a:gd name="connsiteY43" fmla="*/ 67248 h 89962"/>
                    <a:gd name="connsiteX44" fmla="*/ 66665 w 79214"/>
                    <a:gd name="connsiteY44" fmla="*/ 60526 h 89962"/>
                    <a:gd name="connsiteX45" fmla="*/ 60652 w 79214"/>
                    <a:gd name="connsiteY45" fmla="*/ 58006 h 89962"/>
                    <a:gd name="connsiteX46" fmla="*/ 54613 w 79214"/>
                    <a:gd name="connsiteY46" fmla="*/ 60526 h 89962"/>
                    <a:gd name="connsiteX47" fmla="*/ 52302 w 79214"/>
                    <a:gd name="connsiteY47" fmla="*/ 67511 h 89962"/>
                    <a:gd name="connsiteX48" fmla="*/ 52302 w 79214"/>
                    <a:gd name="connsiteY48" fmla="*/ 71949 h 8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214" h="89962">
                      <a:moveTo>
                        <a:pt x="0" y="18092"/>
                      </a:moveTo>
                      <a:cubicBezTo>
                        <a:pt x="0" y="12814"/>
                        <a:pt x="1707" y="8455"/>
                        <a:pt x="5120" y="5068"/>
                      </a:cubicBezTo>
                      <a:cubicBezTo>
                        <a:pt x="8533" y="1681"/>
                        <a:pt x="12997" y="0"/>
                        <a:pt x="18511" y="0"/>
                      </a:cubicBezTo>
                      <a:cubicBezTo>
                        <a:pt x="24025" y="0"/>
                        <a:pt x="28619" y="1681"/>
                        <a:pt x="32006" y="5068"/>
                      </a:cubicBezTo>
                      <a:cubicBezTo>
                        <a:pt x="35393" y="8455"/>
                        <a:pt x="37074" y="12893"/>
                        <a:pt x="37074" y="18381"/>
                      </a:cubicBezTo>
                      <a:lnTo>
                        <a:pt x="37074" y="22714"/>
                      </a:lnTo>
                      <a:cubicBezTo>
                        <a:pt x="37074" y="27966"/>
                        <a:pt x="35367" y="32272"/>
                        <a:pt x="32006" y="35633"/>
                      </a:cubicBezTo>
                      <a:cubicBezTo>
                        <a:pt x="28619" y="38994"/>
                        <a:pt x="24155" y="40675"/>
                        <a:pt x="18642" y="40675"/>
                      </a:cubicBezTo>
                      <a:cubicBezTo>
                        <a:pt x="13128" y="40675"/>
                        <a:pt x="8770" y="39020"/>
                        <a:pt x="5277" y="35712"/>
                      </a:cubicBezTo>
                      <a:cubicBezTo>
                        <a:pt x="1759" y="32403"/>
                        <a:pt x="26" y="27939"/>
                        <a:pt x="26" y="22346"/>
                      </a:cubicBezTo>
                      <a:lnTo>
                        <a:pt x="26" y="18066"/>
                      </a:lnTo>
                      <a:close/>
                      <a:moveTo>
                        <a:pt x="10240" y="22688"/>
                      </a:moveTo>
                      <a:cubicBezTo>
                        <a:pt x="10240" y="25471"/>
                        <a:pt x="11001" y="27703"/>
                        <a:pt x="12550" y="29410"/>
                      </a:cubicBezTo>
                      <a:cubicBezTo>
                        <a:pt x="14100" y="31116"/>
                        <a:pt x="16122" y="31957"/>
                        <a:pt x="18642" y="31957"/>
                      </a:cubicBezTo>
                      <a:cubicBezTo>
                        <a:pt x="21163" y="31957"/>
                        <a:pt x="23132" y="31116"/>
                        <a:pt x="24655" y="29410"/>
                      </a:cubicBezTo>
                      <a:cubicBezTo>
                        <a:pt x="26177" y="27703"/>
                        <a:pt x="26939" y="25392"/>
                        <a:pt x="26939" y="22451"/>
                      </a:cubicBezTo>
                      <a:lnTo>
                        <a:pt x="26939" y="18040"/>
                      </a:lnTo>
                      <a:cubicBezTo>
                        <a:pt x="26939" y="15256"/>
                        <a:pt x="26177" y="13025"/>
                        <a:pt x="24629" y="11291"/>
                      </a:cubicBezTo>
                      <a:cubicBezTo>
                        <a:pt x="23079" y="9558"/>
                        <a:pt x="21057" y="8692"/>
                        <a:pt x="18537" y="8692"/>
                      </a:cubicBezTo>
                      <a:cubicBezTo>
                        <a:pt x="16016" y="8692"/>
                        <a:pt x="13995" y="9558"/>
                        <a:pt x="12498" y="11318"/>
                      </a:cubicBezTo>
                      <a:cubicBezTo>
                        <a:pt x="11001" y="13077"/>
                        <a:pt x="10240" y="15361"/>
                        <a:pt x="10240" y="18224"/>
                      </a:cubicBezTo>
                      <a:lnTo>
                        <a:pt x="10240" y="22688"/>
                      </a:lnTo>
                      <a:close/>
                      <a:moveTo>
                        <a:pt x="21635" y="82216"/>
                      </a:moveTo>
                      <a:lnTo>
                        <a:pt x="14126" y="77883"/>
                      </a:lnTo>
                      <a:lnTo>
                        <a:pt x="56845" y="9479"/>
                      </a:lnTo>
                      <a:lnTo>
                        <a:pt x="64354" y="13812"/>
                      </a:lnTo>
                      <a:lnTo>
                        <a:pt x="21635" y="82216"/>
                      </a:lnTo>
                      <a:close/>
                      <a:moveTo>
                        <a:pt x="42089" y="67327"/>
                      </a:moveTo>
                      <a:cubicBezTo>
                        <a:pt x="42089" y="61944"/>
                        <a:pt x="43821" y="57612"/>
                        <a:pt x="47313" y="54277"/>
                      </a:cubicBezTo>
                      <a:cubicBezTo>
                        <a:pt x="50806" y="50942"/>
                        <a:pt x="55243" y="49288"/>
                        <a:pt x="60652" y="49288"/>
                      </a:cubicBezTo>
                      <a:cubicBezTo>
                        <a:pt x="66060" y="49288"/>
                        <a:pt x="70550" y="50942"/>
                        <a:pt x="74016" y="54277"/>
                      </a:cubicBezTo>
                      <a:cubicBezTo>
                        <a:pt x="77482" y="57612"/>
                        <a:pt x="79214" y="62102"/>
                        <a:pt x="79214" y="67747"/>
                      </a:cubicBezTo>
                      <a:lnTo>
                        <a:pt x="79214" y="72001"/>
                      </a:lnTo>
                      <a:cubicBezTo>
                        <a:pt x="79214" y="77201"/>
                        <a:pt x="77534" y="81507"/>
                        <a:pt x="74200" y="84894"/>
                      </a:cubicBezTo>
                      <a:cubicBezTo>
                        <a:pt x="70865" y="88282"/>
                        <a:pt x="66375" y="89962"/>
                        <a:pt x="60757" y="89962"/>
                      </a:cubicBezTo>
                      <a:cubicBezTo>
                        <a:pt x="55138" y="89962"/>
                        <a:pt x="50622" y="88282"/>
                        <a:pt x="47208" y="84947"/>
                      </a:cubicBezTo>
                      <a:cubicBezTo>
                        <a:pt x="43795" y="81612"/>
                        <a:pt x="42062" y="77174"/>
                        <a:pt x="42062" y="71686"/>
                      </a:cubicBezTo>
                      <a:lnTo>
                        <a:pt x="42062" y="67301"/>
                      </a:lnTo>
                      <a:close/>
                      <a:moveTo>
                        <a:pt x="52302" y="71949"/>
                      </a:moveTo>
                      <a:cubicBezTo>
                        <a:pt x="52302" y="74680"/>
                        <a:pt x="53090" y="76912"/>
                        <a:pt x="54665" y="78645"/>
                      </a:cubicBezTo>
                      <a:cubicBezTo>
                        <a:pt x="56240" y="80378"/>
                        <a:pt x="58288" y="81271"/>
                        <a:pt x="60757" y="81271"/>
                      </a:cubicBezTo>
                      <a:cubicBezTo>
                        <a:pt x="63225" y="81271"/>
                        <a:pt x="65325" y="80430"/>
                        <a:pt x="66795" y="78776"/>
                      </a:cubicBezTo>
                      <a:cubicBezTo>
                        <a:pt x="68266" y="77122"/>
                        <a:pt x="69001" y="74785"/>
                        <a:pt x="69001" y="71765"/>
                      </a:cubicBezTo>
                      <a:lnTo>
                        <a:pt x="69001" y="67248"/>
                      </a:lnTo>
                      <a:cubicBezTo>
                        <a:pt x="69001" y="64439"/>
                        <a:pt x="68213" y="62207"/>
                        <a:pt x="66665" y="60526"/>
                      </a:cubicBezTo>
                      <a:cubicBezTo>
                        <a:pt x="65089" y="58846"/>
                        <a:pt x="63093" y="58006"/>
                        <a:pt x="60652" y="58006"/>
                      </a:cubicBezTo>
                      <a:cubicBezTo>
                        <a:pt x="58209" y="58006"/>
                        <a:pt x="56162" y="58846"/>
                        <a:pt x="54613" y="60526"/>
                      </a:cubicBezTo>
                      <a:cubicBezTo>
                        <a:pt x="53063" y="62207"/>
                        <a:pt x="52302" y="64544"/>
                        <a:pt x="52302" y="67511"/>
                      </a:cubicBezTo>
                      <a:lnTo>
                        <a:pt x="52302" y="71949"/>
                      </a:lnTo>
                      <a:close/>
                    </a:path>
                  </a:pathLst>
                </a:custGeom>
                <a:solidFill>
                  <a:srgbClr val="000000"/>
                </a:solidFill>
                <a:ln w="0" cap="flat">
                  <a:noFill/>
                  <a:prstDash val="solid"/>
                  <a:miter/>
                </a:ln>
              </p:spPr>
              <p:txBody>
                <a:bodyPr rtlCol="0" anchor="ctr"/>
                <a:lstStyle/>
                <a:p>
                  <a:endParaRPr lang="en-US"/>
                </a:p>
              </p:txBody>
            </p:sp>
          </p:grpSp>
          <p:grpSp>
            <p:nvGrpSpPr>
              <p:cNvPr id="111" name="Graphic 630">
                <a:extLst>
                  <a:ext uri="{FF2B5EF4-FFF2-40B4-BE49-F238E27FC236}">
                    <a16:creationId xmlns:a16="http://schemas.microsoft.com/office/drawing/2014/main" id="{E0D7D931-F6A5-085E-2BC3-5B61F465291C}"/>
                  </a:ext>
                </a:extLst>
              </p:cNvPr>
              <p:cNvGrpSpPr/>
              <p:nvPr/>
            </p:nvGrpSpPr>
            <p:grpSpPr>
              <a:xfrm>
                <a:off x="9371365" y="4771347"/>
                <a:ext cx="220891" cy="89962"/>
                <a:chOff x="9371365" y="4771347"/>
                <a:chExt cx="220891" cy="89962"/>
              </a:xfrm>
              <a:solidFill>
                <a:srgbClr val="000000"/>
              </a:solidFill>
            </p:grpSpPr>
            <p:sp>
              <p:nvSpPr>
                <p:cNvPr id="120" name="Freeform 119">
                  <a:extLst>
                    <a:ext uri="{FF2B5EF4-FFF2-40B4-BE49-F238E27FC236}">
                      <a16:creationId xmlns:a16="http://schemas.microsoft.com/office/drawing/2014/main" id="{93ECBE0A-4CAE-E803-8CD3-DE570EC36BB5}"/>
                    </a:ext>
                  </a:extLst>
                </p:cNvPr>
                <p:cNvSpPr/>
                <p:nvPr/>
              </p:nvSpPr>
              <p:spPr>
                <a:xfrm>
                  <a:off x="9371365" y="4772633"/>
                  <a:ext cx="60624" cy="87494"/>
                </a:xfrm>
                <a:custGeom>
                  <a:avLst/>
                  <a:gdLst>
                    <a:gd name="connsiteX0" fmla="*/ 60625 w 60624"/>
                    <a:gd name="connsiteY0" fmla="*/ 8088 h 87494"/>
                    <a:gd name="connsiteX1" fmla="*/ 25652 w 60624"/>
                    <a:gd name="connsiteY1" fmla="*/ 87494 h 87494"/>
                    <a:gd name="connsiteX2" fmla="*/ 10318 w 60624"/>
                    <a:gd name="connsiteY2" fmla="*/ 87494 h 87494"/>
                    <a:gd name="connsiteX3" fmla="*/ 45239 w 60624"/>
                    <a:gd name="connsiteY3" fmla="*/ 11712 h 87494"/>
                    <a:gd name="connsiteX4" fmla="*/ 0 w 60624"/>
                    <a:gd name="connsiteY4" fmla="*/ 11712 h 87494"/>
                    <a:gd name="connsiteX5" fmla="*/ 0 w 60624"/>
                    <a:gd name="connsiteY5" fmla="*/ 0 h 87494"/>
                    <a:gd name="connsiteX6" fmla="*/ 60625 w 60624"/>
                    <a:gd name="connsiteY6" fmla="*/ 0 h 87494"/>
                    <a:gd name="connsiteX7" fmla="*/ 60625 w 60624"/>
                    <a:gd name="connsiteY7" fmla="*/ 8114 h 87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624" h="87494">
                      <a:moveTo>
                        <a:pt x="60625" y="8088"/>
                      </a:moveTo>
                      <a:lnTo>
                        <a:pt x="25652" y="87494"/>
                      </a:lnTo>
                      <a:lnTo>
                        <a:pt x="10318" y="87494"/>
                      </a:lnTo>
                      <a:lnTo>
                        <a:pt x="45239" y="11712"/>
                      </a:lnTo>
                      <a:lnTo>
                        <a:pt x="0" y="11712"/>
                      </a:lnTo>
                      <a:lnTo>
                        <a:pt x="0" y="0"/>
                      </a:lnTo>
                      <a:lnTo>
                        <a:pt x="60625" y="0"/>
                      </a:lnTo>
                      <a:lnTo>
                        <a:pt x="60625" y="8114"/>
                      </a:lnTo>
                      <a:close/>
                    </a:path>
                  </a:pathLst>
                </a:custGeom>
                <a:solidFill>
                  <a:srgbClr val="000000"/>
                </a:solidFill>
                <a:ln w="0" cap="flat">
                  <a:noFill/>
                  <a:prstDash val="solid"/>
                  <a:miter/>
                </a:ln>
              </p:spPr>
              <p:txBody>
                <a:bodyPr rtlCol="0" anchor="ctr"/>
                <a:lstStyle/>
                <a:p>
                  <a:endParaRPr lang="en-US"/>
                </a:p>
              </p:txBody>
            </p:sp>
            <p:sp>
              <p:nvSpPr>
                <p:cNvPr id="121" name="Freeform 120">
                  <a:extLst>
                    <a:ext uri="{FF2B5EF4-FFF2-40B4-BE49-F238E27FC236}">
                      <a16:creationId xmlns:a16="http://schemas.microsoft.com/office/drawing/2014/main" id="{DB64F0E4-A2DB-AD78-B5AE-8E3E1C23F128}"/>
                    </a:ext>
                  </a:extLst>
                </p:cNvPr>
                <p:cNvSpPr/>
                <p:nvPr/>
              </p:nvSpPr>
              <p:spPr>
                <a:xfrm>
                  <a:off x="9443411" y="4771399"/>
                  <a:ext cx="57343" cy="89909"/>
                </a:xfrm>
                <a:custGeom>
                  <a:avLst/>
                  <a:gdLst>
                    <a:gd name="connsiteX0" fmla="*/ 55401 w 57343"/>
                    <a:gd name="connsiteY0" fmla="*/ 24289 h 89909"/>
                    <a:gd name="connsiteX1" fmla="*/ 52092 w 57343"/>
                    <a:gd name="connsiteY1" fmla="*/ 35738 h 89909"/>
                    <a:gd name="connsiteX2" fmla="*/ 43086 w 57343"/>
                    <a:gd name="connsiteY2" fmla="*/ 43642 h 89909"/>
                    <a:gd name="connsiteX3" fmla="*/ 53641 w 57343"/>
                    <a:gd name="connsiteY3" fmla="*/ 52360 h 89909"/>
                    <a:gd name="connsiteX4" fmla="*/ 57343 w 57343"/>
                    <a:gd name="connsiteY4" fmla="*/ 64859 h 89909"/>
                    <a:gd name="connsiteX5" fmla="*/ 49519 w 57343"/>
                    <a:gd name="connsiteY5" fmla="*/ 83161 h 89909"/>
                    <a:gd name="connsiteX6" fmla="*/ 28724 w 57343"/>
                    <a:gd name="connsiteY6" fmla="*/ 89910 h 89909"/>
                    <a:gd name="connsiteX7" fmla="*/ 7851 w 57343"/>
                    <a:gd name="connsiteY7" fmla="*/ 83109 h 89909"/>
                    <a:gd name="connsiteX8" fmla="*/ 0 w 57343"/>
                    <a:gd name="connsiteY8" fmla="*/ 64833 h 89909"/>
                    <a:gd name="connsiteX9" fmla="*/ 3728 w 57343"/>
                    <a:gd name="connsiteY9" fmla="*/ 52202 h 89909"/>
                    <a:gd name="connsiteX10" fmla="*/ 14178 w 57343"/>
                    <a:gd name="connsiteY10" fmla="*/ 43616 h 89909"/>
                    <a:gd name="connsiteX11" fmla="*/ 5251 w 57343"/>
                    <a:gd name="connsiteY11" fmla="*/ 35712 h 89909"/>
                    <a:gd name="connsiteX12" fmla="*/ 1969 w 57343"/>
                    <a:gd name="connsiteY12" fmla="*/ 24263 h 89909"/>
                    <a:gd name="connsiteX13" fmla="*/ 9190 w 57343"/>
                    <a:gd name="connsiteY13" fmla="*/ 6538 h 89909"/>
                    <a:gd name="connsiteX14" fmla="*/ 28671 w 57343"/>
                    <a:gd name="connsiteY14" fmla="*/ 0 h 89909"/>
                    <a:gd name="connsiteX15" fmla="*/ 48206 w 57343"/>
                    <a:gd name="connsiteY15" fmla="*/ 6538 h 89909"/>
                    <a:gd name="connsiteX16" fmla="*/ 55427 w 57343"/>
                    <a:gd name="connsiteY16" fmla="*/ 24263 h 89909"/>
                    <a:gd name="connsiteX17" fmla="*/ 42719 w 57343"/>
                    <a:gd name="connsiteY17" fmla="*/ 64150 h 89909"/>
                    <a:gd name="connsiteX18" fmla="*/ 38833 w 57343"/>
                    <a:gd name="connsiteY18" fmla="*/ 53673 h 89909"/>
                    <a:gd name="connsiteX19" fmla="*/ 28593 w 57343"/>
                    <a:gd name="connsiteY19" fmla="*/ 49682 h 89909"/>
                    <a:gd name="connsiteX20" fmla="*/ 18406 w 57343"/>
                    <a:gd name="connsiteY20" fmla="*/ 53647 h 89909"/>
                    <a:gd name="connsiteX21" fmla="*/ 14599 w 57343"/>
                    <a:gd name="connsiteY21" fmla="*/ 64176 h 89909"/>
                    <a:gd name="connsiteX22" fmla="*/ 18353 w 57343"/>
                    <a:gd name="connsiteY22" fmla="*/ 74443 h 89909"/>
                    <a:gd name="connsiteX23" fmla="*/ 28724 w 57343"/>
                    <a:gd name="connsiteY23" fmla="*/ 78277 h 89909"/>
                    <a:gd name="connsiteX24" fmla="*/ 39043 w 57343"/>
                    <a:gd name="connsiteY24" fmla="*/ 74548 h 89909"/>
                    <a:gd name="connsiteX25" fmla="*/ 42745 w 57343"/>
                    <a:gd name="connsiteY25" fmla="*/ 64150 h 89909"/>
                    <a:gd name="connsiteX26" fmla="*/ 40855 w 57343"/>
                    <a:gd name="connsiteY26" fmla="*/ 24841 h 89909"/>
                    <a:gd name="connsiteX27" fmla="*/ 37546 w 57343"/>
                    <a:gd name="connsiteY27" fmla="*/ 15440 h 89909"/>
                    <a:gd name="connsiteX28" fmla="*/ 28645 w 57343"/>
                    <a:gd name="connsiteY28" fmla="*/ 11738 h 89909"/>
                    <a:gd name="connsiteX29" fmla="*/ 19823 w 57343"/>
                    <a:gd name="connsiteY29" fmla="*/ 15256 h 89909"/>
                    <a:gd name="connsiteX30" fmla="*/ 16568 w 57343"/>
                    <a:gd name="connsiteY30" fmla="*/ 24841 h 89909"/>
                    <a:gd name="connsiteX31" fmla="*/ 19850 w 57343"/>
                    <a:gd name="connsiteY31" fmla="*/ 34399 h 89909"/>
                    <a:gd name="connsiteX32" fmla="*/ 28724 w 57343"/>
                    <a:gd name="connsiteY32" fmla="*/ 37944 h 89909"/>
                    <a:gd name="connsiteX33" fmla="*/ 37599 w 57343"/>
                    <a:gd name="connsiteY33" fmla="*/ 34399 h 89909"/>
                    <a:gd name="connsiteX34" fmla="*/ 40881 w 57343"/>
                    <a:gd name="connsiteY34" fmla="*/ 24841 h 8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7343" h="89909">
                      <a:moveTo>
                        <a:pt x="55401" y="24289"/>
                      </a:moveTo>
                      <a:cubicBezTo>
                        <a:pt x="55401" y="28569"/>
                        <a:pt x="54297" y="32403"/>
                        <a:pt x="52092" y="35738"/>
                      </a:cubicBezTo>
                      <a:cubicBezTo>
                        <a:pt x="49887" y="39073"/>
                        <a:pt x="46894" y="41725"/>
                        <a:pt x="43086" y="43642"/>
                      </a:cubicBezTo>
                      <a:cubicBezTo>
                        <a:pt x="47655" y="45769"/>
                        <a:pt x="51173" y="48657"/>
                        <a:pt x="53641" y="52360"/>
                      </a:cubicBezTo>
                      <a:cubicBezTo>
                        <a:pt x="56110" y="56062"/>
                        <a:pt x="57343" y="60211"/>
                        <a:pt x="57343" y="64859"/>
                      </a:cubicBezTo>
                      <a:cubicBezTo>
                        <a:pt x="57343" y="72553"/>
                        <a:pt x="54744" y="78645"/>
                        <a:pt x="49519" y="83161"/>
                      </a:cubicBezTo>
                      <a:cubicBezTo>
                        <a:pt x="44321" y="87678"/>
                        <a:pt x="37389" y="89910"/>
                        <a:pt x="28724" y="89910"/>
                      </a:cubicBezTo>
                      <a:cubicBezTo>
                        <a:pt x="20060" y="89910"/>
                        <a:pt x="13075" y="87651"/>
                        <a:pt x="7851" y="83109"/>
                      </a:cubicBezTo>
                      <a:cubicBezTo>
                        <a:pt x="2626" y="78566"/>
                        <a:pt x="0" y="72500"/>
                        <a:pt x="0" y="64833"/>
                      </a:cubicBezTo>
                      <a:cubicBezTo>
                        <a:pt x="0" y="60132"/>
                        <a:pt x="1234" y="55931"/>
                        <a:pt x="3728" y="52202"/>
                      </a:cubicBezTo>
                      <a:cubicBezTo>
                        <a:pt x="6223" y="48473"/>
                        <a:pt x="9688" y="45611"/>
                        <a:pt x="14178" y="43616"/>
                      </a:cubicBezTo>
                      <a:cubicBezTo>
                        <a:pt x="10424" y="41699"/>
                        <a:pt x="7431" y="39047"/>
                        <a:pt x="5251" y="35712"/>
                      </a:cubicBezTo>
                      <a:cubicBezTo>
                        <a:pt x="3072" y="32377"/>
                        <a:pt x="1969" y="28543"/>
                        <a:pt x="1969" y="24263"/>
                      </a:cubicBezTo>
                      <a:cubicBezTo>
                        <a:pt x="1969" y="16806"/>
                        <a:pt x="4385" y="10897"/>
                        <a:pt x="9190" y="6538"/>
                      </a:cubicBezTo>
                      <a:cubicBezTo>
                        <a:pt x="13995" y="2179"/>
                        <a:pt x="20480" y="0"/>
                        <a:pt x="28671" y="0"/>
                      </a:cubicBezTo>
                      <a:cubicBezTo>
                        <a:pt x="36864" y="0"/>
                        <a:pt x="43401" y="2179"/>
                        <a:pt x="48206" y="6538"/>
                      </a:cubicBezTo>
                      <a:cubicBezTo>
                        <a:pt x="53011" y="10897"/>
                        <a:pt x="55427" y="16806"/>
                        <a:pt x="55427" y="24263"/>
                      </a:cubicBezTo>
                      <a:close/>
                      <a:moveTo>
                        <a:pt x="42719" y="64150"/>
                      </a:moveTo>
                      <a:cubicBezTo>
                        <a:pt x="42719" y="59817"/>
                        <a:pt x="41432" y="56325"/>
                        <a:pt x="38833" y="53673"/>
                      </a:cubicBezTo>
                      <a:cubicBezTo>
                        <a:pt x="36233" y="51021"/>
                        <a:pt x="32820" y="49682"/>
                        <a:pt x="28593" y="49682"/>
                      </a:cubicBezTo>
                      <a:cubicBezTo>
                        <a:pt x="24366" y="49682"/>
                        <a:pt x="20952" y="50994"/>
                        <a:pt x="18406" y="53647"/>
                      </a:cubicBezTo>
                      <a:cubicBezTo>
                        <a:pt x="15859" y="56299"/>
                        <a:pt x="14599" y="59791"/>
                        <a:pt x="14599" y="64176"/>
                      </a:cubicBezTo>
                      <a:cubicBezTo>
                        <a:pt x="14599" y="68561"/>
                        <a:pt x="15859" y="71896"/>
                        <a:pt x="18353" y="74443"/>
                      </a:cubicBezTo>
                      <a:cubicBezTo>
                        <a:pt x="20847" y="77017"/>
                        <a:pt x="24313" y="78277"/>
                        <a:pt x="28724" y="78277"/>
                      </a:cubicBezTo>
                      <a:cubicBezTo>
                        <a:pt x="33135" y="78277"/>
                        <a:pt x="36575" y="77043"/>
                        <a:pt x="39043" y="74548"/>
                      </a:cubicBezTo>
                      <a:cubicBezTo>
                        <a:pt x="41511" y="72054"/>
                        <a:pt x="42745" y="68588"/>
                        <a:pt x="42745" y="64150"/>
                      </a:cubicBezTo>
                      <a:close/>
                      <a:moveTo>
                        <a:pt x="40855" y="24841"/>
                      </a:moveTo>
                      <a:cubicBezTo>
                        <a:pt x="40855" y="21033"/>
                        <a:pt x="39752" y="17909"/>
                        <a:pt x="37546" y="15440"/>
                      </a:cubicBezTo>
                      <a:cubicBezTo>
                        <a:pt x="35341" y="12972"/>
                        <a:pt x="32374" y="11738"/>
                        <a:pt x="28645" y="11738"/>
                      </a:cubicBezTo>
                      <a:cubicBezTo>
                        <a:pt x="24917" y="11738"/>
                        <a:pt x="21977" y="12919"/>
                        <a:pt x="19823" y="15256"/>
                      </a:cubicBezTo>
                      <a:cubicBezTo>
                        <a:pt x="17670" y="17593"/>
                        <a:pt x="16568" y="20797"/>
                        <a:pt x="16568" y="24841"/>
                      </a:cubicBezTo>
                      <a:cubicBezTo>
                        <a:pt x="16568" y="28885"/>
                        <a:pt x="17670" y="32035"/>
                        <a:pt x="19850" y="34399"/>
                      </a:cubicBezTo>
                      <a:cubicBezTo>
                        <a:pt x="22029" y="36762"/>
                        <a:pt x="24996" y="37944"/>
                        <a:pt x="28724" y="37944"/>
                      </a:cubicBezTo>
                      <a:cubicBezTo>
                        <a:pt x="32453" y="37944"/>
                        <a:pt x="35393" y="36762"/>
                        <a:pt x="37599" y="34399"/>
                      </a:cubicBezTo>
                      <a:cubicBezTo>
                        <a:pt x="39778" y="32035"/>
                        <a:pt x="40881" y="28858"/>
                        <a:pt x="40881" y="24841"/>
                      </a:cubicBezTo>
                      <a:close/>
                    </a:path>
                  </a:pathLst>
                </a:custGeom>
                <a:solidFill>
                  <a:srgbClr val="000000"/>
                </a:solidFill>
                <a:ln w="0" cap="flat">
                  <a:noFill/>
                  <a:prstDash val="solid"/>
                  <a:miter/>
                </a:ln>
              </p:spPr>
              <p:txBody>
                <a:bodyPr rtlCol="0" anchor="ctr"/>
                <a:lstStyle/>
                <a:p>
                  <a:endParaRPr lang="en-US"/>
                </a:p>
              </p:txBody>
            </p:sp>
            <p:sp>
              <p:nvSpPr>
                <p:cNvPr id="122" name="Freeform 121">
                  <a:extLst>
                    <a:ext uri="{FF2B5EF4-FFF2-40B4-BE49-F238E27FC236}">
                      <a16:creationId xmlns:a16="http://schemas.microsoft.com/office/drawing/2014/main" id="{5D8DE455-43E2-8550-E42E-88DF05512108}"/>
                    </a:ext>
                  </a:extLst>
                </p:cNvPr>
                <p:cNvSpPr/>
                <p:nvPr/>
              </p:nvSpPr>
              <p:spPr>
                <a:xfrm>
                  <a:off x="9513069" y="4771347"/>
                  <a:ext cx="79188" cy="89962"/>
                </a:xfrm>
                <a:custGeom>
                  <a:avLst/>
                  <a:gdLst>
                    <a:gd name="connsiteX0" fmla="*/ 0 w 79188"/>
                    <a:gd name="connsiteY0" fmla="*/ 18092 h 89962"/>
                    <a:gd name="connsiteX1" fmla="*/ 5120 w 79188"/>
                    <a:gd name="connsiteY1" fmla="*/ 5068 h 89962"/>
                    <a:gd name="connsiteX2" fmla="*/ 18511 w 79188"/>
                    <a:gd name="connsiteY2" fmla="*/ 0 h 89962"/>
                    <a:gd name="connsiteX3" fmla="*/ 32006 w 79188"/>
                    <a:gd name="connsiteY3" fmla="*/ 5068 h 89962"/>
                    <a:gd name="connsiteX4" fmla="*/ 37073 w 79188"/>
                    <a:gd name="connsiteY4" fmla="*/ 18381 h 89962"/>
                    <a:gd name="connsiteX5" fmla="*/ 37073 w 79188"/>
                    <a:gd name="connsiteY5" fmla="*/ 22714 h 89962"/>
                    <a:gd name="connsiteX6" fmla="*/ 32006 w 79188"/>
                    <a:gd name="connsiteY6" fmla="*/ 35633 h 89962"/>
                    <a:gd name="connsiteX7" fmla="*/ 18642 w 79188"/>
                    <a:gd name="connsiteY7" fmla="*/ 40675 h 89962"/>
                    <a:gd name="connsiteX8" fmla="*/ 5277 w 79188"/>
                    <a:gd name="connsiteY8" fmla="*/ 35712 h 89962"/>
                    <a:gd name="connsiteX9" fmla="*/ 26 w 79188"/>
                    <a:gd name="connsiteY9" fmla="*/ 22346 h 89962"/>
                    <a:gd name="connsiteX10" fmla="*/ 26 w 79188"/>
                    <a:gd name="connsiteY10" fmla="*/ 18066 h 89962"/>
                    <a:gd name="connsiteX11" fmla="*/ 10213 w 79188"/>
                    <a:gd name="connsiteY11" fmla="*/ 22688 h 89962"/>
                    <a:gd name="connsiteX12" fmla="*/ 12524 w 79188"/>
                    <a:gd name="connsiteY12" fmla="*/ 29410 h 89962"/>
                    <a:gd name="connsiteX13" fmla="*/ 18616 w 79188"/>
                    <a:gd name="connsiteY13" fmla="*/ 31957 h 89962"/>
                    <a:gd name="connsiteX14" fmla="*/ 24628 w 79188"/>
                    <a:gd name="connsiteY14" fmla="*/ 29410 h 89962"/>
                    <a:gd name="connsiteX15" fmla="*/ 26912 w 79188"/>
                    <a:gd name="connsiteY15" fmla="*/ 22451 h 89962"/>
                    <a:gd name="connsiteX16" fmla="*/ 26912 w 79188"/>
                    <a:gd name="connsiteY16" fmla="*/ 18040 h 89962"/>
                    <a:gd name="connsiteX17" fmla="*/ 24602 w 79188"/>
                    <a:gd name="connsiteY17" fmla="*/ 11291 h 89962"/>
                    <a:gd name="connsiteX18" fmla="*/ 18511 w 79188"/>
                    <a:gd name="connsiteY18" fmla="*/ 8692 h 89962"/>
                    <a:gd name="connsiteX19" fmla="*/ 12472 w 79188"/>
                    <a:gd name="connsiteY19" fmla="*/ 11318 h 89962"/>
                    <a:gd name="connsiteX20" fmla="*/ 10213 w 79188"/>
                    <a:gd name="connsiteY20" fmla="*/ 18224 h 89962"/>
                    <a:gd name="connsiteX21" fmla="*/ 10213 w 79188"/>
                    <a:gd name="connsiteY21" fmla="*/ 22688 h 89962"/>
                    <a:gd name="connsiteX22" fmla="*/ 21635 w 79188"/>
                    <a:gd name="connsiteY22" fmla="*/ 82216 h 89962"/>
                    <a:gd name="connsiteX23" fmla="*/ 14125 w 79188"/>
                    <a:gd name="connsiteY23" fmla="*/ 77883 h 89962"/>
                    <a:gd name="connsiteX24" fmla="*/ 56844 w 79188"/>
                    <a:gd name="connsiteY24" fmla="*/ 9479 h 89962"/>
                    <a:gd name="connsiteX25" fmla="*/ 64354 w 79188"/>
                    <a:gd name="connsiteY25" fmla="*/ 13812 h 89962"/>
                    <a:gd name="connsiteX26" fmla="*/ 21635 w 79188"/>
                    <a:gd name="connsiteY26" fmla="*/ 82216 h 89962"/>
                    <a:gd name="connsiteX27" fmla="*/ 42062 w 79188"/>
                    <a:gd name="connsiteY27" fmla="*/ 67327 h 89962"/>
                    <a:gd name="connsiteX28" fmla="*/ 47287 w 79188"/>
                    <a:gd name="connsiteY28" fmla="*/ 54277 h 89962"/>
                    <a:gd name="connsiteX29" fmla="*/ 60625 w 79188"/>
                    <a:gd name="connsiteY29" fmla="*/ 49288 h 89962"/>
                    <a:gd name="connsiteX30" fmla="*/ 73989 w 79188"/>
                    <a:gd name="connsiteY30" fmla="*/ 54277 h 89962"/>
                    <a:gd name="connsiteX31" fmla="*/ 79188 w 79188"/>
                    <a:gd name="connsiteY31" fmla="*/ 67747 h 89962"/>
                    <a:gd name="connsiteX32" fmla="*/ 79188 w 79188"/>
                    <a:gd name="connsiteY32" fmla="*/ 72001 h 89962"/>
                    <a:gd name="connsiteX33" fmla="*/ 74173 w 79188"/>
                    <a:gd name="connsiteY33" fmla="*/ 84894 h 89962"/>
                    <a:gd name="connsiteX34" fmla="*/ 60730 w 79188"/>
                    <a:gd name="connsiteY34" fmla="*/ 89962 h 89962"/>
                    <a:gd name="connsiteX35" fmla="*/ 47182 w 79188"/>
                    <a:gd name="connsiteY35" fmla="*/ 84947 h 89962"/>
                    <a:gd name="connsiteX36" fmla="*/ 42036 w 79188"/>
                    <a:gd name="connsiteY36" fmla="*/ 71686 h 89962"/>
                    <a:gd name="connsiteX37" fmla="*/ 42036 w 79188"/>
                    <a:gd name="connsiteY37" fmla="*/ 67301 h 89962"/>
                    <a:gd name="connsiteX38" fmla="*/ 52276 w 79188"/>
                    <a:gd name="connsiteY38" fmla="*/ 71949 h 89962"/>
                    <a:gd name="connsiteX39" fmla="*/ 54639 w 79188"/>
                    <a:gd name="connsiteY39" fmla="*/ 78645 h 89962"/>
                    <a:gd name="connsiteX40" fmla="*/ 60730 w 79188"/>
                    <a:gd name="connsiteY40" fmla="*/ 81271 h 89962"/>
                    <a:gd name="connsiteX41" fmla="*/ 66769 w 79188"/>
                    <a:gd name="connsiteY41" fmla="*/ 78776 h 89962"/>
                    <a:gd name="connsiteX42" fmla="*/ 68975 w 79188"/>
                    <a:gd name="connsiteY42" fmla="*/ 71765 h 89962"/>
                    <a:gd name="connsiteX43" fmla="*/ 68975 w 79188"/>
                    <a:gd name="connsiteY43" fmla="*/ 67248 h 89962"/>
                    <a:gd name="connsiteX44" fmla="*/ 66638 w 79188"/>
                    <a:gd name="connsiteY44" fmla="*/ 60526 h 89962"/>
                    <a:gd name="connsiteX45" fmla="*/ 60625 w 79188"/>
                    <a:gd name="connsiteY45" fmla="*/ 58006 h 89962"/>
                    <a:gd name="connsiteX46" fmla="*/ 54586 w 79188"/>
                    <a:gd name="connsiteY46" fmla="*/ 60526 h 89962"/>
                    <a:gd name="connsiteX47" fmla="*/ 52276 w 79188"/>
                    <a:gd name="connsiteY47" fmla="*/ 67511 h 89962"/>
                    <a:gd name="connsiteX48" fmla="*/ 52276 w 79188"/>
                    <a:gd name="connsiteY48" fmla="*/ 71949 h 8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62">
                      <a:moveTo>
                        <a:pt x="0" y="18092"/>
                      </a:moveTo>
                      <a:cubicBezTo>
                        <a:pt x="0" y="12814"/>
                        <a:pt x="1706" y="8455"/>
                        <a:pt x="5120" y="5068"/>
                      </a:cubicBezTo>
                      <a:cubicBezTo>
                        <a:pt x="8533" y="1681"/>
                        <a:pt x="12997" y="0"/>
                        <a:pt x="18511" y="0"/>
                      </a:cubicBezTo>
                      <a:cubicBezTo>
                        <a:pt x="24024" y="0"/>
                        <a:pt x="28619" y="1681"/>
                        <a:pt x="32006" y="5068"/>
                      </a:cubicBezTo>
                      <a:cubicBezTo>
                        <a:pt x="35393" y="8455"/>
                        <a:pt x="37073" y="12893"/>
                        <a:pt x="37073" y="18381"/>
                      </a:cubicBezTo>
                      <a:lnTo>
                        <a:pt x="37073" y="22714"/>
                      </a:lnTo>
                      <a:cubicBezTo>
                        <a:pt x="37073" y="27966"/>
                        <a:pt x="35393" y="32272"/>
                        <a:pt x="32006" y="35633"/>
                      </a:cubicBezTo>
                      <a:cubicBezTo>
                        <a:pt x="28619" y="38994"/>
                        <a:pt x="24155" y="40675"/>
                        <a:pt x="18642" y="40675"/>
                      </a:cubicBezTo>
                      <a:cubicBezTo>
                        <a:pt x="13128" y="40675"/>
                        <a:pt x="8770" y="39020"/>
                        <a:pt x="5277" y="35712"/>
                      </a:cubicBezTo>
                      <a:cubicBezTo>
                        <a:pt x="1759" y="32403"/>
                        <a:pt x="26" y="27939"/>
                        <a:pt x="26" y="22346"/>
                      </a:cubicBezTo>
                      <a:lnTo>
                        <a:pt x="26" y="18066"/>
                      </a:lnTo>
                      <a:close/>
                      <a:moveTo>
                        <a:pt x="10213" y="22688"/>
                      </a:moveTo>
                      <a:cubicBezTo>
                        <a:pt x="10213" y="25471"/>
                        <a:pt x="10975" y="27703"/>
                        <a:pt x="12524" y="29410"/>
                      </a:cubicBezTo>
                      <a:cubicBezTo>
                        <a:pt x="14074" y="31116"/>
                        <a:pt x="16095" y="31957"/>
                        <a:pt x="18616" y="31957"/>
                      </a:cubicBezTo>
                      <a:cubicBezTo>
                        <a:pt x="21136" y="31957"/>
                        <a:pt x="23105" y="31116"/>
                        <a:pt x="24628" y="29410"/>
                      </a:cubicBezTo>
                      <a:cubicBezTo>
                        <a:pt x="26151" y="27703"/>
                        <a:pt x="26912" y="25392"/>
                        <a:pt x="26912" y="22451"/>
                      </a:cubicBezTo>
                      <a:lnTo>
                        <a:pt x="26912" y="18040"/>
                      </a:lnTo>
                      <a:cubicBezTo>
                        <a:pt x="26912" y="15256"/>
                        <a:pt x="26151" y="13025"/>
                        <a:pt x="24602" y="11291"/>
                      </a:cubicBezTo>
                      <a:cubicBezTo>
                        <a:pt x="23053" y="9558"/>
                        <a:pt x="21031" y="8692"/>
                        <a:pt x="18511" y="8692"/>
                      </a:cubicBezTo>
                      <a:cubicBezTo>
                        <a:pt x="15990" y="8692"/>
                        <a:pt x="13968" y="9558"/>
                        <a:pt x="12472" y="11318"/>
                      </a:cubicBezTo>
                      <a:cubicBezTo>
                        <a:pt x="10975" y="13077"/>
                        <a:pt x="10213" y="15361"/>
                        <a:pt x="10213" y="18224"/>
                      </a:cubicBezTo>
                      <a:lnTo>
                        <a:pt x="10213" y="22688"/>
                      </a:lnTo>
                      <a:close/>
                      <a:moveTo>
                        <a:pt x="21635" y="82216"/>
                      </a:moveTo>
                      <a:lnTo>
                        <a:pt x="14125" y="77883"/>
                      </a:lnTo>
                      <a:lnTo>
                        <a:pt x="56844" y="9479"/>
                      </a:lnTo>
                      <a:lnTo>
                        <a:pt x="64354" y="13812"/>
                      </a:lnTo>
                      <a:lnTo>
                        <a:pt x="21635" y="82216"/>
                      </a:lnTo>
                      <a:close/>
                      <a:moveTo>
                        <a:pt x="42062" y="67327"/>
                      </a:moveTo>
                      <a:cubicBezTo>
                        <a:pt x="42062" y="61944"/>
                        <a:pt x="43795" y="57612"/>
                        <a:pt x="47287" y="54277"/>
                      </a:cubicBezTo>
                      <a:cubicBezTo>
                        <a:pt x="50779" y="50942"/>
                        <a:pt x="55217" y="49288"/>
                        <a:pt x="60625" y="49288"/>
                      </a:cubicBezTo>
                      <a:cubicBezTo>
                        <a:pt x="66034" y="49288"/>
                        <a:pt x="70524" y="50942"/>
                        <a:pt x="73989" y="54277"/>
                      </a:cubicBezTo>
                      <a:cubicBezTo>
                        <a:pt x="77455" y="57612"/>
                        <a:pt x="79188" y="62102"/>
                        <a:pt x="79188" y="67747"/>
                      </a:cubicBezTo>
                      <a:lnTo>
                        <a:pt x="79188" y="72001"/>
                      </a:lnTo>
                      <a:cubicBezTo>
                        <a:pt x="79188" y="77201"/>
                        <a:pt x="77508" y="81507"/>
                        <a:pt x="74173" y="84894"/>
                      </a:cubicBezTo>
                      <a:cubicBezTo>
                        <a:pt x="70839" y="88282"/>
                        <a:pt x="66349" y="89962"/>
                        <a:pt x="60730" y="89962"/>
                      </a:cubicBezTo>
                      <a:cubicBezTo>
                        <a:pt x="55111" y="89962"/>
                        <a:pt x="50595" y="88282"/>
                        <a:pt x="47182" y="84947"/>
                      </a:cubicBezTo>
                      <a:cubicBezTo>
                        <a:pt x="43769" y="81612"/>
                        <a:pt x="42036" y="77174"/>
                        <a:pt x="42036" y="71686"/>
                      </a:cubicBezTo>
                      <a:lnTo>
                        <a:pt x="42036" y="67301"/>
                      </a:lnTo>
                      <a:close/>
                      <a:moveTo>
                        <a:pt x="52276" y="71949"/>
                      </a:moveTo>
                      <a:cubicBezTo>
                        <a:pt x="52276" y="74680"/>
                        <a:pt x="53063" y="76912"/>
                        <a:pt x="54639" y="78645"/>
                      </a:cubicBezTo>
                      <a:cubicBezTo>
                        <a:pt x="56214" y="80378"/>
                        <a:pt x="58262" y="81271"/>
                        <a:pt x="60730" y="81271"/>
                      </a:cubicBezTo>
                      <a:cubicBezTo>
                        <a:pt x="63199" y="81271"/>
                        <a:pt x="65299" y="80430"/>
                        <a:pt x="66769" y="78776"/>
                      </a:cubicBezTo>
                      <a:cubicBezTo>
                        <a:pt x="68239" y="77122"/>
                        <a:pt x="68975" y="74785"/>
                        <a:pt x="68975" y="71765"/>
                      </a:cubicBezTo>
                      <a:lnTo>
                        <a:pt x="68975" y="67248"/>
                      </a:lnTo>
                      <a:cubicBezTo>
                        <a:pt x="68975" y="64439"/>
                        <a:pt x="68187" y="62207"/>
                        <a:pt x="66638" y="60526"/>
                      </a:cubicBezTo>
                      <a:cubicBezTo>
                        <a:pt x="65063" y="58846"/>
                        <a:pt x="63067" y="58006"/>
                        <a:pt x="60625" y="58006"/>
                      </a:cubicBezTo>
                      <a:cubicBezTo>
                        <a:pt x="58183" y="58006"/>
                        <a:pt x="56135" y="58846"/>
                        <a:pt x="54586" y="60526"/>
                      </a:cubicBezTo>
                      <a:cubicBezTo>
                        <a:pt x="53037" y="62207"/>
                        <a:pt x="52276" y="64544"/>
                        <a:pt x="52276" y="67511"/>
                      </a:cubicBezTo>
                      <a:lnTo>
                        <a:pt x="52276" y="71949"/>
                      </a:lnTo>
                      <a:close/>
                    </a:path>
                  </a:pathLst>
                </a:custGeom>
                <a:solidFill>
                  <a:srgbClr val="000000"/>
                </a:solidFill>
                <a:ln w="0" cap="flat">
                  <a:noFill/>
                  <a:prstDash val="solid"/>
                  <a:miter/>
                </a:ln>
              </p:spPr>
              <p:txBody>
                <a:bodyPr rtlCol="0" anchor="ctr"/>
                <a:lstStyle/>
                <a:p>
                  <a:endParaRPr lang="en-US"/>
                </a:p>
              </p:txBody>
            </p:sp>
          </p:grpSp>
          <p:grpSp>
            <p:nvGrpSpPr>
              <p:cNvPr id="112" name="Graphic 630">
                <a:extLst>
                  <a:ext uri="{FF2B5EF4-FFF2-40B4-BE49-F238E27FC236}">
                    <a16:creationId xmlns:a16="http://schemas.microsoft.com/office/drawing/2014/main" id="{73E715E7-230B-6645-EEFC-9A3C4C2334D5}"/>
                  </a:ext>
                </a:extLst>
              </p:cNvPr>
              <p:cNvGrpSpPr/>
              <p:nvPr/>
            </p:nvGrpSpPr>
            <p:grpSpPr>
              <a:xfrm>
                <a:off x="9967457" y="4771347"/>
                <a:ext cx="220891" cy="89962"/>
                <a:chOff x="9967457" y="4771347"/>
                <a:chExt cx="220891" cy="89962"/>
              </a:xfrm>
              <a:solidFill>
                <a:srgbClr val="000000"/>
              </a:solidFill>
            </p:grpSpPr>
            <p:sp>
              <p:nvSpPr>
                <p:cNvPr id="117" name="Freeform 116">
                  <a:extLst>
                    <a:ext uri="{FF2B5EF4-FFF2-40B4-BE49-F238E27FC236}">
                      <a16:creationId xmlns:a16="http://schemas.microsoft.com/office/drawing/2014/main" id="{D9A8DABB-C1E9-5C1D-8A40-2792A11DF415}"/>
                    </a:ext>
                  </a:extLst>
                </p:cNvPr>
                <p:cNvSpPr/>
                <p:nvPr/>
              </p:nvSpPr>
              <p:spPr>
                <a:xfrm>
                  <a:off x="9967457" y="4772633"/>
                  <a:ext cx="60624" cy="87494"/>
                </a:xfrm>
                <a:custGeom>
                  <a:avLst/>
                  <a:gdLst>
                    <a:gd name="connsiteX0" fmla="*/ 60625 w 60624"/>
                    <a:gd name="connsiteY0" fmla="*/ 8088 h 87494"/>
                    <a:gd name="connsiteX1" fmla="*/ 25652 w 60624"/>
                    <a:gd name="connsiteY1" fmla="*/ 87494 h 87494"/>
                    <a:gd name="connsiteX2" fmla="*/ 10318 w 60624"/>
                    <a:gd name="connsiteY2" fmla="*/ 87494 h 87494"/>
                    <a:gd name="connsiteX3" fmla="*/ 45239 w 60624"/>
                    <a:gd name="connsiteY3" fmla="*/ 11712 h 87494"/>
                    <a:gd name="connsiteX4" fmla="*/ 0 w 60624"/>
                    <a:gd name="connsiteY4" fmla="*/ 11712 h 87494"/>
                    <a:gd name="connsiteX5" fmla="*/ 0 w 60624"/>
                    <a:gd name="connsiteY5" fmla="*/ 0 h 87494"/>
                    <a:gd name="connsiteX6" fmla="*/ 60625 w 60624"/>
                    <a:gd name="connsiteY6" fmla="*/ 0 h 87494"/>
                    <a:gd name="connsiteX7" fmla="*/ 60625 w 60624"/>
                    <a:gd name="connsiteY7" fmla="*/ 8114 h 87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624" h="87494">
                      <a:moveTo>
                        <a:pt x="60625" y="8088"/>
                      </a:moveTo>
                      <a:lnTo>
                        <a:pt x="25652" y="87494"/>
                      </a:lnTo>
                      <a:lnTo>
                        <a:pt x="10318" y="87494"/>
                      </a:lnTo>
                      <a:lnTo>
                        <a:pt x="45239" y="11712"/>
                      </a:lnTo>
                      <a:lnTo>
                        <a:pt x="0" y="11712"/>
                      </a:lnTo>
                      <a:lnTo>
                        <a:pt x="0" y="0"/>
                      </a:lnTo>
                      <a:lnTo>
                        <a:pt x="60625" y="0"/>
                      </a:lnTo>
                      <a:lnTo>
                        <a:pt x="60625" y="8114"/>
                      </a:lnTo>
                      <a:close/>
                    </a:path>
                  </a:pathLst>
                </a:custGeom>
                <a:solidFill>
                  <a:srgbClr val="000000"/>
                </a:solidFill>
                <a:ln w="0" cap="flat">
                  <a:noFill/>
                  <a:prstDash val="solid"/>
                  <a:miter/>
                </a:ln>
              </p:spPr>
              <p:txBody>
                <a:bodyPr rtlCol="0" anchor="ctr"/>
                <a:lstStyle/>
                <a:p>
                  <a:endParaRPr lang="en-US"/>
                </a:p>
              </p:txBody>
            </p:sp>
            <p:sp>
              <p:nvSpPr>
                <p:cNvPr id="118" name="Freeform 117">
                  <a:extLst>
                    <a:ext uri="{FF2B5EF4-FFF2-40B4-BE49-F238E27FC236}">
                      <a16:creationId xmlns:a16="http://schemas.microsoft.com/office/drawing/2014/main" id="{001847ED-8EEB-3CCC-0B8E-3455D6A96ABC}"/>
                    </a:ext>
                  </a:extLst>
                </p:cNvPr>
                <p:cNvSpPr/>
                <p:nvPr/>
              </p:nvSpPr>
              <p:spPr>
                <a:xfrm>
                  <a:off x="10038847" y="4771399"/>
                  <a:ext cx="57054" cy="89095"/>
                </a:xfrm>
                <a:custGeom>
                  <a:avLst/>
                  <a:gdLst>
                    <a:gd name="connsiteX0" fmla="*/ 42351 w 57054"/>
                    <a:gd name="connsiteY0" fmla="*/ 52123 h 89095"/>
                    <a:gd name="connsiteX1" fmla="*/ 25232 w 57054"/>
                    <a:gd name="connsiteY1" fmla="*/ 59870 h 89095"/>
                    <a:gd name="connsiteX2" fmla="*/ 6853 w 57054"/>
                    <a:gd name="connsiteY2" fmla="*/ 51782 h 89095"/>
                    <a:gd name="connsiteX3" fmla="*/ 0 w 57054"/>
                    <a:gd name="connsiteY3" fmla="*/ 30539 h 89095"/>
                    <a:gd name="connsiteX4" fmla="*/ 3492 w 57054"/>
                    <a:gd name="connsiteY4" fmla="*/ 14862 h 89095"/>
                    <a:gd name="connsiteX5" fmla="*/ 13417 w 57054"/>
                    <a:gd name="connsiteY5" fmla="*/ 3913 h 89095"/>
                    <a:gd name="connsiteX6" fmla="*/ 28330 w 57054"/>
                    <a:gd name="connsiteY6" fmla="*/ 0 h 89095"/>
                    <a:gd name="connsiteX7" fmla="*/ 49309 w 57054"/>
                    <a:gd name="connsiteY7" fmla="*/ 9847 h 89095"/>
                    <a:gd name="connsiteX8" fmla="*/ 57054 w 57054"/>
                    <a:gd name="connsiteY8" fmla="*/ 36237 h 89095"/>
                    <a:gd name="connsiteX9" fmla="*/ 57054 w 57054"/>
                    <a:gd name="connsiteY9" fmla="*/ 40333 h 89095"/>
                    <a:gd name="connsiteX10" fmla="*/ 46368 w 57054"/>
                    <a:gd name="connsiteY10" fmla="*/ 76465 h 89095"/>
                    <a:gd name="connsiteX11" fmla="*/ 14467 w 57054"/>
                    <a:gd name="connsiteY11" fmla="*/ 89096 h 89095"/>
                    <a:gd name="connsiteX12" fmla="*/ 12734 w 57054"/>
                    <a:gd name="connsiteY12" fmla="*/ 89096 h 89095"/>
                    <a:gd name="connsiteX13" fmla="*/ 12734 w 57054"/>
                    <a:gd name="connsiteY13" fmla="*/ 77017 h 89095"/>
                    <a:gd name="connsiteX14" fmla="*/ 14834 w 57054"/>
                    <a:gd name="connsiteY14" fmla="*/ 77017 h 89095"/>
                    <a:gd name="connsiteX15" fmla="*/ 34658 w 57054"/>
                    <a:gd name="connsiteY15" fmla="*/ 70793 h 89095"/>
                    <a:gd name="connsiteX16" fmla="*/ 42403 w 57054"/>
                    <a:gd name="connsiteY16" fmla="*/ 52123 h 89095"/>
                    <a:gd name="connsiteX17" fmla="*/ 28304 w 57054"/>
                    <a:gd name="connsiteY17" fmla="*/ 48447 h 89095"/>
                    <a:gd name="connsiteX18" fmla="*/ 36548 w 57054"/>
                    <a:gd name="connsiteY18" fmla="*/ 45926 h 89095"/>
                    <a:gd name="connsiteX19" fmla="*/ 42508 w 57054"/>
                    <a:gd name="connsiteY19" fmla="*/ 38941 h 89095"/>
                    <a:gd name="connsiteX20" fmla="*/ 42508 w 57054"/>
                    <a:gd name="connsiteY20" fmla="*/ 33244 h 89095"/>
                    <a:gd name="connsiteX21" fmla="*/ 38544 w 57054"/>
                    <a:gd name="connsiteY21" fmla="*/ 17672 h 89095"/>
                    <a:gd name="connsiteX22" fmla="*/ 28278 w 57054"/>
                    <a:gd name="connsiteY22" fmla="*/ 11790 h 89095"/>
                    <a:gd name="connsiteX23" fmla="*/ 18222 w 57054"/>
                    <a:gd name="connsiteY23" fmla="*/ 16989 h 89095"/>
                    <a:gd name="connsiteX24" fmla="*/ 14467 w 57054"/>
                    <a:gd name="connsiteY24" fmla="*/ 30119 h 89095"/>
                    <a:gd name="connsiteX25" fmla="*/ 18248 w 57054"/>
                    <a:gd name="connsiteY25" fmla="*/ 43406 h 89095"/>
                    <a:gd name="connsiteX26" fmla="*/ 28357 w 57054"/>
                    <a:gd name="connsiteY26" fmla="*/ 48447 h 89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7054" h="89095">
                      <a:moveTo>
                        <a:pt x="42351" y="52123"/>
                      </a:moveTo>
                      <a:cubicBezTo>
                        <a:pt x="37467" y="57297"/>
                        <a:pt x="31744" y="59870"/>
                        <a:pt x="25232" y="59870"/>
                      </a:cubicBezTo>
                      <a:cubicBezTo>
                        <a:pt x="17539" y="59870"/>
                        <a:pt x="11422" y="57165"/>
                        <a:pt x="6853" y="51782"/>
                      </a:cubicBezTo>
                      <a:cubicBezTo>
                        <a:pt x="2284" y="46399"/>
                        <a:pt x="0" y="39309"/>
                        <a:pt x="0" y="30539"/>
                      </a:cubicBezTo>
                      <a:cubicBezTo>
                        <a:pt x="0" y="24762"/>
                        <a:pt x="1155" y="19537"/>
                        <a:pt x="3492" y="14862"/>
                      </a:cubicBezTo>
                      <a:cubicBezTo>
                        <a:pt x="5802" y="10162"/>
                        <a:pt x="9111" y="6538"/>
                        <a:pt x="13417" y="3913"/>
                      </a:cubicBezTo>
                      <a:cubicBezTo>
                        <a:pt x="17697" y="1313"/>
                        <a:pt x="22659" y="0"/>
                        <a:pt x="28330" y="0"/>
                      </a:cubicBezTo>
                      <a:cubicBezTo>
                        <a:pt x="37152" y="0"/>
                        <a:pt x="44137" y="3282"/>
                        <a:pt x="49309" y="9847"/>
                      </a:cubicBezTo>
                      <a:cubicBezTo>
                        <a:pt x="54481" y="16412"/>
                        <a:pt x="57054" y="25208"/>
                        <a:pt x="57054" y="36237"/>
                      </a:cubicBezTo>
                      <a:lnTo>
                        <a:pt x="57054" y="40333"/>
                      </a:lnTo>
                      <a:cubicBezTo>
                        <a:pt x="57054" y="56115"/>
                        <a:pt x="53483" y="68167"/>
                        <a:pt x="46368" y="76465"/>
                      </a:cubicBezTo>
                      <a:cubicBezTo>
                        <a:pt x="39226" y="84763"/>
                        <a:pt x="28593" y="88964"/>
                        <a:pt x="14467" y="89096"/>
                      </a:cubicBezTo>
                      <a:lnTo>
                        <a:pt x="12734" y="89096"/>
                      </a:lnTo>
                      <a:lnTo>
                        <a:pt x="12734" y="77017"/>
                      </a:lnTo>
                      <a:lnTo>
                        <a:pt x="14834" y="77017"/>
                      </a:lnTo>
                      <a:cubicBezTo>
                        <a:pt x="23446" y="76885"/>
                        <a:pt x="30063" y="74811"/>
                        <a:pt x="34658" y="70793"/>
                      </a:cubicBezTo>
                      <a:cubicBezTo>
                        <a:pt x="39253" y="66776"/>
                        <a:pt x="41852" y="60553"/>
                        <a:pt x="42403" y="52123"/>
                      </a:cubicBezTo>
                      <a:close/>
                      <a:moveTo>
                        <a:pt x="28304" y="48447"/>
                      </a:moveTo>
                      <a:cubicBezTo>
                        <a:pt x="31218" y="48447"/>
                        <a:pt x="33975" y="47607"/>
                        <a:pt x="36548" y="45926"/>
                      </a:cubicBezTo>
                      <a:cubicBezTo>
                        <a:pt x="39121" y="44246"/>
                        <a:pt x="41090" y="41909"/>
                        <a:pt x="42508" y="38941"/>
                      </a:cubicBezTo>
                      <a:lnTo>
                        <a:pt x="42508" y="33244"/>
                      </a:lnTo>
                      <a:cubicBezTo>
                        <a:pt x="42508" y="26784"/>
                        <a:pt x="41196" y="21611"/>
                        <a:pt x="38544" y="17672"/>
                      </a:cubicBezTo>
                      <a:cubicBezTo>
                        <a:pt x="35892" y="13733"/>
                        <a:pt x="32478" y="11790"/>
                        <a:pt x="28278" y="11790"/>
                      </a:cubicBezTo>
                      <a:cubicBezTo>
                        <a:pt x="24077" y="11790"/>
                        <a:pt x="20716" y="13523"/>
                        <a:pt x="18222" y="16989"/>
                      </a:cubicBezTo>
                      <a:cubicBezTo>
                        <a:pt x="15727" y="20456"/>
                        <a:pt x="14467" y="24841"/>
                        <a:pt x="14467" y="30119"/>
                      </a:cubicBezTo>
                      <a:cubicBezTo>
                        <a:pt x="14467" y="35397"/>
                        <a:pt x="15727" y="40044"/>
                        <a:pt x="18248" y="43406"/>
                      </a:cubicBezTo>
                      <a:cubicBezTo>
                        <a:pt x="20768" y="46767"/>
                        <a:pt x="24129" y="48447"/>
                        <a:pt x="28357" y="48447"/>
                      </a:cubicBezTo>
                      <a:close/>
                    </a:path>
                  </a:pathLst>
                </a:custGeom>
                <a:solidFill>
                  <a:srgbClr val="000000"/>
                </a:solidFill>
                <a:ln w="0" cap="flat">
                  <a:noFill/>
                  <a:prstDash val="solid"/>
                  <a:miter/>
                </a:ln>
              </p:spPr>
              <p:txBody>
                <a:bodyPr rtlCol="0" anchor="ctr"/>
                <a:lstStyle/>
                <a:p>
                  <a:endParaRPr lang="en-US"/>
                </a:p>
              </p:txBody>
            </p:sp>
            <p:sp>
              <p:nvSpPr>
                <p:cNvPr id="119" name="Freeform 118">
                  <a:extLst>
                    <a:ext uri="{FF2B5EF4-FFF2-40B4-BE49-F238E27FC236}">
                      <a16:creationId xmlns:a16="http://schemas.microsoft.com/office/drawing/2014/main" id="{FAAF4827-F632-C17C-9781-8D917E7A59AF}"/>
                    </a:ext>
                  </a:extLst>
                </p:cNvPr>
                <p:cNvSpPr/>
                <p:nvPr/>
              </p:nvSpPr>
              <p:spPr>
                <a:xfrm>
                  <a:off x="10109134" y="4771347"/>
                  <a:ext cx="79214" cy="89962"/>
                </a:xfrm>
                <a:custGeom>
                  <a:avLst/>
                  <a:gdLst>
                    <a:gd name="connsiteX0" fmla="*/ 0 w 79214"/>
                    <a:gd name="connsiteY0" fmla="*/ 18092 h 89962"/>
                    <a:gd name="connsiteX1" fmla="*/ 5120 w 79214"/>
                    <a:gd name="connsiteY1" fmla="*/ 5068 h 89962"/>
                    <a:gd name="connsiteX2" fmla="*/ 18511 w 79214"/>
                    <a:gd name="connsiteY2" fmla="*/ 0 h 89962"/>
                    <a:gd name="connsiteX3" fmla="*/ 32006 w 79214"/>
                    <a:gd name="connsiteY3" fmla="*/ 5068 h 89962"/>
                    <a:gd name="connsiteX4" fmla="*/ 37073 w 79214"/>
                    <a:gd name="connsiteY4" fmla="*/ 18381 h 89962"/>
                    <a:gd name="connsiteX5" fmla="*/ 37073 w 79214"/>
                    <a:gd name="connsiteY5" fmla="*/ 22714 h 89962"/>
                    <a:gd name="connsiteX6" fmla="*/ 32006 w 79214"/>
                    <a:gd name="connsiteY6" fmla="*/ 35633 h 89962"/>
                    <a:gd name="connsiteX7" fmla="*/ 18641 w 79214"/>
                    <a:gd name="connsiteY7" fmla="*/ 40675 h 89962"/>
                    <a:gd name="connsiteX8" fmla="*/ 5277 w 79214"/>
                    <a:gd name="connsiteY8" fmla="*/ 35712 h 89962"/>
                    <a:gd name="connsiteX9" fmla="*/ 26 w 79214"/>
                    <a:gd name="connsiteY9" fmla="*/ 22346 h 89962"/>
                    <a:gd name="connsiteX10" fmla="*/ 26 w 79214"/>
                    <a:gd name="connsiteY10" fmla="*/ 18066 h 89962"/>
                    <a:gd name="connsiteX11" fmla="*/ 10213 w 79214"/>
                    <a:gd name="connsiteY11" fmla="*/ 22688 h 89962"/>
                    <a:gd name="connsiteX12" fmla="*/ 12524 w 79214"/>
                    <a:gd name="connsiteY12" fmla="*/ 29410 h 89962"/>
                    <a:gd name="connsiteX13" fmla="*/ 18616 w 79214"/>
                    <a:gd name="connsiteY13" fmla="*/ 31957 h 89962"/>
                    <a:gd name="connsiteX14" fmla="*/ 24628 w 79214"/>
                    <a:gd name="connsiteY14" fmla="*/ 29410 h 89962"/>
                    <a:gd name="connsiteX15" fmla="*/ 26912 w 79214"/>
                    <a:gd name="connsiteY15" fmla="*/ 22451 h 89962"/>
                    <a:gd name="connsiteX16" fmla="*/ 26912 w 79214"/>
                    <a:gd name="connsiteY16" fmla="*/ 18040 h 89962"/>
                    <a:gd name="connsiteX17" fmla="*/ 24602 w 79214"/>
                    <a:gd name="connsiteY17" fmla="*/ 11291 h 89962"/>
                    <a:gd name="connsiteX18" fmla="*/ 18511 w 79214"/>
                    <a:gd name="connsiteY18" fmla="*/ 8692 h 89962"/>
                    <a:gd name="connsiteX19" fmla="*/ 12472 w 79214"/>
                    <a:gd name="connsiteY19" fmla="*/ 11318 h 89962"/>
                    <a:gd name="connsiteX20" fmla="*/ 10213 w 79214"/>
                    <a:gd name="connsiteY20" fmla="*/ 18224 h 89962"/>
                    <a:gd name="connsiteX21" fmla="*/ 10213 w 79214"/>
                    <a:gd name="connsiteY21" fmla="*/ 22688 h 89962"/>
                    <a:gd name="connsiteX22" fmla="*/ 21635 w 79214"/>
                    <a:gd name="connsiteY22" fmla="*/ 82216 h 89962"/>
                    <a:gd name="connsiteX23" fmla="*/ 14125 w 79214"/>
                    <a:gd name="connsiteY23" fmla="*/ 77883 h 89962"/>
                    <a:gd name="connsiteX24" fmla="*/ 56844 w 79214"/>
                    <a:gd name="connsiteY24" fmla="*/ 9479 h 89962"/>
                    <a:gd name="connsiteX25" fmla="*/ 64354 w 79214"/>
                    <a:gd name="connsiteY25" fmla="*/ 13812 h 89962"/>
                    <a:gd name="connsiteX26" fmla="*/ 21635 w 79214"/>
                    <a:gd name="connsiteY26" fmla="*/ 82216 h 89962"/>
                    <a:gd name="connsiteX27" fmla="*/ 42089 w 79214"/>
                    <a:gd name="connsiteY27" fmla="*/ 67327 h 89962"/>
                    <a:gd name="connsiteX28" fmla="*/ 47313 w 79214"/>
                    <a:gd name="connsiteY28" fmla="*/ 54277 h 89962"/>
                    <a:gd name="connsiteX29" fmla="*/ 60651 w 79214"/>
                    <a:gd name="connsiteY29" fmla="*/ 49288 h 89962"/>
                    <a:gd name="connsiteX30" fmla="*/ 74016 w 79214"/>
                    <a:gd name="connsiteY30" fmla="*/ 54277 h 89962"/>
                    <a:gd name="connsiteX31" fmla="*/ 79214 w 79214"/>
                    <a:gd name="connsiteY31" fmla="*/ 67747 h 89962"/>
                    <a:gd name="connsiteX32" fmla="*/ 79214 w 79214"/>
                    <a:gd name="connsiteY32" fmla="*/ 72001 h 89962"/>
                    <a:gd name="connsiteX33" fmla="*/ 74200 w 79214"/>
                    <a:gd name="connsiteY33" fmla="*/ 84894 h 89962"/>
                    <a:gd name="connsiteX34" fmla="*/ 60756 w 79214"/>
                    <a:gd name="connsiteY34" fmla="*/ 89962 h 89962"/>
                    <a:gd name="connsiteX35" fmla="*/ 47208 w 79214"/>
                    <a:gd name="connsiteY35" fmla="*/ 84947 h 89962"/>
                    <a:gd name="connsiteX36" fmla="*/ 42062 w 79214"/>
                    <a:gd name="connsiteY36" fmla="*/ 71686 h 89962"/>
                    <a:gd name="connsiteX37" fmla="*/ 42062 w 79214"/>
                    <a:gd name="connsiteY37" fmla="*/ 67301 h 89962"/>
                    <a:gd name="connsiteX38" fmla="*/ 52302 w 79214"/>
                    <a:gd name="connsiteY38" fmla="*/ 71949 h 89962"/>
                    <a:gd name="connsiteX39" fmla="*/ 54665 w 79214"/>
                    <a:gd name="connsiteY39" fmla="*/ 78645 h 89962"/>
                    <a:gd name="connsiteX40" fmla="*/ 60756 w 79214"/>
                    <a:gd name="connsiteY40" fmla="*/ 81271 h 89962"/>
                    <a:gd name="connsiteX41" fmla="*/ 66795 w 79214"/>
                    <a:gd name="connsiteY41" fmla="*/ 78776 h 89962"/>
                    <a:gd name="connsiteX42" fmla="*/ 69001 w 79214"/>
                    <a:gd name="connsiteY42" fmla="*/ 71765 h 89962"/>
                    <a:gd name="connsiteX43" fmla="*/ 69001 w 79214"/>
                    <a:gd name="connsiteY43" fmla="*/ 67248 h 89962"/>
                    <a:gd name="connsiteX44" fmla="*/ 66664 w 79214"/>
                    <a:gd name="connsiteY44" fmla="*/ 60526 h 89962"/>
                    <a:gd name="connsiteX45" fmla="*/ 60651 w 79214"/>
                    <a:gd name="connsiteY45" fmla="*/ 58006 h 89962"/>
                    <a:gd name="connsiteX46" fmla="*/ 54613 w 79214"/>
                    <a:gd name="connsiteY46" fmla="*/ 60526 h 89962"/>
                    <a:gd name="connsiteX47" fmla="*/ 52302 w 79214"/>
                    <a:gd name="connsiteY47" fmla="*/ 67511 h 89962"/>
                    <a:gd name="connsiteX48" fmla="*/ 52302 w 79214"/>
                    <a:gd name="connsiteY48" fmla="*/ 71949 h 8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214" h="89962">
                      <a:moveTo>
                        <a:pt x="0" y="18092"/>
                      </a:moveTo>
                      <a:cubicBezTo>
                        <a:pt x="0" y="12814"/>
                        <a:pt x="1706" y="8455"/>
                        <a:pt x="5120" y="5068"/>
                      </a:cubicBezTo>
                      <a:cubicBezTo>
                        <a:pt x="8533" y="1681"/>
                        <a:pt x="12997" y="0"/>
                        <a:pt x="18511" y="0"/>
                      </a:cubicBezTo>
                      <a:cubicBezTo>
                        <a:pt x="24024" y="0"/>
                        <a:pt x="28619" y="1681"/>
                        <a:pt x="32006" y="5068"/>
                      </a:cubicBezTo>
                      <a:cubicBezTo>
                        <a:pt x="35393" y="8455"/>
                        <a:pt x="37073" y="12893"/>
                        <a:pt x="37073" y="18381"/>
                      </a:cubicBezTo>
                      <a:lnTo>
                        <a:pt x="37073" y="22714"/>
                      </a:lnTo>
                      <a:cubicBezTo>
                        <a:pt x="37073" y="27966"/>
                        <a:pt x="35367" y="32272"/>
                        <a:pt x="32006" y="35633"/>
                      </a:cubicBezTo>
                      <a:cubicBezTo>
                        <a:pt x="28619" y="38994"/>
                        <a:pt x="24155" y="40675"/>
                        <a:pt x="18641" y="40675"/>
                      </a:cubicBezTo>
                      <a:cubicBezTo>
                        <a:pt x="13128" y="40675"/>
                        <a:pt x="8770" y="39020"/>
                        <a:pt x="5277" y="35712"/>
                      </a:cubicBezTo>
                      <a:cubicBezTo>
                        <a:pt x="1759" y="32403"/>
                        <a:pt x="26" y="27939"/>
                        <a:pt x="26" y="22346"/>
                      </a:cubicBezTo>
                      <a:lnTo>
                        <a:pt x="26" y="18066"/>
                      </a:lnTo>
                      <a:close/>
                      <a:moveTo>
                        <a:pt x="10213" y="22688"/>
                      </a:moveTo>
                      <a:cubicBezTo>
                        <a:pt x="10213" y="25471"/>
                        <a:pt x="10975" y="27703"/>
                        <a:pt x="12524" y="29410"/>
                      </a:cubicBezTo>
                      <a:cubicBezTo>
                        <a:pt x="14073" y="31116"/>
                        <a:pt x="16095" y="31957"/>
                        <a:pt x="18616" y="31957"/>
                      </a:cubicBezTo>
                      <a:cubicBezTo>
                        <a:pt x="21136" y="31957"/>
                        <a:pt x="23105" y="31116"/>
                        <a:pt x="24628" y="29410"/>
                      </a:cubicBezTo>
                      <a:cubicBezTo>
                        <a:pt x="26151" y="27703"/>
                        <a:pt x="26912" y="25392"/>
                        <a:pt x="26912" y="22451"/>
                      </a:cubicBezTo>
                      <a:lnTo>
                        <a:pt x="26912" y="18040"/>
                      </a:lnTo>
                      <a:cubicBezTo>
                        <a:pt x="26912" y="15256"/>
                        <a:pt x="26151" y="13025"/>
                        <a:pt x="24602" y="11291"/>
                      </a:cubicBezTo>
                      <a:cubicBezTo>
                        <a:pt x="23053" y="9558"/>
                        <a:pt x="21031" y="8692"/>
                        <a:pt x="18511" y="8692"/>
                      </a:cubicBezTo>
                      <a:cubicBezTo>
                        <a:pt x="15990" y="8692"/>
                        <a:pt x="13968" y="9558"/>
                        <a:pt x="12472" y="11318"/>
                      </a:cubicBezTo>
                      <a:cubicBezTo>
                        <a:pt x="10975" y="13077"/>
                        <a:pt x="10213" y="15361"/>
                        <a:pt x="10213" y="18224"/>
                      </a:cubicBezTo>
                      <a:lnTo>
                        <a:pt x="10213" y="22688"/>
                      </a:lnTo>
                      <a:close/>
                      <a:moveTo>
                        <a:pt x="21635" y="82216"/>
                      </a:moveTo>
                      <a:lnTo>
                        <a:pt x="14125" y="77883"/>
                      </a:lnTo>
                      <a:lnTo>
                        <a:pt x="56844" y="9479"/>
                      </a:lnTo>
                      <a:lnTo>
                        <a:pt x="64354" y="13812"/>
                      </a:lnTo>
                      <a:lnTo>
                        <a:pt x="21635" y="82216"/>
                      </a:lnTo>
                      <a:close/>
                      <a:moveTo>
                        <a:pt x="42089" y="67327"/>
                      </a:moveTo>
                      <a:cubicBezTo>
                        <a:pt x="42089" y="61944"/>
                        <a:pt x="43821" y="57612"/>
                        <a:pt x="47313" y="54277"/>
                      </a:cubicBezTo>
                      <a:cubicBezTo>
                        <a:pt x="50805" y="50942"/>
                        <a:pt x="55243" y="49288"/>
                        <a:pt x="60651" y="49288"/>
                      </a:cubicBezTo>
                      <a:cubicBezTo>
                        <a:pt x="66060" y="49288"/>
                        <a:pt x="70550" y="50942"/>
                        <a:pt x="74016" y="54277"/>
                      </a:cubicBezTo>
                      <a:cubicBezTo>
                        <a:pt x="77482" y="57612"/>
                        <a:pt x="79214" y="62102"/>
                        <a:pt x="79214" y="67747"/>
                      </a:cubicBezTo>
                      <a:lnTo>
                        <a:pt x="79214" y="72001"/>
                      </a:lnTo>
                      <a:cubicBezTo>
                        <a:pt x="79214" y="77201"/>
                        <a:pt x="77534" y="81507"/>
                        <a:pt x="74200" y="84894"/>
                      </a:cubicBezTo>
                      <a:cubicBezTo>
                        <a:pt x="70865" y="88282"/>
                        <a:pt x="66375" y="89962"/>
                        <a:pt x="60756" y="89962"/>
                      </a:cubicBezTo>
                      <a:cubicBezTo>
                        <a:pt x="55138" y="89962"/>
                        <a:pt x="50622" y="88282"/>
                        <a:pt x="47208" y="84947"/>
                      </a:cubicBezTo>
                      <a:cubicBezTo>
                        <a:pt x="43795" y="81612"/>
                        <a:pt x="42062" y="77174"/>
                        <a:pt x="42062" y="71686"/>
                      </a:cubicBezTo>
                      <a:lnTo>
                        <a:pt x="42062" y="67301"/>
                      </a:lnTo>
                      <a:close/>
                      <a:moveTo>
                        <a:pt x="52302" y="71949"/>
                      </a:moveTo>
                      <a:cubicBezTo>
                        <a:pt x="52302" y="74680"/>
                        <a:pt x="53090" y="76912"/>
                        <a:pt x="54665" y="78645"/>
                      </a:cubicBezTo>
                      <a:cubicBezTo>
                        <a:pt x="56240" y="80378"/>
                        <a:pt x="58288" y="81271"/>
                        <a:pt x="60756" y="81271"/>
                      </a:cubicBezTo>
                      <a:cubicBezTo>
                        <a:pt x="63225" y="81271"/>
                        <a:pt x="65325" y="80430"/>
                        <a:pt x="66795" y="78776"/>
                      </a:cubicBezTo>
                      <a:cubicBezTo>
                        <a:pt x="68266" y="77122"/>
                        <a:pt x="69001" y="74785"/>
                        <a:pt x="69001" y="71765"/>
                      </a:cubicBezTo>
                      <a:lnTo>
                        <a:pt x="69001" y="67248"/>
                      </a:lnTo>
                      <a:cubicBezTo>
                        <a:pt x="69001" y="64439"/>
                        <a:pt x="68213" y="62207"/>
                        <a:pt x="66664" y="60526"/>
                      </a:cubicBezTo>
                      <a:cubicBezTo>
                        <a:pt x="65089" y="58846"/>
                        <a:pt x="63093" y="58006"/>
                        <a:pt x="60651" y="58006"/>
                      </a:cubicBezTo>
                      <a:cubicBezTo>
                        <a:pt x="58209" y="58006"/>
                        <a:pt x="56161" y="58846"/>
                        <a:pt x="54613" y="60526"/>
                      </a:cubicBezTo>
                      <a:cubicBezTo>
                        <a:pt x="53063" y="62207"/>
                        <a:pt x="52302" y="64544"/>
                        <a:pt x="52302" y="67511"/>
                      </a:cubicBezTo>
                      <a:lnTo>
                        <a:pt x="52302" y="71949"/>
                      </a:lnTo>
                      <a:close/>
                    </a:path>
                  </a:pathLst>
                </a:custGeom>
                <a:solidFill>
                  <a:srgbClr val="000000"/>
                </a:solidFill>
                <a:ln w="0" cap="flat">
                  <a:noFill/>
                  <a:prstDash val="solid"/>
                  <a:miter/>
                </a:ln>
              </p:spPr>
              <p:txBody>
                <a:bodyPr rtlCol="0" anchor="ctr"/>
                <a:lstStyle/>
                <a:p>
                  <a:endParaRPr lang="en-US"/>
                </a:p>
              </p:txBody>
            </p:sp>
          </p:grpSp>
          <p:grpSp>
            <p:nvGrpSpPr>
              <p:cNvPr id="113" name="Graphic 630">
                <a:extLst>
                  <a:ext uri="{FF2B5EF4-FFF2-40B4-BE49-F238E27FC236}">
                    <a16:creationId xmlns:a16="http://schemas.microsoft.com/office/drawing/2014/main" id="{63533A21-502C-CCDB-FB02-B748FD59C512}"/>
                  </a:ext>
                </a:extLst>
              </p:cNvPr>
              <p:cNvGrpSpPr/>
              <p:nvPr/>
            </p:nvGrpSpPr>
            <p:grpSpPr>
              <a:xfrm>
                <a:off x="10565674" y="4771347"/>
                <a:ext cx="218765" cy="89988"/>
                <a:chOff x="10565674" y="4771347"/>
                <a:chExt cx="218765" cy="89988"/>
              </a:xfrm>
              <a:solidFill>
                <a:srgbClr val="000000"/>
              </a:solidFill>
            </p:grpSpPr>
            <p:sp>
              <p:nvSpPr>
                <p:cNvPr id="114" name="Freeform 113">
                  <a:extLst>
                    <a:ext uri="{FF2B5EF4-FFF2-40B4-BE49-F238E27FC236}">
                      <a16:creationId xmlns:a16="http://schemas.microsoft.com/office/drawing/2014/main" id="{11BE89DE-9B5E-3FE7-8D1A-1C63304DCA1E}"/>
                    </a:ext>
                  </a:extLst>
                </p:cNvPr>
                <p:cNvSpPr/>
                <p:nvPr/>
              </p:nvSpPr>
              <p:spPr>
                <a:xfrm>
                  <a:off x="10565674" y="4771399"/>
                  <a:ext cx="57343" cy="89909"/>
                </a:xfrm>
                <a:custGeom>
                  <a:avLst/>
                  <a:gdLst>
                    <a:gd name="connsiteX0" fmla="*/ 55401 w 57343"/>
                    <a:gd name="connsiteY0" fmla="*/ 24289 h 89909"/>
                    <a:gd name="connsiteX1" fmla="*/ 52092 w 57343"/>
                    <a:gd name="connsiteY1" fmla="*/ 35738 h 89909"/>
                    <a:gd name="connsiteX2" fmla="*/ 43087 w 57343"/>
                    <a:gd name="connsiteY2" fmla="*/ 43642 h 89909"/>
                    <a:gd name="connsiteX3" fmla="*/ 53642 w 57343"/>
                    <a:gd name="connsiteY3" fmla="*/ 52360 h 89909"/>
                    <a:gd name="connsiteX4" fmla="*/ 57343 w 57343"/>
                    <a:gd name="connsiteY4" fmla="*/ 64859 h 89909"/>
                    <a:gd name="connsiteX5" fmla="*/ 49519 w 57343"/>
                    <a:gd name="connsiteY5" fmla="*/ 83161 h 89909"/>
                    <a:gd name="connsiteX6" fmla="*/ 28725 w 57343"/>
                    <a:gd name="connsiteY6" fmla="*/ 89910 h 89909"/>
                    <a:gd name="connsiteX7" fmla="*/ 7851 w 57343"/>
                    <a:gd name="connsiteY7" fmla="*/ 83109 h 89909"/>
                    <a:gd name="connsiteX8" fmla="*/ 0 w 57343"/>
                    <a:gd name="connsiteY8" fmla="*/ 64833 h 89909"/>
                    <a:gd name="connsiteX9" fmla="*/ 3729 w 57343"/>
                    <a:gd name="connsiteY9" fmla="*/ 52202 h 89909"/>
                    <a:gd name="connsiteX10" fmla="*/ 14179 w 57343"/>
                    <a:gd name="connsiteY10" fmla="*/ 43616 h 89909"/>
                    <a:gd name="connsiteX11" fmla="*/ 5251 w 57343"/>
                    <a:gd name="connsiteY11" fmla="*/ 35712 h 89909"/>
                    <a:gd name="connsiteX12" fmla="*/ 1969 w 57343"/>
                    <a:gd name="connsiteY12" fmla="*/ 24263 h 89909"/>
                    <a:gd name="connsiteX13" fmla="*/ 9190 w 57343"/>
                    <a:gd name="connsiteY13" fmla="*/ 6538 h 89909"/>
                    <a:gd name="connsiteX14" fmla="*/ 28672 w 57343"/>
                    <a:gd name="connsiteY14" fmla="*/ 0 h 89909"/>
                    <a:gd name="connsiteX15" fmla="*/ 48206 w 57343"/>
                    <a:gd name="connsiteY15" fmla="*/ 6538 h 89909"/>
                    <a:gd name="connsiteX16" fmla="*/ 55427 w 57343"/>
                    <a:gd name="connsiteY16" fmla="*/ 24263 h 89909"/>
                    <a:gd name="connsiteX17" fmla="*/ 42719 w 57343"/>
                    <a:gd name="connsiteY17" fmla="*/ 64150 h 89909"/>
                    <a:gd name="connsiteX18" fmla="*/ 38833 w 57343"/>
                    <a:gd name="connsiteY18" fmla="*/ 53673 h 89909"/>
                    <a:gd name="connsiteX19" fmla="*/ 28593 w 57343"/>
                    <a:gd name="connsiteY19" fmla="*/ 49682 h 89909"/>
                    <a:gd name="connsiteX20" fmla="*/ 18406 w 57343"/>
                    <a:gd name="connsiteY20" fmla="*/ 53647 h 89909"/>
                    <a:gd name="connsiteX21" fmla="*/ 14599 w 57343"/>
                    <a:gd name="connsiteY21" fmla="*/ 64176 h 89909"/>
                    <a:gd name="connsiteX22" fmla="*/ 18353 w 57343"/>
                    <a:gd name="connsiteY22" fmla="*/ 74443 h 89909"/>
                    <a:gd name="connsiteX23" fmla="*/ 28725 w 57343"/>
                    <a:gd name="connsiteY23" fmla="*/ 78277 h 89909"/>
                    <a:gd name="connsiteX24" fmla="*/ 39043 w 57343"/>
                    <a:gd name="connsiteY24" fmla="*/ 74548 h 89909"/>
                    <a:gd name="connsiteX25" fmla="*/ 42745 w 57343"/>
                    <a:gd name="connsiteY25" fmla="*/ 64150 h 89909"/>
                    <a:gd name="connsiteX26" fmla="*/ 40855 w 57343"/>
                    <a:gd name="connsiteY26" fmla="*/ 24841 h 89909"/>
                    <a:gd name="connsiteX27" fmla="*/ 37546 w 57343"/>
                    <a:gd name="connsiteY27" fmla="*/ 15440 h 89909"/>
                    <a:gd name="connsiteX28" fmla="*/ 28646 w 57343"/>
                    <a:gd name="connsiteY28" fmla="*/ 11738 h 89909"/>
                    <a:gd name="connsiteX29" fmla="*/ 19823 w 57343"/>
                    <a:gd name="connsiteY29" fmla="*/ 15256 h 89909"/>
                    <a:gd name="connsiteX30" fmla="*/ 16568 w 57343"/>
                    <a:gd name="connsiteY30" fmla="*/ 24841 h 89909"/>
                    <a:gd name="connsiteX31" fmla="*/ 19850 w 57343"/>
                    <a:gd name="connsiteY31" fmla="*/ 34399 h 89909"/>
                    <a:gd name="connsiteX32" fmla="*/ 28725 w 57343"/>
                    <a:gd name="connsiteY32" fmla="*/ 37944 h 89909"/>
                    <a:gd name="connsiteX33" fmla="*/ 37599 w 57343"/>
                    <a:gd name="connsiteY33" fmla="*/ 34399 h 89909"/>
                    <a:gd name="connsiteX34" fmla="*/ 40881 w 57343"/>
                    <a:gd name="connsiteY34" fmla="*/ 24841 h 8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7343" h="89909">
                      <a:moveTo>
                        <a:pt x="55401" y="24289"/>
                      </a:moveTo>
                      <a:cubicBezTo>
                        <a:pt x="55401" y="28569"/>
                        <a:pt x="54298" y="32403"/>
                        <a:pt x="52092" y="35738"/>
                      </a:cubicBezTo>
                      <a:cubicBezTo>
                        <a:pt x="49887" y="39073"/>
                        <a:pt x="46894" y="41725"/>
                        <a:pt x="43087" y="43642"/>
                      </a:cubicBezTo>
                      <a:cubicBezTo>
                        <a:pt x="47655" y="45769"/>
                        <a:pt x="51173" y="48657"/>
                        <a:pt x="53642" y="52360"/>
                      </a:cubicBezTo>
                      <a:cubicBezTo>
                        <a:pt x="56110" y="56062"/>
                        <a:pt x="57343" y="60211"/>
                        <a:pt x="57343" y="64859"/>
                      </a:cubicBezTo>
                      <a:cubicBezTo>
                        <a:pt x="57343" y="72553"/>
                        <a:pt x="54744" y="78645"/>
                        <a:pt x="49519" y="83161"/>
                      </a:cubicBezTo>
                      <a:cubicBezTo>
                        <a:pt x="44321" y="87678"/>
                        <a:pt x="37389" y="89910"/>
                        <a:pt x="28725" y="89910"/>
                      </a:cubicBezTo>
                      <a:cubicBezTo>
                        <a:pt x="20060" y="89910"/>
                        <a:pt x="13075" y="87651"/>
                        <a:pt x="7851" y="83109"/>
                      </a:cubicBezTo>
                      <a:cubicBezTo>
                        <a:pt x="2626" y="78592"/>
                        <a:pt x="0" y="72500"/>
                        <a:pt x="0" y="64833"/>
                      </a:cubicBezTo>
                      <a:cubicBezTo>
                        <a:pt x="0" y="60132"/>
                        <a:pt x="1234" y="55931"/>
                        <a:pt x="3729" y="52202"/>
                      </a:cubicBezTo>
                      <a:cubicBezTo>
                        <a:pt x="6223" y="48473"/>
                        <a:pt x="9689" y="45611"/>
                        <a:pt x="14179" y="43616"/>
                      </a:cubicBezTo>
                      <a:cubicBezTo>
                        <a:pt x="10424" y="41699"/>
                        <a:pt x="7431" y="39047"/>
                        <a:pt x="5251" y="35712"/>
                      </a:cubicBezTo>
                      <a:cubicBezTo>
                        <a:pt x="3072" y="32377"/>
                        <a:pt x="1969" y="28543"/>
                        <a:pt x="1969" y="24263"/>
                      </a:cubicBezTo>
                      <a:cubicBezTo>
                        <a:pt x="1969" y="16806"/>
                        <a:pt x="4385" y="10897"/>
                        <a:pt x="9190" y="6538"/>
                      </a:cubicBezTo>
                      <a:cubicBezTo>
                        <a:pt x="13995" y="2179"/>
                        <a:pt x="20480" y="0"/>
                        <a:pt x="28672" y="0"/>
                      </a:cubicBezTo>
                      <a:cubicBezTo>
                        <a:pt x="36864" y="0"/>
                        <a:pt x="43401" y="2179"/>
                        <a:pt x="48206" y="6538"/>
                      </a:cubicBezTo>
                      <a:cubicBezTo>
                        <a:pt x="53011" y="10897"/>
                        <a:pt x="55427" y="16806"/>
                        <a:pt x="55427" y="24263"/>
                      </a:cubicBezTo>
                      <a:close/>
                      <a:moveTo>
                        <a:pt x="42719" y="64150"/>
                      </a:moveTo>
                      <a:cubicBezTo>
                        <a:pt x="42719" y="59817"/>
                        <a:pt x="41432" y="56325"/>
                        <a:pt x="38833" y="53673"/>
                      </a:cubicBezTo>
                      <a:cubicBezTo>
                        <a:pt x="36233" y="51021"/>
                        <a:pt x="32820" y="49682"/>
                        <a:pt x="28593" y="49682"/>
                      </a:cubicBezTo>
                      <a:cubicBezTo>
                        <a:pt x="24366" y="49682"/>
                        <a:pt x="20952" y="50994"/>
                        <a:pt x="18406" y="53647"/>
                      </a:cubicBezTo>
                      <a:cubicBezTo>
                        <a:pt x="15859" y="56299"/>
                        <a:pt x="14599" y="59791"/>
                        <a:pt x="14599" y="64176"/>
                      </a:cubicBezTo>
                      <a:cubicBezTo>
                        <a:pt x="14599" y="68561"/>
                        <a:pt x="15859" y="71896"/>
                        <a:pt x="18353" y="74443"/>
                      </a:cubicBezTo>
                      <a:cubicBezTo>
                        <a:pt x="20848" y="77017"/>
                        <a:pt x="24313" y="78277"/>
                        <a:pt x="28725" y="78277"/>
                      </a:cubicBezTo>
                      <a:cubicBezTo>
                        <a:pt x="33135" y="78277"/>
                        <a:pt x="36575" y="77043"/>
                        <a:pt x="39043" y="74548"/>
                      </a:cubicBezTo>
                      <a:cubicBezTo>
                        <a:pt x="41511" y="72054"/>
                        <a:pt x="42745" y="68588"/>
                        <a:pt x="42745" y="64150"/>
                      </a:cubicBezTo>
                      <a:close/>
                      <a:moveTo>
                        <a:pt x="40855" y="24841"/>
                      </a:moveTo>
                      <a:cubicBezTo>
                        <a:pt x="40855" y="21033"/>
                        <a:pt x="39752" y="17909"/>
                        <a:pt x="37546" y="15440"/>
                      </a:cubicBezTo>
                      <a:cubicBezTo>
                        <a:pt x="35341" y="12972"/>
                        <a:pt x="32374" y="11738"/>
                        <a:pt x="28646" y="11738"/>
                      </a:cubicBezTo>
                      <a:cubicBezTo>
                        <a:pt x="24917" y="11738"/>
                        <a:pt x="21977" y="12919"/>
                        <a:pt x="19823" y="15256"/>
                      </a:cubicBezTo>
                      <a:cubicBezTo>
                        <a:pt x="17670" y="17593"/>
                        <a:pt x="16568" y="20797"/>
                        <a:pt x="16568" y="24841"/>
                      </a:cubicBezTo>
                      <a:cubicBezTo>
                        <a:pt x="16568" y="28885"/>
                        <a:pt x="17670" y="32035"/>
                        <a:pt x="19850" y="34399"/>
                      </a:cubicBezTo>
                      <a:cubicBezTo>
                        <a:pt x="22029" y="36762"/>
                        <a:pt x="24996" y="37944"/>
                        <a:pt x="28725" y="37944"/>
                      </a:cubicBezTo>
                      <a:cubicBezTo>
                        <a:pt x="32453" y="37944"/>
                        <a:pt x="35393" y="36762"/>
                        <a:pt x="37599" y="34399"/>
                      </a:cubicBezTo>
                      <a:cubicBezTo>
                        <a:pt x="39778" y="32035"/>
                        <a:pt x="40881" y="28858"/>
                        <a:pt x="40881" y="24841"/>
                      </a:cubicBezTo>
                      <a:close/>
                    </a:path>
                  </a:pathLst>
                </a:custGeom>
                <a:solidFill>
                  <a:srgbClr val="000000"/>
                </a:solidFill>
                <a:ln w="0" cap="flat">
                  <a:noFill/>
                  <a:prstDash val="solid"/>
                  <a:miter/>
                </a:ln>
              </p:spPr>
              <p:txBody>
                <a:bodyPr rtlCol="0" anchor="ctr"/>
                <a:lstStyle/>
                <a:p>
                  <a:endParaRPr lang="en-US"/>
                </a:p>
              </p:txBody>
            </p:sp>
            <p:sp>
              <p:nvSpPr>
                <p:cNvPr id="115" name="Freeform 114">
                  <a:extLst>
                    <a:ext uri="{FF2B5EF4-FFF2-40B4-BE49-F238E27FC236}">
                      <a16:creationId xmlns:a16="http://schemas.microsoft.com/office/drawing/2014/main" id="{70E53FC4-84ED-6DDD-B169-1923F51557E6}"/>
                    </a:ext>
                  </a:extLst>
                </p:cNvPr>
                <p:cNvSpPr/>
                <p:nvPr/>
              </p:nvSpPr>
              <p:spPr>
                <a:xfrm>
                  <a:off x="10635673" y="4771425"/>
                  <a:ext cx="57290" cy="89909"/>
                </a:xfrm>
                <a:custGeom>
                  <a:avLst/>
                  <a:gdLst>
                    <a:gd name="connsiteX0" fmla="*/ 57264 w 57290"/>
                    <a:gd name="connsiteY0" fmla="*/ 51861 h 89909"/>
                    <a:gd name="connsiteX1" fmla="*/ 50201 w 57290"/>
                    <a:gd name="connsiteY1" fmla="*/ 80325 h 89909"/>
                    <a:gd name="connsiteX2" fmla="*/ 28724 w 57290"/>
                    <a:gd name="connsiteY2" fmla="*/ 89910 h 89909"/>
                    <a:gd name="connsiteX3" fmla="*/ 7352 w 57290"/>
                    <a:gd name="connsiteY3" fmla="*/ 80562 h 89909"/>
                    <a:gd name="connsiteX4" fmla="*/ 0 w 57290"/>
                    <a:gd name="connsiteY4" fmla="*/ 52885 h 89909"/>
                    <a:gd name="connsiteX5" fmla="*/ 0 w 57290"/>
                    <a:gd name="connsiteY5" fmla="*/ 37734 h 89909"/>
                    <a:gd name="connsiteX6" fmla="*/ 7063 w 57290"/>
                    <a:gd name="connsiteY6" fmla="*/ 9427 h 89909"/>
                    <a:gd name="connsiteX7" fmla="*/ 28619 w 57290"/>
                    <a:gd name="connsiteY7" fmla="*/ 0 h 89909"/>
                    <a:gd name="connsiteX8" fmla="*/ 50044 w 57290"/>
                    <a:gd name="connsiteY8" fmla="*/ 9191 h 89909"/>
                    <a:gd name="connsiteX9" fmla="*/ 57290 w 57290"/>
                    <a:gd name="connsiteY9" fmla="*/ 36710 h 89909"/>
                    <a:gd name="connsiteX10" fmla="*/ 57290 w 57290"/>
                    <a:gd name="connsiteY10" fmla="*/ 51861 h 89909"/>
                    <a:gd name="connsiteX11" fmla="*/ 42666 w 57290"/>
                    <a:gd name="connsiteY11" fmla="*/ 35502 h 89909"/>
                    <a:gd name="connsiteX12" fmla="*/ 39305 w 57290"/>
                    <a:gd name="connsiteY12" fmla="*/ 17436 h 89909"/>
                    <a:gd name="connsiteX13" fmla="*/ 28619 w 57290"/>
                    <a:gd name="connsiteY13" fmla="*/ 11685 h 89909"/>
                    <a:gd name="connsiteX14" fmla="*/ 18090 w 57290"/>
                    <a:gd name="connsiteY14" fmla="*/ 17121 h 89909"/>
                    <a:gd name="connsiteX15" fmla="*/ 14546 w 57290"/>
                    <a:gd name="connsiteY15" fmla="*/ 34110 h 89909"/>
                    <a:gd name="connsiteX16" fmla="*/ 14546 w 57290"/>
                    <a:gd name="connsiteY16" fmla="*/ 53935 h 89909"/>
                    <a:gd name="connsiteX17" fmla="*/ 17959 w 57290"/>
                    <a:gd name="connsiteY17" fmla="*/ 72211 h 89909"/>
                    <a:gd name="connsiteX18" fmla="*/ 28724 w 57290"/>
                    <a:gd name="connsiteY18" fmla="*/ 78225 h 89909"/>
                    <a:gd name="connsiteX19" fmla="*/ 39121 w 57290"/>
                    <a:gd name="connsiteY19" fmla="*/ 72658 h 89909"/>
                    <a:gd name="connsiteX20" fmla="*/ 42666 w 57290"/>
                    <a:gd name="connsiteY20" fmla="*/ 55248 h 89909"/>
                    <a:gd name="connsiteX21" fmla="*/ 42666 w 57290"/>
                    <a:gd name="connsiteY21" fmla="*/ 35475 h 8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7290" h="89909">
                      <a:moveTo>
                        <a:pt x="57264" y="51861"/>
                      </a:moveTo>
                      <a:cubicBezTo>
                        <a:pt x="57264" y="64439"/>
                        <a:pt x="54901" y="73918"/>
                        <a:pt x="50201" y="80325"/>
                      </a:cubicBezTo>
                      <a:cubicBezTo>
                        <a:pt x="45501" y="86706"/>
                        <a:pt x="38333" y="89910"/>
                        <a:pt x="28724" y="89910"/>
                      </a:cubicBezTo>
                      <a:cubicBezTo>
                        <a:pt x="19114" y="89910"/>
                        <a:pt x="12156" y="86785"/>
                        <a:pt x="7352" y="80562"/>
                      </a:cubicBezTo>
                      <a:cubicBezTo>
                        <a:pt x="2573" y="74338"/>
                        <a:pt x="105" y="65095"/>
                        <a:pt x="0" y="52885"/>
                      </a:cubicBezTo>
                      <a:lnTo>
                        <a:pt x="0" y="37734"/>
                      </a:lnTo>
                      <a:cubicBezTo>
                        <a:pt x="0" y="25156"/>
                        <a:pt x="2363" y="15703"/>
                        <a:pt x="7063" y="9427"/>
                      </a:cubicBezTo>
                      <a:cubicBezTo>
                        <a:pt x="11763" y="3125"/>
                        <a:pt x="18957" y="0"/>
                        <a:pt x="28619" y="0"/>
                      </a:cubicBezTo>
                      <a:cubicBezTo>
                        <a:pt x="38281" y="0"/>
                        <a:pt x="45344" y="3072"/>
                        <a:pt x="50044" y="9191"/>
                      </a:cubicBezTo>
                      <a:cubicBezTo>
                        <a:pt x="54744" y="15309"/>
                        <a:pt x="57160" y="24499"/>
                        <a:pt x="57290" y="36710"/>
                      </a:cubicBezTo>
                      <a:lnTo>
                        <a:pt x="57290" y="51861"/>
                      </a:lnTo>
                      <a:close/>
                      <a:moveTo>
                        <a:pt x="42666" y="35502"/>
                      </a:moveTo>
                      <a:cubicBezTo>
                        <a:pt x="42666" y="27283"/>
                        <a:pt x="41537" y="21269"/>
                        <a:pt x="39305" y="17436"/>
                      </a:cubicBezTo>
                      <a:cubicBezTo>
                        <a:pt x="37073" y="13602"/>
                        <a:pt x="33503" y="11685"/>
                        <a:pt x="28619" y="11685"/>
                      </a:cubicBezTo>
                      <a:cubicBezTo>
                        <a:pt x="23736" y="11685"/>
                        <a:pt x="20348" y="13497"/>
                        <a:pt x="18090" y="17121"/>
                      </a:cubicBezTo>
                      <a:cubicBezTo>
                        <a:pt x="15859" y="20744"/>
                        <a:pt x="14677" y="26416"/>
                        <a:pt x="14546" y="34110"/>
                      </a:cubicBezTo>
                      <a:lnTo>
                        <a:pt x="14546" y="53935"/>
                      </a:lnTo>
                      <a:cubicBezTo>
                        <a:pt x="14546" y="62102"/>
                        <a:pt x="15675" y="68194"/>
                        <a:pt x="17959" y="72211"/>
                      </a:cubicBezTo>
                      <a:cubicBezTo>
                        <a:pt x="20243" y="76229"/>
                        <a:pt x="23840" y="78225"/>
                        <a:pt x="28724" y="78225"/>
                      </a:cubicBezTo>
                      <a:cubicBezTo>
                        <a:pt x="33608" y="78225"/>
                        <a:pt x="36864" y="76360"/>
                        <a:pt x="39121" y="72658"/>
                      </a:cubicBezTo>
                      <a:cubicBezTo>
                        <a:pt x="41353" y="68955"/>
                        <a:pt x="42535" y="63152"/>
                        <a:pt x="42666" y="55248"/>
                      </a:cubicBezTo>
                      <a:lnTo>
                        <a:pt x="42666" y="35475"/>
                      </a:lnTo>
                      <a:close/>
                    </a:path>
                  </a:pathLst>
                </a:custGeom>
                <a:solidFill>
                  <a:srgbClr val="000000"/>
                </a:solidFill>
                <a:ln w="0" cap="flat">
                  <a:noFill/>
                  <a:prstDash val="solid"/>
                  <a:miter/>
                </a:ln>
              </p:spPr>
              <p:txBody>
                <a:bodyPr rtlCol="0" anchor="ctr"/>
                <a:lstStyle/>
                <a:p>
                  <a:endParaRPr lang="en-US"/>
                </a:p>
              </p:txBody>
            </p:sp>
            <p:sp>
              <p:nvSpPr>
                <p:cNvPr id="116" name="Freeform 115">
                  <a:extLst>
                    <a:ext uri="{FF2B5EF4-FFF2-40B4-BE49-F238E27FC236}">
                      <a16:creationId xmlns:a16="http://schemas.microsoft.com/office/drawing/2014/main" id="{4F6E706B-E2F4-914A-DFC5-D1407F160E78}"/>
                    </a:ext>
                  </a:extLst>
                </p:cNvPr>
                <p:cNvSpPr/>
                <p:nvPr/>
              </p:nvSpPr>
              <p:spPr>
                <a:xfrm>
                  <a:off x="10705252" y="4771347"/>
                  <a:ext cx="79188" cy="89962"/>
                </a:xfrm>
                <a:custGeom>
                  <a:avLst/>
                  <a:gdLst>
                    <a:gd name="connsiteX0" fmla="*/ 0 w 79188"/>
                    <a:gd name="connsiteY0" fmla="*/ 18092 h 89962"/>
                    <a:gd name="connsiteX1" fmla="*/ 5120 w 79188"/>
                    <a:gd name="connsiteY1" fmla="*/ 5068 h 89962"/>
                    <a:gd name="connsiteX2" fmla="*/ 18511 w 79188"/>
                    <a:gd name="connsiteY2" fmla="*/ 0 h 89962"/>
                    <a:gd name="connsiteX3" fmla="*/ 32006 w 79188"/>
                    <a:gd name="connsiteY3" fmla="*/ 5068 h 89962"/>
                    <a:gd name="connsiteX4" fmla="*/ 37073 w 79188"/>
                    <a:gd name="connsiteY4" fmla="*/ 18381 h 89962"/>
                    <a:gd name="connsiteX5" fmla="*/ 37073 w 79188"/>
                    <a:gd name="connsiteY5" fmla="*/ 22714 h 89962"/>
                    <a:gd name="connsiteX6" fmla="*/ 32006 w 79188"/>
                    <a:gd name="connsiteY6" fmla="*/ 35633 h 89962"/>
                    <a:gd name="connsiteX7" fmla="*/ 18641 w 79188"/>
                    <a:gd name="connsiteY7" fmla="*/ 40675 h 89962"/>
                    <a:gd name="connsiteX8" fmla="*/ 5277 w 79188"/>
                    <a:gd name="connsiteY8" fmla="*/ 35712 h 89962"/>
                    <a:gd name="connsiteX9" fmla="*/ 26 w 79188"/>
                    <a:gd name="connsiteY9" fmla="*/ 22346 h 89962"/>
                    <a:gd name="connsiteX10" fmla="*/ 26 w 79188"/>
                    <a:gd name="connsiteY10" fmla="*/ 18066 h 89962"/>
                    <a:gd name="connsiteX11" fmla="*/ 10213 w 79188"/>
                    <a:gd name="connsiteY11" fmla="*/ 22688 h 89962"/>
                    <a:gd name="connsiteX12" fmla="*/ 12524 w 79188"/>
                    <a:gd name="connsiteY12" fmla="*/ 29410 h 89962"/>
                    <a:gd name="connsiteX13" fmla="*/ 18615 w 79188"/>
                    <a:gd name="connsiteY13" fmla="*/ 31957 h 89962"/>
                    <a:gd name="connsiteX14" fmla="*/ 24628 w 79188"/>
                    <a:gd name="connsiteY14" fmla="*/ 29410 h 89962"/>
                    <a:gd name="connsiteX15" fmla="*/ 26912 w 79188"/>
                    <a:gd name="connsiteY15" fmla="*/ 22451 h 89962"/>
                    <a:gd name="connsiteX16" fmla="*/ 26912 w 79188"/>
                    <a:gd name="connsiteY16" fmla="*/ 18040 h 89962"/>
                    <a:gd name="connsiteX17" fmla="*/ 24602 w 79188"/>
                    <a:gd name="connsiteY17" fmla="*/ 11291 h 89962"/>
                    <a:gd name="connsiteX18" fmla="*/ 18511 w 79188"/>
                    <a:gd name="connsiteY18" fmla="*/ 8692 h 89962"/>
                    <a:gd name="connsiteX19" fmla="*/ 12472 w 79188"/>
                    <a:gd name="connsiteY19" fmla="*/ 11318 h 89962"/>
                    <a:gd name="connsiteX20" fmla="*/ 10213 w 79188"/>
                    <a:gd name="connsiteY20" fmla="*/ 18224 h 89962"/>
                    <a:gd name="connsiteX21" fmla="*/ 10213 w 79188"/>
                    <a:gd name="connsiteY21" fmla="*/ 22688 h 89962"/>
                    <a:gd name="connsiteX22" fmla="*/ 21635 w 79188"/>
                    <a:gd name="connsiteY22" fmla="*/ 82216 h 89962"/>
                    <a:gd name="connsiteX23" fmla="*/ 14125 w 79188"/>
                    <a:gd name="connsiteY23" fmla="*/ 77883 h 89962"/>
                    <a:gd name="connsiteX24" fmla="*/ 56844 w 79188"/>
                    <a:gd name="connsiteY24" fmla="*/ 9479 h 89962"/>
                    <a:gd name="connsiteX25" fmla="*/ 64354 w 79188"/>
                    <a:gd name="connsiteY25" fmla="*/ 13812 h 89962"/>
                    <a:gd name="connsiteX26" fmla="*/ 21635 w 79188"/>
                    <a:gd name="connsiteY26" fmla="*/ 82216 h 89962"/>
                    <a:gd name="connsiteX27" fmla="*/ 42062 w 79188"/>
                    <a:gd name="connsiteY27" fmla="*/ 67327 h 89962"/>
                    <a:gd name="connsiteX28" fmla="*/ 47287 w 79188"/>
                    <a:gd name="connsiteY28" fmla="*/ 54277 h 89962"/>
                    <a:gd name="connsiteX29" fmla="*/ 60625 w 79188"/>
                    <a:gd name="connsiteY29" fmla="*/ 49288 h 89962"/>
                    <a:gd name="connsiteX30" fmla="*/ 73989 w 79188"/>
                    <a:gd name="connsiteY30" fmla="*/ 54277 h 89962"/>
                    <a:gd name="connsiteX31" fmla="*/ 79188 w 79188"/>
                    <a:gd name="connsiteY31" fmla="*/ 67747 h 89962"/>
                    <a:gd name="connsiteX32" fmla="*/ 79188 w 79188"/>
                    <a:gd name="connsiteY32" fmla="*/ 72001 h 89962"/>
                    <a:gd name="connsiteX33" fmla="*/ 74173 w 79188"/>
                    <a:gd name="connsiteY33" fmla="*/ 84894 h 89962"/>
                    <a:gd name="connsiteX34" fmla="*/ 60730 w 79188"/>
                    <a:gd name="connsiteY34" fmla="*/ 89962 h 89962"/>
                    <a:gd name="connsiteX35" fmla="*/ 47182 w 79188"/>
                    <a:gd name="connsiteY35" fmla="*/ 84947 h 89962"/>
                    <a:gd name="connsiteX36" fmla="*/ 42036 w 79188"/>
                    <a:gd name="connsiteY36" fmla="*/ 71686 h 89962"/>
                    <a:gd name="connsiteX37" fmla="*/ 42036 w 79188"/>
                    <a:gd name="connsiteY37" fmla="*/ 67301 h 89962"/>
                    <a:gd name="connsiteX38" fmla="*/ 52276 w 79188"/>
                    <a:gd name="connsiteY38" fmla="*/ 71949 h 89962"/>
                    <a:gd name="connsiteX39" fmla="*/ 54638 w 79188"/>
                    <a:gd name="connsiteY39" fmla="*/ 78645 h 89962"/>
                    <a:gd name="connsiteX40" fmla="*/ 60730 w 79188"/>
                    <a:gd name="connsiteY40" fmla="*/ 81271 h 89962"/>
                    <a:gd name="connsiteX41" fmla="*/ 66769 w 79188"/>
                    <a:gd name="connsiteY41" fmla="*/ 78776 h 89962"/>
                    <a:gd name="connsiteX42" fmla="*/ 68975 w 79188"/>
                    <a:gd name="connsiteY42" fmla="*/ 71765 h 89962"/>
                    <a:gd name="connsiteX43" fmla="*/ 68975 w 79188"/>
                    <a:gd name="connsiteY43" fmla="*/ 67248 h 89962"/>
                    <a:gd name="connsiteX44" fmla="*/ 66638 w 79188"/>
                    <a:gd name="connsiteY44" fmla="*/ 60526 h 89962"/>
                    <a:gd name="connsiteX45" fmla="*/ 60625 w 79188"/>
                    <a:gd name="connsiteY45" fmla="*/ 58006 h 89962"/>
                    <a:gd name="connsiteX46" fmla="*/ 54586 w 79188"/>
                    <a:gd name="connsiteY46" fmla="*/ 60526 h 89962"/>
                    <a:gd name="connsiteX47" fmla="*/ 52276 w 79188"/>
                    <a:gd name="connsiteY47" fmla="*/ 67511 h 89962"/>
                    <a:gd name="connsiteX48" fmla="*/ 52276 w 79188"/>
                    <a:gd name="connsiteY48" fmla="*/ 71949 h 8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62">
                      <a:moveTo>
                        <a:pt x="0" y="18092"/>
                      </a:moveTo>
                      <a:cubicBezTo>
                        <a:pt x="0" y="12814"/>
                        <a:pt x="1706" y="8455"/>
                        <a:pt x="5120" y="5068"/>
                      </a:cubicBezTo>
                      <a:cubicBezTo>
                        <a:pt x="8533" y="1681"/>
                        <a:pt x="12997" y="0"/>
                        <a:pt x="18511" y="0"/>
                      </a:cubicBezTo>
                      <a:cubicBezTo>
                        <a:pt x="24024" y="0"/>
                        <a:pt x="28619" y="1681"/>
                        <a:pt x="32006" y="5068"/>
                      </a:cubicBezTo>
                      <a:cubicBezTo>
                        <a:pt x="35393" y="8455"/>
                        <a:pt x="37073" y="12893"/>
                        <a:pt x="37073" y="18381"/>
                      </a:cubicBezTo>
                      <a:lnTo>
                        <a:pt x="37073" y="22714"/>
                      </a:lnTo>
                      <a:cubicBezTo>
                        <a:pt x="37073" y="27966"/>
                        <a:pt x="35393" y="32272"/>
                        <a:pt x="32006" y="35633"/>
                      </a:cubicBezTo>
                      <a:cubicBezTo>
                        <a:pt x="28619" y="38994"/>
                        <a:pt x="24155" y="40675"/>
                        <a:pt x="18641" y="40675"/>
                      </a:cubicBezTo>
                      <a:cubicBezTo>
                        <a:pt x="13128" y="40675"/>
                        <a:pt x="8769" y="39020"/>
                        <a:pt x="5277" y="35712"/>
                      </a:cubicBezTo>
                      <a:cubicBezTo>
                        <a:pt x="1759" y="32403"/>
                        <a:pt x="26" y="27939"/>
                        <a:pt x="26" y="22346"/>
                      </a:cubicBezTo>
                      <a:lnTo>
                        <a:pt x="26" y="18066"/>
                      </a:lnTo>
                      <a:close/>
                      <a:moveTo>
                        <a:pt x="10213" y="22688"/>
                      </a:moveTo>
                      <a:cubicBezTo>
                        <a:pt x="10213" y="25471"/>
                        <a:pt x="10975" y="27703"/>
                        <a:pt x="12524" y="29410"/>
                      </a:cubicBezTo>
                      <a:cubicBezTo>
                        <a:pt x="14073" y="31116"/>
                        <a:pt x="16095" y="31957"/>
                        <a:pt x="18615" y="31957"/>
                      </a:cubicBezTo>
                      <a:cubicBezTo>
                        <a:pt x="21136" y="31957"/>
                        <a:pt x="23105" y="31116"/>
                        <a:pt x="24628" y="29410"/>
                      </a:cubicBezTo>
                      <a:cubicBezTo>
                        <a:pt x="26151" y="27703"/>
                        <a:pt x="26912" y="25392"/>
                        <a:pt x="26912" y="22451"/>
                      </a:cubicBezTo>
                      <a:lnTo>
                        <a:pt x="26912" y="18040"/>
                      </a:lnTo>
                      <a:cubicBezTo>
                        <a:pt x="26912" y="15256"/>
                        <a:pt x="26151" y="13025"/>
                        <a:pt x="24602" y="11291"/>
                      </a:cubicBezTo>
                      <a:cubicBezTo>
                        <a:pt x="23053" y="9558"/>
                        <a:pt x="21031" y="8692"/>
                        <a:pt x="18511" y="8692"/>
                      </a:cubicBezTo>
                      <a:cubicBezTo>
                        <a:pt x="15990" y="8692"/>
                        <a:pt x="13968" y="9558"/>
                        <a:pt x="12472" y="11318"/>
                      </a:cubicBezTo>
                      <a:cubicBezTo>
                        <a:pt x="10975" y="13077"/>
                        <a:pt x="10213" y="15361"/>
                        <a:pt x="10213" y="18224"/>
                      </a:cubicBezTo>
                      <a:lnTo>
                        <a:pt x="10213" y="22688"/>
                      </a:lnTo>
                      <a:close/>
                      <a:moveTo>
                        <a:pt x="21635" y="82216"/>
                      </a:moveTo>
                      <a:lnTo>
                        <a:pt x="14125" y="77883"/>
                      </a:lnTo>
                      <a:lnTo>
                        <a:pt x="56844" y="9479"/>
                      </a:lnTo>
                      <a:lnTo>
                        <a:pt x="64354" y="13812"/>
                      </a:lnTo>
                      <a:lnTo>
                        <a:pt x="21635" y="82216"/>
                      </a:lnTo>
                      <a:close/>
                      <a:moveTo>
                        <a:pt x="42062" y="67327"/>
                      </a:moveTo>
                      <a:cubicBezTo>
                        <a:pt x="42062" y="61944"/>
                        <a:pt x="43795" y="57612"/>
                        <a:pt x="47287" y="54277"/>
                      </a:cubicBezTo>
                      <a:cubicBezTo>
                        <a:pt x="50779" y="50942"/>
                        <a:pt x="55217" y="49288"/>
                        <a:pt x="60625" y="49288"/>
                      </a:cubicBezTo>
                      <a:cubicBezTo>
                        <a:pt x="66034" y="49288"/>
                        <a:pt x="70523" y="50942"/>
                        <a:pt x="73989" y="54277"/>
                      </a:cubicBezTo>
                      <a:cubicBezTo>
                        <a:pt x="77455" y="57612"/>
                        <a:pt x="79188" y="62102"/>
                        <a:pt x="79188" y="67747"/>
                      </a:cubicBezTo>
                      <a:lnTo>
                        <a:pt x="79188" y="72001"/>
                      </a:lnTo>
                      <a:cubicBezTo>
                        <a:pt x="79188" y="77201"/>
                        <a:pt x="77508" y="81507"/>
                        <a:pt x="74173" y="84894"/>
                      </a:cubicBezTo>
                      <a:cubicBezTo>
                        <a:pt x="70839" y="88282"/>
                        <a:pt x="66349" y="89962"/>
                        <a:pt x="60730" y="89962"/>
                      </a:cubicBezTo>
                      <a:cubicBezTo>
                        <a:pt x="55111" y="89962"/>
                        <a:pt x="50595" y="88282"/>
                        <a:pt x="47182" y="84947"/>
                      </a:cubicBezTo>
                      <a:cubicBezTo>
                        <a:pt x="43769" y="81612"/>
                        <a:pt x="42036" y="77174"/>
                        <a:pt x="42036" y="71686"/>
                      </a:cubicBezTo>
                      <a:lnTo>
                        <a:pt x="42036" y="67301"/>
                      </a:lnTo>
                      <a:close/>
                      <a:moveTo>
                        <a:pt x="52276" y="71949"/>
                      </a:moveTo>
                      <a:cubicBezTo>
                        <a:pt x="52276" y="74680"/>
                        <a:pt x="53063" y="76912"/>
                        <a:pt x="54638" y="78645"/>
                      </a:cubicBezTo>
                      <a:cubicBezTo>
                        <a:pt x="56214" y="80378"/>
                        <a:pt x="58262" y="81271"/>
                        <a:pt x="60730" y="81271"/>
                      </a:cubicBezTo>
                      <a:cubicBezTo>
                        <a:pt x="63198" y="81271"/>
                        <a:pt x="65299" y="80430"/>
                        <a:pt x="66769" y="78776"/>
                      </a:cubicBezTo>
                      <a:cubicBezTo>
                        <a:pt x="68239" y="77122"/>
                        <a:pt x="68975" y="74785"/>
                        <a:pt x="68975" y="71765"/>
                      </a:cubicBezTo>
                      <a:lnTo>
                        <a:pt x="68975" y="67248"/>
                      </a:lnTo>
                      <a:cubicBezTo>
                        <a:pt x="68975" y="64439"/>
                        <a:pt x="68187" y="62207"/>
                        <a:pt x="66638" y="60526"/>
                      </a:cubicBezTo>
                      <a:cubicBezTo>
                        <a:pt x="65063" y="58846"/>
                        <a:pt x="63067" y="58006"/>
                        <a:pt x="60625" y="58006"/>
                      </a:cubicBezTo>
                      <a:cubicBezTo>
                        <a:pt x="58183" y="58006"/>
                        <a:pt x="56135" y="58846"/>
                        <a:pt x="54586" y="60526"/>
                      </a:cubicBezTo>
                      <a:cubicBezTo>
                        <a:pt x="53037" y="62207"/>
                        <a:pt x="52276" y="64544"/>
                        <a:pt x="52276" y="67511"/>
                      </a:cubicBezTo>
                      <a:lnTo>
                        <a:pt x="52276" y="71949"/>
                      </a:lnTo>
                      <a:close/>
                    </a:path>
                  </a:pathLst>
                </a:custGeom>
                <a:solidFill>
                  <a:srgbClr val="000000"/>
                </a:solidFill>
                <a:ln w="0" cap="flat">
                  <a:noFill/>
                  <a:prstDash val="solid"/>
                  <a:miter/>
                </a:ln>
              </p:spPr>
              <p:txBody>
                <a:bodyPr rtlCol="0" anchor="ctr"/>
                <a:lstStyle/>
                <a:p>
                  <a:endParaRPr lang="en-US"/>
                </a:p>
              </p:txBody>
            </p:sp>
          </p:grpSp>
        </p:grpSp>
        <p:grpSp>
          <p:nvGrpSpPr>
            <p:cNvPr id="14" name="Graphic 630">
              <a:extLst>
                <a:ext uri="{FF2B5EF4-FFF2-40B4-BE49-F238E27FC236}">
                  <a16:creationId xmlns:a16="http://schemas.microsoft.com/office/drawing/2014/main" id="{0631ACBF-E14C-0311-18A8-494E80263FA9}"/>
                </a:ext>
              </a:extLst>
            </p:cNvPr>
            <p:cNvGrpSpPr/>
            <p:nvPr/>
          </p:nvGrpSpPr>
          <p:grpSpPr>
            <a:xfrm>
              <a:off x="5200773" y="5367891"/>
              <a:ext cx="5583667" cy="89962"/>
              <a:chOff x="5200773" y="5367891"/>
              <a:chExt cx="5583667" cy="89962"/>
            </a:xfrm>
            <a:solidFill>
              <a:srgbClr val="000000"/>
            </a:solidFill>
          </p:grpSpPr>
          <p:grpSp>
            <p:nvGrpSpPr>
              <p:cNvPr id="64" name="Graphic 630">
                <a:extLst>
                  <a:ext uri="{FF2B5EF4-FFF2-40B4-BE49-F238E27FC236}">
                    <a16:creationId xmlns:a16="http://schemas.microsoft.com/office/drawing/2014/main" id="{226B9A6B-A7E2-28C1-CCC5-CD2A54C33F3F}"/>
                  </a:ext>
                </a:extLst>
              </p:cNvPr>
              <p:cNvGrpSpPr/>
              <p:nvPr/>
            </p:nvGrpSpPr>
            <p:grpSpPr>
              <a:xfrm>
                <a:off x="5200773" y="5367891"/>
                <a:ext cx="218791" cy="89962"/>
                <a:chOff x="5200773" y="5367891"/>
                <a:chExt cx="218791" cy="89962"/>
              </a:xfrm>
              <a:solidFill>
                <a:srgbClr val="000000"/>
              </a:solidFill>
            </p:grpSpPr>
            <p:sp>
              <p:nvSpPr>
                <p:cNvPr id="101" name="Freeform 100">
                  <a:extLst>
                    <a:ext uri="{FF2B5EF4-FFF2-40B4-BE49-F238E27FC236}">
                      <a16:creationId xmlns:a16="http://schemas.microsoft.com/office/drawing/2014/main" id="{7BDF5621-A7BF-37A8-9599-01C7D4DA350D}"/>
                    </a:ext>
                  </a:extLst>
                </p:cNvPr>
                <p:cNvSpPr/>
                <p:nvPr/>
              </p:nvSpPr>
              <p:spPr>
                <a:xfrm>
                  <a:off x="5200773" y="5367944"/>
                  <a:ext cx="57343" cy="89909"/>
                </a:xfrm>
                <a:custGeom>
                  <a:avLst/>
                  <a:gdLst>
                    <a:gd name="connsiteX0" fmla="*/ 55400 w 57343"/>
                    <a:gd name="connsiteY0" fmla="*/ 24289 h 89909"/>
                    <a:gd name="connsiteX1" fmla="*/ 52092 w 57343"/>
                    <a:gd name="connsiteY1" fmla="*/ 35738 h 89909"/>
                    <a:gd name="connsiteX2" fmla="*/ 43086 w 57343"/>
                    <a:gd name="connsiteY2" fmla="*/ 43642 h 89909"/>
                    <a:gd name="connsiteX3" fmla="*/ 53641 w 57343"/>
                    <a:gd name="connsiteY3" fmla="*/ 52360 h 89909"/>
                    <a:gd name="connsiteX4" fmla="*/ 57343 w 57343"/>
                    <a:gd name="connsiteY4" fmla="*/ 64859 h 89909"/>
                    <a:gd name="connsiteX5" fmla="*/ 49519 w 57343"/>
                    <a:gd name="connsiteY5" fmla="*/ 83161 h 89909"/>
                    <a:gd name="connsiteX6" fmla="*/ 28724 w 57343"/>
                    <a:gd name="connsiteY6" fmla="*/ 89910 h 89909"/>
                    <a:gd name="connsiteX7" fmla="*/ 7851 w 57343"/>
                    <a:gd name="connsiteY7" fmla="*/ 83108 h 89909"/>
                    <a:gd name="connsiteX8" fmla="*/ 0 w 57343"/>
                    <a:gd name="connsiteY8" fmla="*/ 64832 h 89909"/>
                    <a:gd name="connsiteX9" fmla="*/ 3728 w 57343"/>
                    <a:gd name="connsiteY9" fmla="*/ 52202 h 89909"/>
                    <a:gd name="connsiteX10" fmla="*/ 14178 w 57343"/>
                    <a:gd name="connsiteY10" fmla="*/ 43616 h 89909"/>
                    <a:gd name="connsiteX11" fmla="*/ 5251 w 57343"/>
                    <a:gd name="connsiteY11" fmla="*/ 35712 h 89909"/>
                    <a:gd name="connsiteX12" fmla="*/ 1969 w 57343"/>
                    <a:gd name="connsiteY12" fmla="*/ 24263 h 89909"/>
                    <a:gd name="connsiteX13" fmla="*/ 9190 w 57343"/>
                    <a:gd name="connsiteY13" fmla="*/ 6538 h 89909"/>
                    <a:gd name="connsiteX14" fmla="*/ 28672 w 57343"/>
                    <a:gd name="connsiteY14" fmla="*/ 0 h 89909"/>
                    <a:gd name="connsiteX15" fmla="*/ 48206 w 57343"/>
                    <a:gd name="connsiteY15" fmla="*/ 6538 h 89909"/>
                    <a:gd name="connsiteX16" fmla="*/ 55427 w 57343"/>
                    <a:gd name="connsiteY16" fmla="*/ 24263 h 89909"/>
                    <a:gd name="connsiteX17" fmla="*/ 42719 w 57343"/>
                    <a:gd name="connsiteY17" fmla="*/ 64123 h 89909"/>
                    <a:gd name="connsiteX18" fmla="*/ 38833 w 57343"/>
                    <a:gd name="connsiteY18" fmla="*/ 53646 h 89909"/>
                    <a:gd name="connsiteX19" fmla="*/ 28593 w 57343"/>
                    <a:gd name="connsiteY19" fmla="*/ 49655 h 89909"/>
                    <a:gd name="connsiteX20" fmla="*/ 18406 w 57343"/>
                    <a:gd name="connsiteY20" fmla="*/ 53620 h 89909"/>
                    <a:gd name="connsiteX21" fmla="*/ 14599 w 57343"/>
                    <a:gd name="connsiteY21" fmla="*/ 64150 h 89909"/>
                    <a:gd name="connsiteX22" fmla="*/ 18353 w 57343"/>
                    <a:gd name="connsiteY22" fmla="*/ 74417 h 89909"/>
                    <a:gd name="connsiteX23" fmla="*/ 28724 w 57343"/>
                    <a:gd name="connsiteY23" fmla="*/ 78251 h 89909"/>
                    <a:gd name="connsiteX24" fmla="*/ 39043 w 57343"/>
                    <a:gd name="connsiteY24" fmla="*/ 74522 h 89909"/>
                    <a:gd name="connsiteX25" fmla="*/ 42745 w 57343"/>
                    <a:gd name="connsiteY25" fmla="*/ 64123 h 89909"/>
                    <a:gd name="connsiteX26" fmla="*/ 40855 w 57343"/>
                    <a:gd name="connsiteY26" fmla="*/ 24814 h 89909"/>
                    <a:gd name="connsiteX27" fmla="*/ 37546 w 57343"/>
                    <a:gd name="connsiteY27" fmla="*/ 15414 h 89909"/>
                    <a:gd name="connsiteX28" fmla="*/ 28645 w 57343"/>
                    <a:gd name="connsiteY28" fmla="*/ 11711 h 89909"/>
                    <a:gd name="connsiteX29" fmla="*/ 19823 w 57343"/>
                    <a:gd name="connsiteY29" fmla="*/ 15230 h 89909"/>
                    <a:gd name="connsiteX30" fmla="*/ 16568 w 57343"/>
                    <a:gd name="connsiteY30" fmla="*/ 24814 h 89909"/>
                    <a:gd name="connsiteX31" fmla="*/ 19850 w 57343"/>
                    <a:gd name="connsiteY31" fmla="*/ 34373 h 89909"/>
                    <a:gd name="connsiteX32" fmla="*/ 28724 w 57343"/>
                    <a:gd name="connsiteY32" fmla="*/ 37917 h 89909"/>
                    <a:gd name="connsiteX33" fmla="*/ 37599 w 57343"/>
                    <a:gd name="connsiteY33" fmla="*/ 34373 h 89909"/>
                    <a:gd name="connsiteX34" fmla="*/ 40881 w 57343"/>
                    <a:gd name="connsiteY34" fmla="*/ 24814 h 8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7343" h="89909">
                      <a:moveTo>
                        <a:pt x="55400" y="24289"/>
                      </a:moveTo>
                      <a:cubicBezTo>
                        <a:pt x="55400" y="28569"/>
                        <a:pt x="54298" y="32403"/>
                        <a:pt x="52092" y="35738"/>
                      </a:cubicBezTo>
                      <a:cubicBezTo>
                        <a:pt x="49887" y="39073"/>
                        <a:pt x="46893" y="41725"/>
                        <a:pt x="43086" y="43642"/>
                      </a:cubicBezTo>
                      <a:cubicBezTo>
                        <a:pt x="47655" y="45769"/>
                        <a:pt x="51173" y="48657"/>
                        <a:pt x="53641" y="52360"/>
                      </a:cubicBezTo>
                      <a:cubicBezTo>
                        <a:pt x="56109" y="56062"/>
                        <a:pt x="57343" y="60211"/>
                        <a:pt x="57343" y="64859"/>
                      </a:cubicBezTo>
                      <a:cubicBezTo>
                        <a:pt x="57343" y="72553"/>
                        <a:pt x="54744" y="78645"/>
                        <a:pt x="49519" y="83161"/>
                      </a:cubicBezTo>
                      <a:cubicBezTo>
                        <a:pt x="44320" y="87678"/>
                        <a:pt x="37389" y="89910"/>
                        <a:pt x="28724" y="89910"/>
                      </a:cubicBezTo>
                      <a:cubicBezTo>
                        <a:pt x="20060" y="89910"/>
                        <a:pt x="13075" y="87651"/>
                        <a:pt x="7851" y="83108"/>
                      </a:cubicBezTo>
                      <a:cubicBezTo>
                        <a:pt x="2626" y="78592"/>
                        <a:pt x="0" y="72500"/>
                        <a:pt x="0" y="64832"/>
                      </a:cubicBezTo>
                      <a:cubicBezTo>
                        <a:pt x="0" y="60132"/>
                        <a:pt x="1234" y="55931"/>
                        <a:pt x="3728" y="52202"/>
                      </a:cubicBezTo>
                      <a:cubicBezTo>
                        <a:pt x="6223" y="48473"/>
                        <a:pt x="9689" y="45611"/>
                        <a:pt x="14178" y="43616"/>
                      </a:cubicBezTo>
                      <a:cubicBezTo>
                        <a:pt x="10424" y="41699"/>
                        <a:pt x="7430" y="39047"/>
                        <a:pt x="5251" y="35712"/>
                      </a:cubicBezTo>
                      <a:cubicBezTo>
                        <a:pt x="3072" y="32377"/>
                        <a:pt x="1969" y="28543"/>
                        <a:pt x="1969" y="24263"/>
                      </a:cubicBezTo>
                      <a:cubicBezTo>
                        <a:pt x="1969" y="16805"/>
                        <a:pt x="4385" y="10897"/>
                        <a:pt x="9190" y="6538"/>
                      </a:cubicBezTo>
                      <a:cubicBezTo>
                        <a:pt x="13994" y="2179"/>
                        <a:pt x="20480" y="0"/>
                        <a:pt x="28672" y="0"/>
                      </a:cubicBezTo>
                      <a:cubicBezTo>
                        <a:pt x="36864" y="0"/>
                        <a:pt x="43401" y="2179"/>
                        <a:pt x="48206" y="6538"/>
                      </a:cubicBezTo>
                      <a:cubicBezTo>
                        <a:pt x="53011" y="10897"/>
                        <a:pt x="55427" y="16805"/>
                        <a:pt x="55427" y="24263"/>
                      </a:cubicBezTo>
                      <a:close/>
                      <a:moveTo>
                        <a:pt x="42719" y="64123"/>
                      </a:moveTo>
                      <a:cubicBezTo>
                        <a:pt x="42719" y="59791"/>
                        <a:pt x="41432" y="56298"/>
                        <a:pt x="38833" y="53646"/>
                      </a:cubicBezTo>
                      <a:cubicBezTo>
                        <a:pt x="36233" y="50994"/>
                        <a:pt x="32820" y="49655"/>
                        <a:pt x="28593" y="49655"/>
                      </a:cubicBezTo>
                      <a:cubicBezTo>
                        <a:pt x="24366" y="49655"/>
                        <a:pt x="20952" y="50968"/>
                        <a:pt x="18406" y="53620"/>
                      </a:cubicBezTo>
                      <a:cubicBezTo>
                        <a:pt x="15859" y="56272"/>
                        <a:pt x="14599" y="59765"/>
                        <a:pt x="14599" y="64150"/>
                      </a:cubicBezTo>
                      <a:cubicBezTo>
                        <a:pt x="14599" y="68535"/>
                        <a:pt x="15859" y="71870"/>
                        <a:pt x="18353" y="74417"/>
                      </a:cubicBezTo>
                      <a:cubicBezTo>
                        <a:pt x="20847" y="76990"/>
                        <a:pt x="24313" y="78251"/>
                        <a:pt x="28724" y="78251"/>
                      </a:cubicBezTo>
                      <a:cubicBezTo>
                        <a:pt x="33135" y="78251"/>
                        <a:pt x="36575" y="77017"/>
                        <a:pt x="39043" y="74522"/>
                      </a:cubicBezTo>
                      <a:cubicBezTo>
                        <a:pt x="41511" y="72027"/>
                        <a:pt x="42745" y="68561"/>
                        <a:pt x="42745" y="64123"/>
                      </a:cubicBezTo>
                      <a:close/>
                      <a:moveTo>
                        <a:pt x="40855" y="24814"/>
                      </a:moveTo>
                      <a:cubicBezTo>
                        <a:pt x="40855" y="21007"/>
                        <a:pt x="39752" y="17882"/>
                        <a:pt x="37546" y="15414"/>
                      </a:cubicBezTo>
                      <a:cubicBezTo>
                        <a:pt x="35341" y="12945"/>
                        <a:pt x="32374" y="11711"/>
                        <a:pt x="28645" y="11711"/>
                      </a:cubicBezTo>
                      <a:cubicBezTo>
                        <a:pt x="24917" y="11711"/>
                        <a:pt x="21976" y="12893"/>
                        <a:pt x="19823" y="15230"/>
                      </a:cubicBezTo>
                      <a:cubicBezTo>
                        <a:pt x="17670" y="17567"/>
                        <a:pt x="16568" y="20770"/>
                        <a:pt x="16568" y="24814"/>
                      </a:cubicBezTo>
                      <a:cubicBezTo>
                        <a:pt x="16568" y="28858"/>
                        <a:pt x="17670" y="32009"/>
                        <a:pt x="19850" y="34373"/>
                      </a:cubicBezTo>
                      <a:cubicBezTo>
                        <a:pt x="22029" y="36736"/>
                        <a:pt x="24996" y="37917"/>
                        <a:pt x="28724" y="37917"/>
                      </a:cubicBezTo>
                      <a:cubicBezTo>
                        <a:pt x="32452" y="37917"/>
                        <a:pt x="35393" y="36736"/>
                        <a:pt x="37599" y="34373"/>
                      </a:cubicBezTo>
                      <a:cubicBezTo>
                        <a:pt x="39778" y="32009"/>
                        <a:pt x="40881" y="28832"/>
                        <a:pt x="40881" y="24814"/>
                      </a:cubicBezTo>
                      <a:close/>
                    </a:path>
                  </a:pathLst>
                </a:custGeom>
                <a:solidFill>
                  <a:srgbClr val="000000"/>
                </a:solidFill>
                <a:ln w="0" cap="flat">
                  <a:noFill/>
                  <a:prstDash val="solid"/>
                  <a:miter/>
                </a:ln>
              </p:spPr>
              <p:txBody>
                <a:bodyPr rtlCol="0" anchor="ctr"/>
                <a:lstStyle/>
                <a:p>
                  <a:endParaRPr lang="en-US"/>
                </a:p>
              </p:txBody>
            </p:sp>
            <p:sp>
              <p:nvSpPr>
                <p:cNvPr id="102" name="Freeform 101">
                  <a:extLst>
                    <a:ext uri="{FF2B5EF4-FFF2-40B4-BE49-F238E27FC236}">
                      <a16:creationId xmlns:a16="http://schemas.microsoft.com/office/drawing/2014/main" id="{B4F52324-B8FC-91C8-A9BB-EC02E01C5395}"/>
                    </a:ext>
                  </a:extLst>
                </p:cNvPr>
                <p:cNvSpPr/>
                <p:nvPr/>
              </p:nvSpPr>
              <p:spPr>
                <a:xfrm>
                  <a:off x="5274552" y="5368863"/>
                  <a:ext cx="35997" cy="87808"/>
                </a:xfrm>
                <a:custGeom>
                  <a:avLst/>
                  <a:gdLst>
                    <a:gd name="connsiteX0" fmla="*/ 35997 w 35997"/>
                    <a:gd name="connsiteY0" fmla="*/ 87783 h 87808"/>
                    <a:gd name="connsiteX1" fmla="*/ 21451 w 35997"/>
                    <a:gd name="connsiteY1" fmla="*/ 87783 h 87808"/>
                    <a:gd name="connsiteX2" fmla="*/ 21451 w 35997"/>
                    <a:gd name="connsiteY2" fmla="*/ 17488 h 87808"/>
                    <a:gd name="connsiteX3" fmla="*/ 0 w 35997"/>
                    <a:gd name="connsiteY3" fmla="*/ 24814 h 87808"/>
                    <a:gd name="connsiteX4" fmla="*/ 0 w 35997"/>
                    <a:gd name="connsiteY4" fmla="*/ 12552 h 87808"/>
                    <a:gd name="connsiteX5" fmla="*/ 34133 w 35997"/>
                    <a:gd name="connsiteY5" fmla="*/ 0 h 87808"/>
                    <a:gd name="connsiteX6" fmla="*/ 35997 w 35997"/>
                    <a:gd name="connsiteY6" fmla="*/ 0 h 87808"/>
                    <a:gd name="connsiteX7" fmla="*/ 35997 w 35997"/>
                    <a:gd name="connsiteY7" fmla="*/ 87809 h 87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997" h="87808">
                      <a:moveTo>
                        <a:pt x="35997" y="87783"/>
                      </a:moveTo>
                      <a:lnTo>
                        <a:pt x="21451" y="87783"/>
                      </a:lnTo>
                      <a:lnTo>
                        <a:pt x="21451" y="17488"/>
                      </a:lnTo>
                      <a:lnTo>
                        <a:pt x="0" y="24814"/>
                      </a:lnTo>
                      <a:lnTo>
                        <a:pt x="0" y="12552"/>
                      </a:lnTo>
                      <a:lnTo>
                        <a:pt x="34133" y="0"/>
                      </a:lnTo>
                      <a:lnTo>
                        <a:pt x="35997" y="0"/>
                      </a:lnTo>
                      <a:lnTo>
                        <a:pt x="35997" y="87809"/>
                      </a:lnTo>
                      <a:close/>
                    </a:path>
                  </a:pathLst>
                </a:custGeom>
                <a:solidFill>
                  <a:srgbClr val="000000"/>
                </a:solidFill>
                <a:ln w="0" cap="flat">
                  <a:noFill/>
                  <a:prstDash val="solid"/>
                  <a:miter/>
                </a:ln>
              </p:spPr>
              <p:txBody>
                <a:bodyPr rtlCol="0" anchor="ctr"/>
                <a:lstStyle/>
                <a:p>
                  <a:endParaRPr lang="en-US"/>
                </a:p>
              </p:txBody>
            </p:sp>
            <p:sp>
              <p:nvSpPr>
                <p:cNvPr id="103" name="Freeform 102">
                  <a:extLst>
                    <a:ext uri="{FF2B5EF4-FFF2-40B4-BE49-F238E27FC236}">
                      <a16:creationId xmlns:a16="http://schemas.microsoft.com/office/drawing/2014/main" id="{C473A5EB-249F-56AC-39E1-DD3C3DEA4985}"/>
                    </a:ext>
                  </a:extLst>
                </p:cNvPr>
                <p:cNvSpPr/>
                <p:nvPr/>
              </p:nvSpPr>
              <p:spPr>
                <a:xfrm>
                  <a:off x="5340376" y="5367891"/>
                  <a:ext cx="79188" cy="89935"/>
                </a:xfrm>
                <a:custGeom>
                  <a:avLst/>
                  <a:gdLst>
                    <a:gd name="connsiteX0" fmla="*/ 0 w 79188"/>
                    <a:gd name="connsiteY0" fmla="*/ 18092 h 89935"/>
                    <a:gd name="connsiteX1" fmla="*/ 5120 w 79188"/>
                    <a:gd name="connsiteY1" fmla="*/ 5068 h 89935"/>
                    <a:gd name="connsiteX2" fmla="*/ 18510 w 79188"/>
                    <a:gd name="connsiteY2" fmla="*/ 0 h 89935"/>
                    <a:gd name="connsiteX3" fmla="*/ 32006 w 79188"/>
                    <a:gd name="connsiteY3" fmla="*/ 5068 h 89935"/>
                    <a:gd name="connsiteX4" fmla="*/ 37074 w 79188"/>
                    <a:gd name="connsiteY4" fmla="*/ 18381 h 89935"/>
                    <a:gd name="connsiteX5" fmla="*/ 37074 w 79188"/>
                    <a:gd name="connsiteY5" fmla="*/ 22714 h 89935"/>
                    <a:gd name="connsiteX6" fmla="*/ 32006 w 79188"/>
                    <a:gd name="connsiteY6" fmla="*/ 35633 h 89935"/>
                    <a:gd name="connsiteX7" fmla="*/ 18642 w 79188"/>
                    <a:gd name="connsiteY7" fmla="*/ 40675 h 89935"/>
                    <a:gd name="connsiteX8" fmla="*/ 5277 w 79188"/>
                    <a:gd name="connsiteY8" fmla="*/ 35712 h 89935"/>
                    <a:gd name="connsiteX9" fmla="*/ 26 w 79188"/>
                    <a:gd name="connsiteY9" fmla="*/ 22346 h 89935"/>
                    <a:gd name="connsiteX10" fmla="*/ 26 w 79188"/>
                    <a:gd name="connsiteY10" fmla="*/ 18066 h 89935"/>
                    <a:gd name="connsiteX11" fmla="*/ 10214 w 79188"/>
                    <a:gd name="connsiteY11" fmla="*/ 22688 h 89935"/>
                    <a:gd name="connsiteX12" fmla="*/ 12524 w 79188"/>
                    <a:gd name="connsiteY12" fmla="*/ 29410 h 89935"/>
                    <a:gd name="connsiteX13" fmla="*/ 18615 w 79188"/>
                    <a:gd name="connsiteY13" fmla="*/ 31983 h 89935"/>
                    <a:gd name="connsiteX14" fmla="*/ 24628 w 79188"/>
                    <a:gd name="connsiteY14" fmla="*/ 29410 h 89935"/>
                    <a:gd name="connsiteX15" fmla="*/ 26912 w 79188"/>
                    <a:gd name="connsiteY15" fmla="*/ 22451 h 89935"/>
                    <a:gd name="connsiteX16" fmla="*/ 26912 w 79188"/>
                    <a:gd name="connsiteY16" fmla="*/ 18040 h 89935"/>
                    <a:gd name="connsiteX17" fmla="*/ 24602 w 79188"/>
                    <a:gd name="connsiteY17" fmla="*/ 11291 h 89935"/>
                    <a:gd name="connsiteX18" fmla="*/ 18510 w 79188"/>
                    <a:gd name="connsiteY18" fmla="*/ 8691 h 89935"/>
                    <a:gd name="connsiteX19" fmla="*/ 12472 w 79188"/>
                    <a:gd name="connsiteY19" fmla="*/ 11317 h 89935"/>
                    <a:gd name="connsiteX20" fmla="*/ 10214 w 79188"/>
                    <a:gd name="connsiteY20" fmla="*/ 18223 h 89935"/>
                    <a:gd name="connsiteX21" fmla="*/ 10214 w 79188"/>
                    <a:gd name="connsiteY21" fmla="*/ 22688 h 89935"/>
                    <a:gd name="connsiteX22" fmla="*/ 21635 w 79188"/>
                    <a:gd name="connsiteY22" fmla="*/ 82216 h 89935"/>
                    <a:gd name="connsiteX23" fmla="*/ 14126 w 79188"/>
                    <a:gd name="connsiteY23" fmla="*/ 77883 h 89935"/>
                    <a:gd name="connsiteX24" fmla="*/ 56844 w 79188"/>
                    <a:gd name="connsiteY24" fmla="*/ 9479 h 89935"/>
                    <a:gd name="connsiteX25" fmla="*/ 64354 w 79188"/>
                    <a:gd name="connsiteY25" fmla="*/ 13812 h 89935"/>
                    <a:gd name="connsiteX26" fmla="*/ 21635 w 79188"/>
                    <a:gd name="connsiteY26" fmla="*/ 82216 h 89935"/>
                    <a:gd name="connsiteX27" fmla="*/ 42062 w 79188"/>
                    <a:gd name="connsiteY27" fmla="*/ 67301 h 89935"/>
                    <a:gd name="connsiteX28" fmla="*/ 47287 w 79188"/>
                    <a:gd name="connsiteY28" fmla="*/ 54250 h 89935"/>
                    <a:gd name="connsiteX29" fmla="*/ 60625 w 79188"/>
                    <a:gd name="connsiteY29" fmla="*/ 49261 h 89935"/>
                    <a:gd name="connsiteX30" fmla="*/ 73989 w 79188"/>
                    <a:gd name="connsiteY30" fmla="*/ 54250 h 89935"/>
                    <a:gd name="connsiteX31" fmla="*/ 79188 w 79188"/>
                    <a:gd name="connsiteY31" fmla="*/ 67721 h 89935"/>
                    <a:gd name="connsiteX32" fmla="*/ 79188 w 79188"/>
                    <a:gd name="connsiteY32" fmla="*/ 71975 h 89935"/>
                    <a:gd name="connsiteX33" fmla="*/ 74173 w 79188"/>
                    <a:gd name="connsiteY33" fmla="*/ 84868 h 89935"/>
                    <a:gd name="connsiteX34" fmla="*/ 60730 w 79188"/>
                    <a:gd name="connsiteY34" fmla="*/ 89936 h 89935"/>
                    <a:gd name="connsiteX35" fmla="*/ 47182 w 79188"/>
                    <a:gd name="connsiteY35" fmla="*/ 84920 h 89935"/>
                    <a:gd name="connsiteX36" fmla="*/ 42036 w 79188"/>
                    <a:gd name="connsiteY36" fmla="*/ 71660 h 89935"/>
                    <a:gd name="connsiteX37" fmla="*/ 42036 w 79188"/>
                    <a:gd name="connsiteY37" fmla="*/ 67275 h 89935"/>
                    <a:gd name="connsiteX38" fmla="*/ 52276 w 79188"/>
                    <a:gd name="connsiteY38" fmla="*/ 71923 h 89935"/>
                    <a:gd name="connsiteX39" fmla="*/ 54639 w 79188"/>
                    <a:gd name="connsiteY39" fmla="*/ 78618 h 89935"/>
                    <a:gd name="connsiteX40" fmla="*/ 60730 w 79188"/>
                    <a:gd name="connsiteY40" fmla="*/ 81244 h 89935"/>
                    <a:gd name="connsiteX41" fmla="*/ 66769 w 79188"/>
                    <a:gd name="connsiteY41" fmla="*/ 78750 h 89935"/>
                    <a:gd name="connsiteX42" fmla="*/ 68975 w 79188"/>
                    <a:gd name="connsiteY42" fmla="*/ 71739 h 89935"/>
                    <a:gd name="connsiteX43" fmla="*/ 68975 w 79188"/>
                    <a:gd name="connsiteY43" fmla="*/ 67222 h 89935"/>
                    <a:gd name="connsiteX44" fmla="*/ 66638 w 79188"/>
                    <a:gd name="connsiteY44" fmla="*/ 60500 h 89935"/>
                    <a:gd name="connsiteX45" fmla="*/ 60625 w 79188"/>
                    <a:gd name="connsiteY45" fmla="*/ 57979 h 89935"/>
                    <a:gd name="connsiteX46" fmla="*/ 54586 w 79188"/>
                    <a:gd name="connsiteY46" fmla="*/ 60500 h 89935"/>
                    <a:gd name="connsiteX47" fmla="*/ 52276 w 79188"/>
                    <a:gd name="connsiteY47" fmla="*/ 67458 h 89935"/>
                    <a:gd name="connsiteX48" fmla="*/ 52276 w 79188"/>
                    <a:gd name="connsiteY48" fmla="*/ 71896 h 89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35">
                      <a:moveTo>
                        <a:pt x="0" y="18092"/>
                      </a:moveTo>
                      <a:cubicBezTo>
                        <a:pt x="0" y="12814"/>
                        <a:pt x="1707" y="8455"/>
                        <a:pt x="5120" y="5068"/>
                      </a:cubicBezTo>
                      <a:cubicBezTo>
                        <a:pt x="8533" y="1681"/>
                        <a:pt x="12997" y="0"/>
                        <a:pt x="18510" y="0"/>
                      </a:cubicBezTo>
                      <a:cubicBezTo>
                        <a:pt x="24024" y="0"/>
                        <a:pt x="28619" y="1681"/>
                        <a:pt x="32006" y="5068"/>
                      </a:cubicBezTo>
                      <a:cubicBezTo>
                        <a:pt x="35393" y="8455"/>
                        <a:pt x="37074" y="12893"/>
                        <a:pt x="37074" y="18381"/>
                      </a:cubicBezTo>
                      <a:lnTo>
                        <a:pt x="37074" y="22714"/>
                      </a:lnTo>
                      <a:cubicBezTo>
                        <a:pt x="37074" y="27966"/>
                        <a:pt x="35393" y="32272"/>
                        <a:pt x="32006" y="35633"/>
                      </a:cubicBezTo>
                      <a:cubicBezTo>
                        <a:pt x="28619" y="38994"/>
                        <a:pt x="24155" y="40675"/>
                        <a:pt x="18642" y="40675"/>
                      </a:cubicBezTo>
                      <a:cubicBezTo>
                        <a:pt x="13128" y="40675"/>
                        <a:pt x="8769" y="39020"/>
                        <a:pt x="5277" y="35712"/>
                      </a:cubicBezTo>
                      <a:cubicBezTo>
                        <a:pt x="1759" y="32403"/>
                        <a:pt x="26" y="27939"/>
                        <a:pt x="26" y="22346"/>
                      </a:cubicBezTo>
                      <a:lnTo>
                        <a:pt x="26" y="18066"/>
                      </a:lnTo>
                      <a:close/>
                      <a:moveTo>
                        <a:pt x="10214" y="22688"/>
                      </a:moveTo>
                      <a:cubicBezTo>
                        <a:pt x="10214" y="25471"/>
                        <a:pt x="10975" y="27703"/>
                        <a:pt x="12524" y="29410"/>
                      </a:cubicBezTo>
                      <a:cubicBezTo>
                        <a:pt x="14073" y="31116"/>
                        <a:pt x="16095" y="31983"/>
                        <a:pt x="18615" y="31983"/>
                      </a:cubicBezTo>
                      <a:cubicBezTo>
                        <a:pt x="21136" y="31983"/>
                        <a:pt x="23105" y="31116"/>
                        <a:pt x="24628" y="29410"/>
                      </a:cubicBezTo>
                      <a:cubicBezTo>
                        <a:pt x="26151" y="27703"/>
                        <a:pt x="26912" y="25392"/>
                        <a:pt x="26912" y="22451"/>
                      </a:cubicBezTo>
                      <a:lnTo>
                        <a:pt x="26912" y="18040"/>
                      </a:lnTo>
                      <a:cubicBezTo>
                        <a:pt x="26912" y="15256"/>
                        <a:pt x="26151" y="13024"/>
                        <a:pt x="24602" y="11291"/>
                      </a:cubicBezTo>
                      <a:cubicBezTo>
                        <a:pt x="23053" y="9558"/>
                        <a:pt x="21031" y="8691"/>
                        <a:pt x="18510" y="8691"/>
                      </a:cubicBezTo>
                      <a:cubicBezTo>
                        <a:pt x="15990" y="8691"/>
                        <a:pt x="13968" y="9558"/>
                        <a:pt x="12472" y="11317"/>
                      </a:cubicBezTo>
                      <a:cubicBezTo>
                        <a:pt x="10975" y="13077"/>
                        <a:pt x="10214" y="15361"/>
                        <a:pt x="10214" y="18223"/>
                      </a:cubicBezTo>
                      <a:lnTo>
                        <a:pt x="10214" y="22688"/>
                      </a:lnTo>
                      <a:close/>
                      <a:moveTo>
                        <a:pt x="21635" y="82216"/>
                      </a:moveTo>
                      <a:lnTo>
                        <a:pt x="14126" y="77883"/>
                      </a:lnTo>
                      <a:lnTo>
                        <a:pt x="56844" y="9479"/>
                      </a:lnTo>
                      <a:lnTo>
                        <a:pt x="64354" y="13812"/>
                      </a:lnTo>
                      <a:lnTo>
                        <a:pt x="21635" y="82216"/>
                      </a:lnTo>
                      <a:close/>
                      <a:moveTo>
                        <a:pt x="42062" y="67301"/>
                      </a:moveTo>
                      <a:cubicBezTo>
                        <a:pt x="42062" y="61918"/>
                        <a:pt x="43795" y="57585"/>
                        <a:pt x="47287" y="54250"/>
                      </a:cubicBezTo>
                      <a:cubicBezTo>
                        <a:pt x="50779" y="50916"/>
                        <a:pt x="55217" y="49261"/>
                        <a:pt x="60625" y="49261"/>
                      </a:cubicBezTo>
                      <a:cubicBezTo>
                        <a:pt x="66034" y="49261"/>
                        <a:pt x="70524" y="50916"/>
                        <a:pt x="73989" y="54250"/>
                      </a:cubicBezTo>
                      <a:cubicBezTo>
                        <a:pt x="77455" y="57585"/>
                        <a:pt x="79188" y="62076"/>
                        <a:pt x="79188" y="67721"/>
                      </a:cubicBezTo>
                      <a:lnTo>
                        <a:pt x="79188" y="71975"/>
                      </a:lnTo>
                      <a:cubicBezTo>
                        <a:pt x="79188" y="77174"/>
                        <a:pt x="77508" y="81481"/>
                        <a:pt x="74173" y="84868"/>
                      </a:cubicBezTo>
                      <a:cubicBezTo>
                        <a:pt x="70839" y="88255"/>
                        <a:pt x="66349" y="89936"/>
                        <a:pt x="60730" y="89936"/>
                      </a:cubicBezTo>
                      <a:cubicBezTo>
                        <a:pt x="55111" y="89936"/>
                        <a:pt x="50595" y="88255"/>
                        <a:pt x="47182" y="84920"/>
                      </a:cubicBezTo>
                      <a:cubicBezTo>
                        <a:pt x="43769" y="81586"/>
                        <a:pt x="42036" y="77148"/>
                        <a:pt x="42036" y="71660"/>
                      </a:cubicBezTo>
                      <a:lnTo>
                        <a:pt x="42036" y="67275"/>
                      </a:lnTo>
                      <a:close/>
                      <a:moveTo>
                        <a:pt x="52276" y="71923"/>
                      </a:moveTo>
                      <a:cubicBezTo>
                        <a:pt x="52276" y="74653"/>
                        <a:pt x="53063" y="76885"/>
                        <a:pt x="54639" y="78618"/>
                      </a:cubicBezTo>
                      <a:cubicBezTo>
                        <a:pt x="56214" y="80351"/>
                        <a:pt x="58262" y="81244"/>
                        <a:pt x="60730" y="81244"/>
                      </a:cubicBezTo>
                      <a:cubicBezTo>
                        <a:pt x="63198" y="81244"/>
                        <a:pt x="65299" y="80404"/>
                        <a:pt x="66769" y="78750"/>
                      </a:cubicBezTo>
                      <a:cubicBezTo>
                        <a:pt x="68239" y="77095"/>
                        <a:pt x="68975" y="74758"/>
                        <a:pt x="68975" y="71739"/>
                      </a:cubicBezTo>
                      <a:lnTo>
                        <a:pt x="68975" y="67222"/>
                      </a:lnTo>
                      <a:cubicBezTo>
                        <a:pt x="68975" y="64413"/>
                        <a:pt x="68187" y="62180"/>
                        <a:pt x="66638" y="60500"/>
                      </a:cubicBezTo>
                      <a:cubicBezTo>
                        <a:pt x="65089" y="58819"/>
                        <a:pt x="63067" y="57979"/>
                        <a:pt x="60625" y="57979"/>
                      </a:cubicBezTo>
                      <a:cubicBezTo>
                        <a:pt x="58183" y="57979"/>
                        <a:pt x="56135" y="58819"/>
                        <a:pt x="54586" y="60500"/>
                      </a:cubicBezTo>
                      <a:cubicBezTo>
                        <a:pt x="53037" y="62180"/>
                        <a:pt x="52276" y="64517"/>
                        <a:pt x="52276" y="67458"/>
                      </a:cubicBezTo>
                      <a:lnTo>
                        <a:pt x="52276" y="71896"/>
                      </a:lnTo>
                      <a:close/>
                    </a:path>
                  </a:pathLst>
                </a:custGeom>
                <a:solidFill>
                  <a:srgbClr val="000000"/>
                </a:solidFill>
                <a:ln w="0" cap="flat">
                  <a:noFill/>
                  <a:prstDash val="solid"/>
                  <a:miter/>
                </a:ln>
              </p:spPr>
              <p:txBody>
                <a:bodyPr rtlCol="0" anchor="ctr"/>
                <a:lstStyle/>
                <a:p>
                  <a:endParaRPr lang="en-US"/>
                </a:p>
              </p:txBody>
            </p:sp>
          </p:grpSp>
          <p:grpSp>
            <p:nvGrpSpPr>
              <p:cNvPr id="65" name="Graphic 630">
                <a:extLst>
                  <a:ext uri="{FF2B5EF4-FFF2-40B4-BE49-F238E27FC236}">
                    <a16:creationId xmlns:a16="http://schemas.microsoft.com/office/drawing/2014/main" id="{DD0259AA-835E-7DC1-E8DD-A67784E30220}"/>
                  </a:ext>
                </a:extLst>
              </p:cNvPr>
              <p:cNvGrpSpPr/>
              <p:nvPr/>
            </p:nvGrpSpPr>
            <p:grpSpPr>
              <a:xfrm>
                <a:off x="5796864" y="5367891"/>
                <a:ext cx="218791" cy="89962"/>
                <a:chOff x="5796864" y="5367891"/>
                <a:chExt cx="218791" cy="89962"/>
              </a:xfrm>
              <a:solidFill>
                <a:srgbClr val="000000"/>
              </a:solidFill>
            </p:grpSpPr>
            <p:sp>
              <p:nvSpPr>
                <p:cNvPr id="98" name="Freeform 97">
                  <a:extLst>
                    <a:ext uri="{FF2B5EF4-FFF2-40B4-BE49-F238E27FC236}">
                      <a16:creationId xmlns:a16="http://schemas.microsoft.com/office/drawing/2014/main" id="{AE2ADB7C-D651-6994-2B05-0D414F8E13A8}"/>
                    </a:ext>
                  </a:extLst>
                </p:cNvPr>
                <p:cNvSpPr/>
                <p:nvPr/>
              </p:nvSpPr>
              <p:spPr>
                <a:xfrm>
                  <a:off x="5796864" y="5367944"/>
                  <a:ext cx="57343" cy="89909"/>
                </a:xfrm>
                <a:custGeom>
                  <a:avLst/>
                  <a:gdLst>
                    <a:gd name="connsiteX0" fmla="*/ 55401 w 57343"/>
                    <a:gd name="connsiteY0" fmla="*/ 24289 h 89909"/>
                    <a:gd name="connsiteX1" fmla="*/ 52092 w 57343"/>
                    <a:gd name="connsiteY1" fmla="*/ 35738 h 89909"/>
                    <a:gd name="connsiteX2" fmla="*/ 43087 w 57343"/>
                    <a:gd name="connsiteY2" fmla="*/ 43642 h 89909"/>
                    <a:gd name="connsiteX3" fmla="*/ 53642 w 57343"/>
                    <a:gd name="connsiteY3" fmla="*/ 52360 h 89909"/>
                    <a:gd name="connsiteX4" fmla="*/ 57343 w 57343"/>
                    <a:gd name="connsiteY4" fmla="*/ 64859 h 89909"/>
                    <a:gd name="connsiteX5" fmla="*/ 49519 w 57343"/>
                    <a:gd name="connsiteY5" fmla="*/ 83161 h 89909"/>
                    <a:gd name="connsiteX6" fmla="*/ 28725 w 57343"/>
                    <a:gd name="connsiteY6" fmla="*/ 89910 h 89909"/>
                    <a:gd name="connsiteX7" fmla="*/ 7851 w 57343"/>
                    <a:gd name="connsiteY7" fmla="*/ 83108 h 89909"/>
                    <a:gd name="connsiteX8" fmla="*/ 0 w 57343"/>
                    <a:gd name="connsiteY8" fmla="*/ 64832 h 89909"/>
                    <a:gd name="connsiteX9" fmla="*/ 3729 w 57343"/>
                    <a:gd name="connsiteY9" fmla="*/ 52202 h 89909"/>
                    <a:gd name="connsiteX10" fmla="*/ 14179 w 57343"/>
                    <a:gd name="connsiteY10" fmla="*/ 43616 h 89909"/>
                    <a:gd name="connsiteX11" fmla="*/ 5251 w 57343"/>
                    <a:gd name="connsiteY11" fmla="*/ 35712 h 89909"/>
                    <a:gd name="connsiteX12" fmla="*/ 1969 w 57343"/>
                    <a:gd name="connsiteY12" fmla="*/ 24263 h 89909"/>
                    <a:gd name="connsiteX13" fmla="*/ 9190 w 57343"/>
                    <a:gd name="connsiteY13" fmla="*/ 6538 h 89909"/>
                    <a:gd name="connsiteX14" fmla="*/ 28672 w 57343"/>
                    <a:gd name="connsiteY14" fmla="*/ 0 h 89909"/>
                    <a:gd name="connsiteX15" fmla="*/ 48206 w 57343"/>
                    <a:gd name="connsiteY15" fmla="*/ 6538 h 89909"/>
                    <a:gd name="connsiteX16" fmla="*/ 55427 w 57343"/>
                    <a:gd name="connsiteY16" fmla="*/ 24263 h 89909"/>
                    <a:gd name="connsiteX17" fmla="*/ 42719 w 57343"/>
                    <a:gd name="connsiteY17" fmla="*/ 64123 h 89909"/>
                    <a:gd name="connsiteX18" fmla="*/ 38833 w 57343"/>
                    <a:gd name="connsiteY18" fmla="*/ 53646 h 89909"/>
                    <a:gd name="connsiteX19" fmla="*/ 28593 w 57343"/>
                    <a:gd name="connsiteY19" fmla="*/ 49655 h 89909"/>
                    <a:gd name="connsiteX20" fmla="*/ 18406 w 57343"/>
                    <a:gd name="connsiteY20" fmla="*/ 53620 h 89909"/>
                    <a:gd name="connsiteX21" fmla="*/ 14599 w 57343"/>
                    <a:gd name="connsiteY21" fmla="*/ 64150 h 89909"/>
                    <a:gd name="connsiteX22" fmla="*/ 18353 w 57343"/>
                    <a:gd name="connsiteY22" fmla="*/ 74417 h 89909"/>
                    <a:gd name="connsiteX23" fmla="*/ 28725 w 57343"/>
                    <a:gd name="connsiteY23" fmla="*/ 78251 h 89909"/>
                    <a:gd name="connsiteX24" fmla="*/ 39043 w 57343"/>
                    <a:gd name="connsiteY24" fmla="*/ 74522 h 89909"/>
                    <a:gd name="connsiteX25" fmla="*/ 42745 w 57343"/>
                    <a:gd name="connsiteY25" fmla="*/ 64123 h 89909"/>
                    <a:gd name="connsiteX26" fmla="*/ 40855 w 57343"/>
                    <a:gd name="connsiteY26" fmla="*/ 24814 h 89909"/>
                    <a:gd name="connsiteX27" fmla="*/ 37546 w 57343"/>
                    <a:gd name="connsiteY27" fmla="*/ 15414 h 89909"/>
                    <a:gd name="connsiteX28" fmla="*/ 28646 w 57343"/>
                    <a:gd name="connsiteY28" fmla="*/ 11711 h 89909"/>
                    <a:gd name="connsiteX29" fmla="*/ 19823 w 57343"/>
                    <a:gd name="connsiteY29" fmla="*/ 15230 h 89909"/>
                    <a:gd name="connsiteX30" fmla="*/ 16568 w 57343"/>
                    <a:gd name="connsiteY30" fmla="*/ 24814 h 89909"/>
                    <a:gd name="connsiteX31" fmla="*/ 19850 w 57343"/>
                    <a:gd name="connsiteY31" fmla="*/ 34373 h 89909"/>
                    <a:gd name="connsiteX32" fmla="*/ 28725 w 57343"/>
                    <a:gd name="connsiteY32" fmla="*/ 37917 h 89909"/>
                    <a:gd name="connsiteX33" fmla="*/ 37599 w 57343"/>
                    <a:gd name="connsiteY33" fmla="*/ 34373 h 89909"/>
                    <a:gd name="connsiteX34" fmla="*/ 40881 w 57343"/>
                    <a:gd name="connsiteY34" fmla="*/ 24814 h 8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7343" h="89909">
                      <a:moveTo>
                        <a:pt x="55401" y="24289"/>
                      </a:moveTo>
                      <a:cubicBezTo>
                        <a:pt x="55401" y="28569"/>
                        <a:pt x="54298" y="32403"/>
                        <a:pt x="52092" y="35738"/>
                      </a:cubicBezTo>
                      <a:cubicBezTo>
                        <a:pt x="49887" y="39073"/>
                        <a:pt x="46894" y="41725"/>
                        <a:pt x="43087" y="43642"/>
                      </a:cubicBezTo>
                      <a:cubicBezTo>
                        <a:pt x="47655" y="45769"/>
                        <a:pt x="51173" y="48657"/>
                        <a:pt x="53642" y="52360"/>
                      </a:cubicBezTo>
                      <a:cubicBezTo>
                        <a:pt x="56110" y="56062"/>
                        <a:pt x="57343" y="60211"/>
                        <a:pt x="57343" y="64859"/>
                      </a:cubicBezTo>
                      <a:cubicBezTo>
                        <a:pt x="57343" y="72553"/>
                        <a:pt x="54744" y="78645"/>
                        <a:pt x="49519" y="83161"/>
                      </a:cubicBezTo>
                      <a:cubicBezTo>
                        <a:pt x="44321" y="87678"/>
                        <a:pt x="37389" y="89910"/>
                        <a:pt x="28725" y="89910"/>
                      </a:cubicBezTo>
                      <a:cubicBezTo>
                        <a:pt x="20060" y="89910"/>
                        <a:pt x="13076" y="87651"/>
                        <a:pt x="7851" y="83108"/>
                      </a:cubicBezTo>
                      <a:cubicBezTo>
                        <a:pt x="2626" y="78592"/>
                        <a:pt x="0" y="72500"/>
                        <a:pt x="0" y="64832"/>
                      </a:cubicBezTo>
                      <a:cubicBezTo>
                        <a:pt x="0" y="60132"/>
                        <a:pt x="1235" y="55931"/>
                        <a:pt x="3729" y="52202"/>
                      </a:cubicBezTo>
                      <a:cubicBezTo>
                        <a:pt x="6223" y="48473"/>
                        <a:pt x="9689" y="45611"/>
                        <a:pt x="14179" y="43616"/>
                      </a:cubicBezTo>
                      <a:cubicBezTo>
                        <a:pt x="10398" y="41699"/>
                        <a:pt x="7431" y="39047"/>
                        <a:pt x="5251" y="35712"/>
                      </a:cubicBezTo>
                      <a:cubicBezTo>
                        <a:pt x="3072" y="32377"/>
                        <a:pt x="1969" y="28543"/>
                        <a:pt x="1969" y="24263"/>
                      </a:cubicBezTo>
                      <a:cubicBezTo>
                        <a:pt x="1969" y="16805"/>
                        <a:pt x="4385" y="10897"/>
                        <a:pt x="9190" y="6538"/>
                      </a:cubicBezTo>
                      <a:cubicBezTo>
                        <a:pt x="13995" y="2179"/>
                        <a:pt x="20480" y="0"/>
                        <a:pt x="28672" y="0"/>
                      </a:cubicBezTo>
                      <a:cubicBezTo>
                        <a:pt x="36864" y="0"/>
                        <a:pt x="43401" y="2179"/>
                        <a:pt x="48206" y="6538"/>
                      </a:cubicBezTo>
                      <a:cubicBezTo>
                        <a:pt x="53011" y="10897"/>
                        <a:pt x="55427" y="16805"/>
                        <a:pt x="55427" y="24263"/>
                      </a:cubicBezTo>
                      <a:close/>
                      <a:moveTo>
                        <a:pt x="42719" y="64123"/>
                      </a:moveTo>
                      <a:cubicBezTo>
                        <a:pt x="42719" y="59791"/>
                        <a:pt x="41432" y="56298"/>
                        <a:pt x="38833" y="53646"/>
                      </a:cubicBezTo>
                      <a:cubicBezTo>
                        <a:pt x="36233" y="50994"/>
                        <a:pt x="32820" y="49655"/>
                        <a:pt x="28593" y="49655"/>
                      </a:cubicBezTo>
                      <a:cubicBezTo>
                        <a:pt x="24366" y="49655"/>
                        <a:pt x="20953" y="50968"/>
                        <a:pt x="18406" y="53620"/>
                      </a:cubicBezTo>
                      <a:cubicBezTo>
                        <a:pt x="15859" y="56272"/>
                        <a:pt x="14599" y="59765"/>
                        <a:pt x="14599" y="64150"/>
                      </a:cubicBezTo>
                      <a:cubicBezTo>
                        <a:pt x="14599" y="68535"/>
                        <a:pt x="15859" y="71870"/>
                        <a:pt x="18353" y="74417"/>
                      </a:cubicBezTo>
                      <a:cubicBezTo>
                        <a:pt x="20848" y="76990"/>
                        <a:pt x="24313" y="78251"/>
                        <a:pt x="28725" y="78251"/>
                      </a:cubicBezTo>
                      <a:cubicBezTo>
                        <a:pt x="33135" y="78251"/>
                        <a:pt x="36575" y="77017"/>
                        <a:pt x="39043" y="74522"/>
                      </a:cubicBezTo>
                      <a:cubicBezTo>
                        <a:pt x="41511" y="72027"/>
                        <a:pt x="42745" y="68561"/>
                        <a:pt x="42745" y="64123"/>
                      </a:cubicBezTo>
                      <a:close/>
                      <a:moveTo>
                        <a:pt x="40855" y="24814"/>
                      </a:moveTo>
                      <a:cubicBezTo>
                        <a:pt x="40855" y="21007"/>
                        <a:pt x="39752" y="17882"/>
                        <a:pt x="37546" y="15414"/>
                      </a:cubicBezTo>
                      <a:cubicBezTo>
                        <a:pt x="35341" y="12945"/>
                        <a:pt x="32374" y="11711"/>
                        <a:pt x="28646" y="11711"/>
                      </a:cubicBezTo>
                      <a:cubicBezTo>
                        <a:pt x="24917" y="11711"/>
                        <a:pt x="21977" y="12893"/>
                        <a:pt x="19823" y="15230"/>
                      </a:cubicBezTo>
                      <a:cubicBezTo>
                        <a:pt x="17671" y="17567"/>
                        <a:pt x="16568" y="20770"/>
                        <a:pt x="16568" y="24814"/>
                      </a:cubicBezTo>
                      <a:cubicBezTo>
                        <a:pt x="16568" y="28858"/>
                        <a:pt x="17671" y="32009"/>
                        <a:pt x="19850" y="34373"/>
                      </a:cubicBezTo>
                      <a:cubicBezTo>
                        <a:pt x="22029" y="36736"/>
                        <a:pt x="24996" y="37917"/>
                        <a:pt x="28725" y="37917"/>
                      </a:cubicBezTo>
                      <a:cubicBezTo>
                        <a:pt x="32453" y="37917"/>
                        <a:pt x="35394" y="36736"/>
                        <a:pt x="37599" y="34373"/>
                      </a:cubicBezTo>
                      <a:cubicBezTo>
                        <a:pt x="39778" y="32009"/>
                        <a:pt x="40881" y="28832"/>
                        <a:pt x="40881" y="24814"/>
                      </a:cubicBezTo>
                      <a:close/>
                    </a:path>
                  </a:pathLst>
                </a:custGeom>
                <a:solidFill>
                  <a:srgbClr val="000000"/>
                </a:solidFill>
                <a:ln w="0" cap="flat">
                  <a:noFill/>
                  <a:prstDash val="solid"/>
                  <a:miter/>
                </a:ln>
              </p:spPr>
              <p:txBody>
                <a:bodyPr rtlCol="0" anchor="ctr"/>
                <a:lstStyle/>
                <a:p>
                  <a:endParaRPr lang="en-US"/>
                </a:p>
              </p:txBody>
            </p:sp>
            <p:sp>
              <p:nvSpPr>
                <p:cNvPr id="99" name="Freeform 98">
                  <a:extLst>
                    <a:ext uri="{FF2B5EF4-FFF2-40B4-BE49-F238E27FC236}">
                      <a16:creationId xmlns:a16="http://schemas.microsoft.com/office/drawing/2014/main" id="{3A22CC02-061A-1122-5ED6-DB95B3F1249A}"/>
                    </a:ext>
                  </a:extLst>
                </p:cNvPr>
                <p:cNvSpPr/>
                <p:nvPr/>
              </p:nvSpPr>
              <p:spPr>
                <a:xfrm>
                  <a:off x="5865419" y="5367970"/>
                  <a:ext cx="60520" cy="88701"/>
                </a:xfrm>
                <a:custGeom>
                  <a:avLst/>
                  <a:gdLst>
                    <a:gd name="connsiteX0" fmla="*/ 60520 w 60520"/>
                    <a:gd name="connsiteY0" fmla="*/ 88675 h 88701"/>
                    <a:gd name="connsiteX1" fmla="*/ 1680 w 60520"/>
                    <a:gd name="connsiteY1" fmla="*/ 88675 h 88701"/>
                    <a:gd name="connsiteX2" fmla="*/ 1680 w 60520"/>
                    <a:gd name="connsiteY2" fmla="*/ 78645 h 88701"/>
                    <a:gd name="connsiteX3" fmla="*/ 30825 w 60520"/>
                    <a:gd name="connsiteY3" fmla="*/ 46845 h 88701"/>
                    <a:gd name="connsiteX4" fmla="*/ 39804 w 60520"/>
                    <a:gd name="connsiteY4" fmla="*/ 35108 h 88701"/>
                    <a:gd name="connsiteX5" fmla="*/ 42482 w 60520"/>
                    <a:gd name="connsiteY5" fmla="*/ 25654 h 88701"/>
                    <a:gd name="connsiteX6" fmla="*/ 38964 w 60520"/>
                    <a:gd name="connsiteY6" fmla="*/ 15545 h 88701"/>
                    <a:gd name="connsiteX7" fmla="*/ 29512 w 60520"/>
                    <a:gd name="connsiteY7" fmla="*/ 11711 h 88701"/>
                    <a:gd name="connsiteX8" fmla="*/ 18511 w 60520"/>
                    <a:gd name="connsiteY8" fmla="*/ 16044 h 88701"/>
                    <a:gd name="connsiteX9" fmla="*/ 14599 w 60520"/>
                    <a:gd name="connsiteY9" fmla="*/ 27887 h 88701"/>
                    <a:gd name="connsiteX10" fmla="*/ 0 w 60520"/>
                    <a:gd name="connsiteY10" fmla="*/ 27887 h 88701"/>
                    <a:gd name="connsiteX11" fmla="*/ 3623 w 60520"/>
                    <a:gd name="connsiteY11" fmla="*/ 13497 h 88701"/>
                    <a:gd name="connsiteX12" fmla="*/ 14021 w 60520"/>
                    <a:gd name="connsiteY12" fmla="*/ 3545 h 88701"/>
                    <a:gd name="connsiteX13" fmla="*/ 29617 w 60520"/>
                    <a:gd name="connsiteY13" fmla="*/ 0 h 88701"/>
                    <a:gd name="connsiteX14" fmla="*/ 49729 w 60520"/>
                    <a:gd name="connsiteY14" fmla="*/ 6407 h 88701"/>
                    <a:gd name="connsiteX15" fmla="*/ 57081 w 60520"/>
                    <a:gd name="connsiteY15" fmla="*/ 24105 h 88701"/>
                    <a:gd name="connsiteX16" fmla="*/ 53379 w 60520"/>
                    <a:gd name="connsiteY16" fmla="*/ 37839 h 88701"/>
                    <a:gd name="connsiteX17" fmla="*/ 41274 w 60520"/>
                    <a:gd name="connsiteY17" fmla="*/ 54145 h 88701"/>
                    <a:gd name="connsiteX18" fmla="*/ 19876 w 60520"/>
                    <a:gd name="connsiteY18" fmla="*/ 77043 h 88701"/>
                    <a:gd name="connsiteX19" fmla="*/ 60494 w 60520"/>
                    <a:gd name="connsiteY19" fmla="*/ 77043 h 88701"/>
                    <a:gd name="connsiteX20" fmla="*/ 60494 w 60520"/>
                    <a:gd name="connsiteY20" fmla="*/ 88702 h 88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520" h="88701">
                      <a:moveTo>
                        <a:pt x="60520" y="88675"/>
                      </a:moveTo>
                      <a:lnTo>
                        <a:pt x="1680" y="88675"/>
                      </a:lnTo>
                      <a:lnTo>
                        <a:pt x="1680" y="78645"/>
                      </a:lnTo>
                      <a:lnTo>
                        <a:pt x="30825" y="46845"/>
                      </a:lnTo>
                      <a:cubicBezTo>
                        <a:pt x="35026" y="42145"/>
                        <a:pt x="38019" y="38232"/>
                        <a:pt x="39804" y="35108"/>
                      </a:cubicBezTo>
                      <a:cubicBezTo>
                        <a:pt x="41590" y="31957"/>
                        <a:pt x="42482" y="28806"/>
                        <a:pt x="42482" y="25654"/>
                      </a:cubicBezTo>
                      <a:cubicBezTo>
                        <a:pt x="42482" y="21479"/>
                        <a:pt x="41301" y="18118"/>
                        <a:pt x="38964" y="15545"/>
                      </a:cubicBezTo>
                      <a:cubicBezTo>
                        <a:pt x="36627" y="12972"/>
                        <a:pt x="33476" y="11711"/>
                        <a:pt x="29512" y="11711"/>
                      </a:cubicBezTo>
                      <a:cubicBezTo>
                        <a:pt x="24786" y="11711"/>
                        <a:pt x="21110" y="13155"/>
                        <a:pt x="18511" y="16044"/>
                      </a:cubicBezTo>
                      <a:cubicBezTo>
                        <a:pt x="15911" y="18932"/>
                        <a:pt x="14599" y="22871"/>
                        <a:pt x="14599" y="27887"/>
                      </a:cubicBezTo>
                      <a:lnTo>
                        <a:pt x="0" y="27887"/>
                      </a:lnTo>
                      <a:cubicBezTo>
                        <a:pt x="0" y="22556"/>
                        <a:pt x="1208" y="17751"/>
                        <a:pt x="3623" y="13497"/>
                      </a:cubicBezTo>
                      <a:cubicBezTo>
                        <a:pt x="6039" y="9216"/>
                        <a:pt x="9505" y="5908"/>
                        <a:pt x="14021" y="3545"/>
                      </a:cubicBezTo>
                      <a:cubicBezTo>
                        <a:pt x="18537" y="1182"/>
                        <a:pt x="23736" y="0"/>
                        <a:pt x="29617" y="0"/>
                      </a:cubicBezTo>
                      <a:cubicBezTo>
                        <a:pt x="38098" y="0"/>
                        <a:pt x="44819" y="2127"/>
                        <a:pt x="49729" y="6407"/>
                      </a:cubicBezTo>
                      <a:cubicBezTo>
                        <a:pt x="54639" y="10661"/>
                        <a:pt x="57081" y="16569"/>
                        <a:pt x="57081" y="24105"/>
                      </a:cubicBezTo>
                      <a:cubicBezTo>
                        <a:pt x="57081" y="28464"/>
                        <a:pt x="55847" y="33060"/>
                        <a:pt x="53379" y="37839"/>
                      </a:cubicBezTo>
                      <a:cubicBezTo>
                        <a:pt x="50910" y="42618"/>
                        <a:pt x="46867" y="48053"/>
                        <a:pt x="41274" y="54145"/>
                      </a:cubicBezTo>
                      <a:lnTo>
                        <a:pt x="19876" y="77043"/>
                      </a:lnTo>
                      <a:lnTo>
                        <a:pt x="60494" y="77043"/>
                      </a:lnTo>
                      <a:lnTo>
                        <a:pt x="60494" y="88702"/>
                      </a:lnTo>
                      <a:close/>
                    </a:path>
                  </a:pathLst>
                </a:custGeom>
                <a:solidFill>
                  <a:srgbClr val="000000"/>
                </a:solidFill>
                <a:ln w="0" cap="flat">
                  <a:noFill/>
                  <a:prstDash val="solid"/>
                  <a:miter/>
                </a:ln>
              </p:spPr>
              <p:txBody>
                <a:bodyPr rtlCol="0" anchor="ctr"/>
                <a:lstStyle/>
                <a:p>
                  <a:endParaRPr lang="en-US"/>
                </a:p>
              </p:txBody>
            </p:sp>
            <p:sp>
              <p:nvSpPr>
                <p:cNvPr id="100" name="Freeform 99">
                  <a:extLst>
                    <a:ext uri="{FF2B5EF4-FFF2-40B4-BE49-F238E27FC236}">
                      <a16:creationId xmlns:a16="http://schemas.microsoft.com/office/drawing/2014/main" id="{B5C8EFDA-B813-C494-E00F-7AE9CDF741B8}"/>
                    </a:ext>
                  </a:extLst>
                </p:cNvPr>
                <p:cNvSpPr/>
                <p:nvPr/>
              </p:nvSpPr>
              <p:spPr>
                <a:xfrm>
                  <a:off x="5936468" y="5367891"/>
                  <a:ext cx="79188" cy="89935"/>
                </a:xfrm>
                <a:custGeom>
                  <a:avLst/>
                  <a:gdLst>
                    <a:gd name="connsiteX0" fmla="*/ 0 w 79188"/>
                    <a:gd name="connsiteY0" fmla="*/ 18092 h 89935"/>
                    <a:gd name="connsiteX1" fmla="*/ 5120 w 79188"/>
                    <a:gd name="connsiteY1" fmla="*/ 5068 h 89935"/>
                    <a:gd name="connsiteX2" fmla="*/ 18511 w 79188"/>
                    <a:gd name="connsiteY2" fmla="*/ 0 h 89935"/>
                    <a:gd name="connsiteX3" fmla="*/ 32006 w 79188"/>
                    <a:gd name="connsiteY3" fmla="*/ 5068 h 89935"/>
                    <a:gd name="connsiteX4" fmla="*/ 37073 w 79188"/>
                    <a:gd name="connsiteY4" fmla="*/ 18381 h 89935"/>
                    <a:gd name="connsiteX5" fmla="*/ 37073 w 79188"/>
                    <a:gd name="connsiteY5" fmla="*/ 22714 h 89935"/>
                    <a:gd name="connsiteX6" fmla="*/ 32006 w 79188"/>
                    <a:gd name="connsiteY6" fmla="*/ 35633 h 89935"/>
                    <a:gd name="connsiteX7" fmla="*/ 18641 w 79188"/>
                    <a:gd name="connsiteY7" fmla="*/ 40675 h 89935"/>
                    <a:gd name="connsiteX8" fmla="*/ 5277 w 79188"/>
                    <a:gd name="connsiteY8" fmla="*/ 35712 h 89935"/>
                    <a:gd name="connsiteX9" fmla="*/ 26 w 79188"/>
                    <a:gd name="connsiteY9" fmla="*/ 22346 h 89935"/>
                    <a:gd name="connsiteX10" fmla="*/ 26 w 79188"/>
                    <a:gd name="connsiteY10" fmla="*/ 18066 h 89935"/>
                    <a:gd name="connsiteX11" fmla="*/ 10213 w 79188"/>
                    <a:gd name="connsiteY11" fmla="*/ 22688 h 89935"/>
                    <a:gd name="connsiteX12" fmla="*/ 12524 w 79188"/>
                    <a:gd name="connsiteY12" fmla="*/ 29410 h 89935"/>
                    <a:gd name="connsiteX13" fmla="*/ 18615 w 79188"/>
                    <a:gd name="connsiteY13" fmla="*/ 31983 h 89935"/>
                    <a:gd name="connsiteX14" fmla="*/ 24628 w 79188"/>
                    <a:gd name="connsiteY14" fmla="*/ 29410 h 89935"/>
                    <a:gd name="connsiteX15" fmla="*/ 26912 w 79188"/>
                    <a:gd name="connsiteY15" fmla="*/ 22451 h 89935"/>
                    <a:gd name="connsiteX16" fmla="*/ 26912 w 79188"/>
                    <a:gd name="connsiteY16" fmla="*/ 18040 h 89935"/>
                    <a:gd name="connsiteX17" fmla="*/ 24602 w 79188"/>
                    <a:gd name="connsiteY17" fmla="*/ 11291 h 89935"/>
                    <a:gd name="connsiteX18" fmla="*/ 18511 w 79188"/>
                    <a:gd name="connsiteY18" fmla="*/ 8691 h 89935"/>
                    <a:gd name="connsiteX19" fmla="*/ 12472 w 79188"/>
                    <a:gd name="connsiteY19" fmla="*/ 11317 h 89935"/>
                    <a:gd name="connsiteX20" fmla="*/ 10213 w 79188"/>
                    <a:gd name="connsiteY20" fmla="*/ 18223 h 89935"/>
                    <a:gd name="connsiteX21" fmla="*/ 10213 w 79188"/>
                    <a:gd name="connsiteY21" fmla="*/ 22688 h 89935"/>
                    <a:gd name="connsiteX22" fmla="*/ 21635 w 79188"/>
                    <a:gd name="connsiteY22" fmla="*/ 82216 h 89935"/>
                    <a:gd name="connsiteX23" fmla="*/ 14125 w 79188"/>
                    <a:gd name="connsiteY23" fmla="*/ 77883 h 89935"/>
                    <a:gd name="connsiteX24" fmla="*/ 56844 w 79188"/>
                    <a:gd name="connsiteY24" fmla="*/ 9479 h 89935"/>
                    <a:gd name="connsiteX25" fmla="*/ 64354 w 79188"/>
                    <a:gd name="connsiteY25" fmla="*/ 13812 h 89935"/>
                    <a:gd name="connsiteX26" fmla="*/ 21635 w 79188"/>
                    <a:gd name="connsiteY26" fmla="*/ 82216 h 89935"/>
                    <a:gd name="connsiteX27" fmla="*/ 42062 w 79188"/>
                    <a:gd name="connsiteY27" fmla="*/ 67301 h 89935"/>
                    <a:gd name="connsiteX28" fmla="*/ 47287 w 79188"/>
                    <a:gd name="connsiteY28" fmla="*/ 54250 h 89935"/>
                    <a:gd name="connsiteX29" fmla="*/ 60625 w 79188"/>
                    <a:gd name="connsiteY29" fmla="*/ 49261 h 89935"/>
                    <a:gd name="connsiteX30" fmla="*/ 73989 w 79188"/>
                    <a:gd name="connsiteY30" fmla="*/ 54250 h 89935"/>
                    <a:gd name="connsiteX31" fmla="*/ 79188 w 79188"/>
                    <a:gd name="connsiteY31" fmla="*/ 67721 h 89935"/>
                    <a:gd name="connsiteX32" fmla="*/ 79188 w 79188"/>
                    <a:gd name="connsiteY32" fmla="*/ 71975 h 89935"/>
                    <a:gd name="connsiteX33" fmla="*/ 74173 w 79188"/>
                    <a:gd name="connsiteY33" fmla="*/ 84868 h 89935"/>
                    <a:gd name="connsiteX34" fmla="*/ 60730 w 79188"/>
                    <a:gd name="connsiteY34" fmla="*/ 89936 h 89935"/>
                    <a:gd name="connsiteX35" fmla="*/ 47182 w 79188"/>
                    <a:gd name="connsiteY35" fmla="*/ 84920 h 89935"/>
                    <a:gd name="connsiteX36" fmla="*/ 42036 w 79188"/>
                    <a:gd name="connsiteY36" fmla="*/ 71660 h 89935"/>
                    <a:gd name="connsiteX37" fmla="*/ 42036 w 79188"/>
                    <a:gd name="connsiteY37" fmla="*/ 67275 h 89935"/>
                    <a:gd name="connsiteX38" fmla="*/ 52276 w 79188"/>
                    <a:gd name="connsiteY38" fmla="*/ 71923 h 89935"/>
                    <a:gd name="connsiteX39" fmla="*/ 54639 w 79188"/>
                    <a:gd name="connsiteY39" fmla="*/ 78618 h 89935"/>
                    <a:gd name="connsiteX40" fmla="*/ 60730 w 79188"/>
                    <a:gd name="connsiteY40" fmla="*/ 81244 h 89935"/>
                    <a:gd name="connsiteX41" fmla="*/ 66769 w 79188"/>
                    <a:gd name="connsiteY41" fmla="*/ 78750 h 89935"/>
                    <a:gd name="connsiteX42" fmla="*/ 68975 w 79188"/>
                    <a:gd name="connsiteY42" fmla="*/ 71739 h 89935"/>
                    <a:gd name="connsiteX43" fmla="*/ 68975 w 79188"/>
                    <a:gd name="connsiteY43" fmla="*/ 67222 h 89935"/>
                    <a:gd name="connsiteX44" fmla="*/ 66638 w 79188"/>
                    <a:gd name="connsiteY44" fmla="*/ 60500 h 89935"/>
                    <a:gd name="connsiteX45" fmla="*/ 60625 w 79188"/>
                    <a:gd name="connsiteY45" fmla="*/ 57979 h 89935"/>
                    <a:gd name="connsiteX46" fmla="*/ 54586 w 79188"/>
                    <a:gd name="connsiteY46" fmla="*/ 60500 h 89935"/>
                    <a:gd name="connsiteX47" fmla="*/ 52276 w 79188"/>
                    <a:gd name="connsiteY47" fmla="*/ 67458 h 89935"/>
                    <a:gd name="connsiteX48" fmla="*/ 52276 w 79188"/>
                    <a:gd name="connsiteY48" fmla="*/ 71896 h 89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35">
                      <a:moveTo>
                        <a:pt x="0" y="18092"/>
                      </a:moveTo>
                      <a:cubicBezTo>
                        <a:pt x="0" y="12814"/>
                        <a:pt x="1706" y="8455"/>
                        <a:pt x="5120" y="5068"/>
                      </a:cubicBezTo>
                      <a:cubicBezTo>
                        <a:pt x="8533" y="1681"/>
                        <a:pt x="12997" y="0"/>
                        <a:pt x="18511" y="0"/>
                      </a:cubicBezTo>
                      <a:cubicBezTo>
                        <a:pt x="24024" y="0"/>
                        <a:pt x="28619" y="1681"/>
                        <a:pt x="32006" y="5068"/>
                      </a:cubicBezTo>
                      <a:cubicBezTo>
                        <a:pt x="35393" y="8455"/>
                        <a:pt x="37073" y="12893"/>
                        <a:pt x="37073" y="18381"/>
                      </a:cubicBezTo>
                      <a:lnTo>
                        <a:pt x="37073" y="22714"/>
                      </a:lnTo>
                      <a:cubicBezTo>
                        <a:pt x="37073" y="27966"/>
                        <a:pt x="35367" y="32272"/>
                        <a:pt x="32006" y="35633"/>
                      </a:cubicBezTo>
                      <a:cubicBezTo>
                        <a:pt x="28619" y="38994"/>
                        <a:pt x="24155" y="40675"/>
                        <a:pt x="18641" y="40675"/>
                      </a:cubicBezTo>
                      <a:cubicBezTo>
                        <a:pt x="13128" y="40675"/>
                        <a:pt x="8769" y="39020"/>
                        <a:pt x="5277" y="35712"/>
                      </a:cubicBezTo>
                      <a:cubicBezTo>
                        <a:pt x="1759" y="32403"/>
                        <a:pt x="26" y="27939"/>
                        <a:pt x="26" y="22346"/>
                      </a:cubicBezTo>
                      <a:lnTo>
                        <a:pt x="26" y="18066"/>
                      </a:lnTo>
                      <a:close/>
                      <a:moveTo>
                        <a:pt x="10213" y="22688"/>
                      </a:moveTo>
                      <a:cubicBezTo>
                        <a:pt x="10213" y="25471"/>
                        <a:pt x="10975" y="27703"/>
                        <a:pt x="12524" y="29410"/>
                      </a:cubicBezTo>
                      <a:cubicBezTo>
                        <a:pt x="14073" y="31116"/>
                        <a:pt x="16095" y="31983"/>
                        <a:pt x="18615" y="31983"/>
                      </a:cubicBezTo>
                      <a:cubicBezTo>
                        <a:pt x="21136" y="31983"/>
                        <a:pt x="23105" y="31116"/>
                        <a:pt x="24628" y="29410"/>
                      </a:cubicBezTo>
                      <a:cubicBezTo>
                        <a:pt x="26151" y="27703"/>
                        <a:pt x="26912" y="25392"/>
                        <a:pt x="26912" y="22451"/>
                      </a:cubicBezTo>
                      <a:lnTo>
                        <a:pt x="26912" y="18040"/>
                      </a:lnTo>
                      <a:cubicBezTo>
                        <a:pt x="26912" y="15256"/>
                        <a:pt x="26151" y="13024"/>
                        <a:pt x="24602" y="11291"/>
                      </a:cubicBezTo>
                      <a:cubicBezTo>
                        <a:pt x="23053" y="9558"/>
                        <a:pt x="21031" y="8691"/>
                        <a:pt x="18511" y="8691"/>
                      </a:cubicBezTo>
                      <a:cubicBezTo>
                        <a:pt x="15990" y="8691"/>
                        <a:pt x="13968" y="9558"/>
                        <a:pt x="12472" y="11317"/>
                      </a:cubicBezTo>
                      <a:cubicBezTo>
                        <a:pt x="10975" y="13077"/>
                        <a:pt x="10213" y="15361"/>
                        <a:pt x="10213" y="18223"/>
                      </a:cubicBezTo>
                      <a:lnTo>
                        <a:pt x="10213" y="22688"/>
                      </a:lnTo>
                      <a:close/>
                      <a:moveTo>
                        <a:pt x="21635" y="82216"/>
                      </a:moveTo>
                      <a:lnTo>
                        <a:pt x="14125" y="77883"/>
                      </a:lnTo>
                      <a:lnTo>
                        <a:pt x="56844" y="9479"/>
                      </a:lnTo>
                      <a:lnTo>
                        <a:pt x="64354" y="13812"/>
                      </a:lnTo>
                      <a:lnTo>
                        <a:pt x="21635" y="82216"/>
                      </a:lnTo>
                      <a:close/>
                      <a:moveTo>
                        <a:pt x="42062" y="67301"/>
                      </a:moveTo>
                      <a:cubicBezTo>
                        <a:pt x="42062" y="61918"/>
                        <a:pt x="43795" y="57585"/>
                        <a:pt x="47287" y="54250"/>
                      </a:cubicBezTo>
                      <a:cubicBezTo>
                        <a:pt x="50779" y="50916"/>
                        <a:pt x="55217" y="49261"/>
                        <a:pt x="60625" y="49261"/>
                      </a:cubicBezTo>
                      <a:cubicBezTo>
                        <a:pt x="66034" y="49261"/>
                        <a:pt x="70523" y="50916"/>
                        <a:pt x="73989" y="54250"/>
                      </a:cubicBezTo>
                      <a:cubicBezTo>
                        <a:pt x="77455" y="57585"/>
                        <a:pt x="79188" y="62076"/>
                        <a:pt x="79188" y="67721"/>
                      </a:cubicBezTo>
                      <a:lnTo>
                        <a:pt x="79188" y="71975"/>
                      </a:lnTo>
                      <a:cubicBezTo>
                        <a:pt x="79188" y="77174"/>
                        <a:pt x="77508" y="81481"/>
                        <a:pt x="74173" y="84868"/>
                      </a:cubicBezTo>
                      <a:cubicBezTo>
                        <a:pt x="70839" y="88255"/>
                        <a:pt x="66349" y="89936"/>
                        <a:pt x="60730" y="89936"/>
                      </a:cubicBezTo>
                      <a:cubicBezTo>
                        <a:pt x="55111" y="89936"/>
                        <a:pt x="50595" y="88255"/>
                        <a:pt x="47182" y="84920"/>
                      </a:cubicBezTo>
                      <a:cubicBezTo>
                        <a:pt x="43769" y="81586"/>
                        <a:pt x="42036" y="77148"/>
                        <a:pt x="42036" y="71660"/>
                      </a:cubicBezTo>
                      <a:lnTo>
                        <a:pt x="42036" y="67275"/>
                      </a:lnTo>
                      <a:close/>
                      <a:moveTo>
                        <a:pt x="52276" y="71923"/>
                      </a:moveTo>
                      <a:cubicBezTo>
                        <a:pt x="52276" y="74653"/>
                        <a:pt x="53063" y="76885"/>
                        <a:pt x="54639" y="78618"/>
                      </a:cubicBezTo>
                      <a:cubicBezTo>
                        <a:pt x="56214" y="80351"/>
                        <a:pt x="58262" y="81244"/>
                        <a:pt x="60730" y="81244"/>
                      </a:cubicBezTo>
                      <a:cubicBezTo>
                        <a:pt x="63198" y="81244"/>
                        <a:pt x="65299" y="80404"/>
                        <a:pt x="66769" y="78750"/>
                      </a:cubicBezTo>
                      <a:cubicBezTo>
                        <a:pt x="68239" y="77095"/>
                        <a:pt x="68975" y="74758"/>
                        <a:pt x="68975" y="71739"/>
                      </a:cubicBezTo>
                      <a:lnTo>
                        <a:pt x="68975" y="67222"/>
                      </a:lnTo>
                      <a:cubicBezTo>
                        <a:pt x="68975" y="64413"/>
                        <a:pt x="68187" y="62180"/>
                        <a:pt x="66638" y="60500"/>
                      </a:cubicBezTo>
                      <a:cubicBezTo>
                        <a:pt x="65089" y="58819"/>
                        <a:pt x="63067" y="57979"/>
                        <a:pt x="60625" y="57979"/>
                      </a:cubicBezTo>
                      <a:cubicBezTo>
                        <a:pt x="58183" y="57979"/>
                        <a:pt x="56135" y="58819"/>
                        <a:pt x="54586" y="60500"/>
                      </a:cubicBezTo>
                      <a:cubicBezTo>
                        <a:pt x="53037" y="62180"/>
                        <a:pt x="52276" y="64517"/>
                        <a:pt x="52276" y="67458"/>
                      </a:cubicBezTo>
                      <a:lnTo>
                        <a:pt x="52276" y="71896"/>
                      </a:lnTo>
                      <a:close/>
                    </a:path>
                  </a:pathLst>
                </a:custGeom>
                <a:solidFill>
                  <a:srgbClr val="000000"/>
                </a:solidFill>
                <a:ln w="0" cap="flat">
                  <a:noFill/>
                  <a:prstDash val="solid"/>
                  <a:miter/>
                </a:ln>
              </p:spPr>
              <p:txBody>
                <a:bodyPr rtlCol="0" anchor="ctr"/>
                <a:lstStyle/>
                <a:p>
                  <a:endParaRPr lang="en-US"/>
                </a:p>
              </p:txBody>
            </p:sp>
          </p:grpSp>
          <p:grpSp>
            <p:nvGrpSpPr>
              <p:cNvPr id="66" name="Graphic 630">
                <a:extLst>
                  <a:ext uri="{FF2B5EF4-FFF2-40B4-BE49-F238E27FC236}">
                    <a16:creationId xmlns:a16="http://schemas.microsoft.com/office/drawing/2014/main" id="{055440D8-CD8C-5E23-49AF-B736AC8CE9FE}"/>
                  </a:ext>
                </a:extLst>
              </p:cNvPr>
              <p:cNvGrpSpPr/>
              <p:nvPr/>
            </p:nvGrpSpPr>
            <p:grpSpPr>
              <a:xfrm>
                <a:off x="6392982" y="5367891"/>
                <a:ext cx="218765" cy="89962"/>
                <a:chOff x="6392982" y="5367891"/>
                <a:chExt cx="218765" cy="89962"/>
              </a:xfrm>
              <a:solidFill>
                <a:srgbClr val="000000"/>
              </a:solidFill>
            </p:grpSpPr>
            <p:sp>
              <p:nvSpPr>
                <p:cNvPr id="95" name="Freeform 94">
                  <a:extLst>
                    <a:ext uri="{FF2B5EF4-FFF2-40B4-BE49-F238E27FC236}">
                      <a16:creationId xmlns:a16="http://schemas.microsoft.com/office/drawing/2014/main" id="{CE945BDE-BD33-6088-5695-FF4485B5A7ED}"/>
                    </a:ext>
                  </a:extLst>
                </p:cNvPr>
                <p:cNvSpPr/>
                <p:nvPr/>
              </p:nvSpPr>
              <p:spPr>
                <a:xfrm>
                  <a:off x="6392982" y="5367944"/>
                  <a:ext cx="57343" cy="89909"/>
                </a:xfrm>
                <a:custGeom>
                  <a:avLst/>
                  <a:gdLst>
                    <a:gd name="connsiteX0" fmla="*/ 55401 w 57343"/>
                    <a:gd name="connsiteY0" fmla="*/ 24289 h 89909"/>
                    <a:gd name="connsiteX1" fmla="*/ 52092 w 57343"/>
                    <a:gd name="connsiteY1" fmla="*/ 35738 h 89909"/>
                    <a:gd name="connsiteX2" fmla="*/ 43087 w 57343"/>
                    <a:gd name="connsiteY2" fmla="*/ 43642 h 89909"/>
                    <a:gd name="connsiteX3" fmla="*/ 53642 w 57343"/>
                    <a:gd name="connsiteY3" fmla="*/ 52360 h 89909"/>
                    <a:gd name="connsiteX4" fmla="*/ 57343 w 57343"/>
                    <a:gd name="connsiteY4" fmla="*/ 64859 h 89909"/>
                    <a:gd name="connsiteX5" fmla="*/ 49519 w 57343"/>
                    <a:gd name="connsiteY5" fmla="*/ 83161 h 89909"/>
                    <a:gd name="connsiteX6" fmla="*/ 28725 w 57343"/>
                    <a:gd name="connsiteY6" fmla="*/ 89910 h 89909"/>
                    <a:gd name="connsiteX7" fmla="*/ 7851 w 57343"/>
                    <a:gd name="connsiteY7" fmla="*/ 83108 h 89909"/>
                    <a:gd name="connsiteX8" fmla="*/ 0 w 57343"/>
                    <a:gd name="connsiteY8" fmla="*/ 64832 h 89909"/>
                    <a:gd name="connsiteX9" fmla="*/ 3729 w 57343"/>
                    <a:gd name="connsiteY9" fmla="*/ 52202 h 89909"/>
                    <a:gd name="connsiteX10" fmla="*/ 14179 w 57343"/>
                    <a:gd name="connsiteY10" fmla="*/ 43616 h 89909"/>
                    <a:gd name="connsiteX11" fmla="*/ 5251 w 57343"/>
                    <a:gd name="connsiteY11" fmla="*/ 35712 h 89909"/>
                    <a:gd name="connsiteX12" fmla="*/ 1969 w 57343"/>
                    <a:gd name="connsiteY12" fmla="*/ 24263 h 89909"/>
                    <a:gd name="connsiteX13" fmla="*/ 9190 w 57343"/>
                    <a:gd name="connsiteY13" fmla="*/ 6538 h 89909"/>
                    <a:gd name="connsiteX14" fmla="*/ 28672 w 57343"/>
                    <a:gd name="connsiteY14" fmla="*/ 0 h 89909"/>
                    <a:gd name="connsiteX15" fmla="*/ 48206 w 57343"/>
                    <a:gd name="connsiteY15" fmla="*/ 6538 h 89909"/>
                    <a:gd name="connsiteX16" fmla="*/ 55427 w 57343"/>
                    <a:gd name="connsiteY16" fmla="*/ 24263 h 89909"/>
                    <a:gd name="connsiteX17" fmla="*/ 42719 w 57343"/>
                    <a:gd name="connsiteY17" fmla="*/ 64123 h 89909"/>
                    <a:gd name="connsiteX18" fmla="*/ 38833 w 57343"/>
                    <a:gd name="connsiteY18" fmla="*/ 53646 h 89909"/>
                    <a:gd name="connsiteX19" fmla="*/ 28593 w 57343"/>
                    <a:gd name="connsiteY19" fmla="*/ 49655 h 89909"/>
                    <a:gd name="connsiteX20" fmla="*/ 18406 w 57343"/>
                    <a:gd name="connsiteY20" fmla="*/ 53620 h 89909"/>
                    <a:gd name="connsiteX21" fmla="*/ 14599 w 57343"/>
                    <a:gd name="connsiteY21" fmla="*/ 64150 h 89909"/>
                    <a:gd name="connsiteX22" fmla="*/ 18353 w 57343"/>
                    <a:gd name="connsiteY22" fmla="*/ 74417 h 89909"/>
                    <a:gd name="connsiteX23" fmla="*/ 28725 w 57343"/>
                    <a:gd name="connsiteY23" fmla="*/ 78251 h 89909"/>
                    <a:gd name="connsiteX24" fmla="*/ 39043 w 57343"/>
                    <a:gd name="connsiteY24" fmla="*/ 74522 h 89909"/>
                    <a:gd name="connsiteX25" fmla="*/ 42745 w 57343"/>
                    <a:gd name="connsiteY25" fmla="*/ 64123 h 89909"/>
                    <a:gd name="connsiteX26" fmla="*/ 40855 w 57343"/>
                    <a:gd name="connsiteY26" fmla="*/ 24814 h 89909"/>
                    <a:gd name="connsiteX27" fmla="*/ 37546 w 57343"/>
                    <a:gd name="connsiteY27" fmla="*/ 15414 h 89909"/>
                    <a:gd name="connsiteX28" fmla="*/ 28646 w 57343"/>
                    <a:gd name="connsiteY28" fmla="*/ 11711 h 89909"/>
                    <a:gd name="connsiteX29" fmla="*/ 19823 w 57343"/>
                    <a:gd name="connsiteY29" fmla="*/ 15230 h 89909"/>
                    <a:gd name="connsiteX30" fmla="*/ 16568 w 57343"/>
                    <a:gd name="connsiteY30" fmla="*/ 24814 h 89909"/>
                    <a:gd name="connsiteX31" fmla="*/ 19850 w 57343"/>
                    <a:gd name="connsiteY31" fmla="*/ 34373 h 89909"/>
                    <a:gd name="connsiteX32" fmla="*/ 28725 w 57343"/>
                    <a:gd name="connsiteY32" fmla="*/ 37917 h 89909"/>
                    <a:gd name="connsiteX33" fmla="*/ 37599 w 57343"/>
                    <a:gd name="connsiteY33" fmla="*/ 34373 h 89909"/>
                    <a:gd name="connsiteX34" fmla="*/ 40881 w 57343"/>
                    <a:gd name="connsiteY34" fmla="*/ 24814 h 8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7343" h="89909">
                      <a:moveTo>
                        <a:pt x="55401" y="24289"/>
                      </a:moveTo>
                      <a:cubicBezTo>
                        <a:pt x="55401" y="28569"/>
                        <a:pt x="54298" y="32403"/>
                        <a:pt x="52092" y="35738"/>
                      </a:cubicBezTo>
                      <a:cubicBezTo>
                        <a:pt x="49887" y="39073"/>
                        <a:pt x="46894" y="41725"/>
                        <a:pt x="43087" y="43642"/>
                      </a:cubicBezTo>
                      <a:cubicBezTo>
                        <a:pt x="47655" y="45769"/>
                        <a:pt x="51173" y="48657"/>
                        <a:pt x="53642" y="52360"/>
                      </a:cubicBezTo>
                      <a:cubicBezTo>
                        <a:pt x="56110" y="56062"/>
                        <a:pt x="57343" y="60211"/>
                        <a:pt x="57343" y="64859"/>
                      </a:cubicBezTo>
                      <a:cubicBezTo>
                        <a:pt x="57343" y="72553"/>
                        <a:pt x="54744" y="78645"/>
                        <a:pt x="49519" y="83161"/>
                      </a:cubicBezTo>
                      <a:cubicBezTo>
                        <a:pt x="44321" y="87678"/>
                        <a:pt x="37389" y="89910"/>
                        <a:pt x="28725" y="89910"/>
                      </a:cubicBezTo>
                      <a:cubicBezTo>
                        <a:pt x="20060" y="89910"/>
                        <a:pt x="13075" y="87651"/>
                        <a:pt x="7851" y="83108"/>
                      </a:cubicBezTo>
                      <a:cubicBezTo>
                        <a:pt x="2626" y="78592"/>
                        <a:pt x="0" y="72500"/>
                        <a:pt x="0" y="64832"/>
                      </a:cubicBezTo>
                      <a:cubicBezTo>
                        <a:pt x="0" y="60132"/>
                        <a:pt x="1234" y="55931"/>
                        <a:pt x="3729" y="52202"/>
                      </a:cubicBezTo>
                      <a:cubicBezTo>
                        <a:pt x="6223" y="48473"/>
                        <a:pt x="9689" y="45611"/>
                        <a:pt x="14179" y="43616"/>
                      </a:cubicBezTo>
                      <a:cubicBezTo>
                        <a:pt x="10397" y="41699"/>
                        <a:pt x="7431" y="39047"/>
                        <a:pt x="5251" y="35712"/>
                      </a:cubicBezTo>
                      <a:cubicBezTo>
                        <a:pt x="3072" y="32377"/>
                        <a:pt x="1969" y="28543"/>
                        <a:pt x="1969" y="24263"/>
                      </a:cubicBezTo>
                      <a:cubicBezTo>
                        <a:pt x="1969" y="16805"/>
                        <a:pt x="4385" y="10897"/>
                        <a:pt x="9190" y="6538"/>
                      </a:cubicBezTo>
                      <a:cubicBezTo>
                        <a:pt x="13995" y="2179"/>
                        <a:pt x="20480" y="0"/>
                        <a:pt x="28672" y="0"/>
                      </a:cubicBezTo>
                      <a:cubicBezTo>
                        <a:pt x="36864" y="0"/>
                        <a:pt x="43401" y="2179"/>
                        <a:pt x="48206" y="6538"/>
                      </a:cubicBezTo>
                      <a:cubicBezTo>
                        <a:pt x="53011" y="10897"/>
                        <a:pt x="55427" y="16805"/>
                        <a:pt x="55427" y="24263"/>
                      </a:cubicBezTo>
                      <a:close/>
                      <a:moveTo>
                        <a:pt x="42719" y="64123"/>
                      </a:moveTo>
                      <a:cubicBezTo>
                        <a:pt x="42719" y="59791"/>
                        <a:pt x="41432" y="56298"/>
                        <a:pt x="38833" y="53646"/>
                      </a:cubicBezTo>
                      <a:cubicBezTo>
                        <a:pt x="36233" y="50994"/>
                        <a:pt x="32820" y="49655"/>
                        <a:pt x="28593" y="49655"/>
                      </a:cubicBezTo>
                      <a:cubicBezTo>
                        <a:pt x="24366" y="49655"/>
                        <a:pt x="20952" y="50968"/>
                        <a:pt x="18406" y="53620"/>
                      </a:cubicBezTo>
                      <a:cubicBezTo>
                        <a:pt x="15859" y="56272"/>
                        <a:pt x="14599" y="59765"/>
                        <a:pt x="14599" y="64150"/>
                      </a:cubicBezTo>
                      <a:cubicBezTo>
                        <a:pt x="14599" y="68535"/>
                        <a:pt x="15859" y="71870"/>
                        <a:pt x="18353" y="74417"/>
                      </a:cubicBezTo>
                      <a:cubicBezTo>
                        <a:pt x="20848" y="76990"/>
                        <a:pt x="24313" y="78251"/>
                        <a:pt x="28725" y="78251"/>
                      </a:cubicBezTo>
                      <a:cubicBezTo>
                        <a:pt x="33135" y="78251"/>
                        <a:pt x="36575" y="77017"/>
                        <a:pt x="39043" y="74522"/>
                      </a:cubicBezTo>
                      <a:cubicBezTo>
                        <a:pt x="41511" y="72027"/>
                        <a:pt x="42745" y="68561"/>
                        <a:pt x="42745" y="64123"/>
                      </a:cubicBezTo>
                      <a:close/>
                      <a:moveTo>
                        <a:pt x="40855" y="24814"/>
                      </a:moveTo>
                      <a:cubicBezTo>
                        <a:pt x="40855" y="21007"/>
                        <a:pt x="39752" y="17882"/>
                        <a:pt x="37546" y="15414"/>
                      </a:cubicBezTo>
                      <a:cubicBezTo>
                        <a:pt x="35341" y="12945"/>
                        <a:pt x="32374" y="11711"/>
                        <a:pt x="28646" y="11711"/>
                      </a:cubicBezTo>
                      <a:cubicBezTo>
                        <a:pt x="24917" y="11711"/>
                        <a:pt x="21977" y="12893"/>
                        <a:pt x="19823" y="15230"/>
                      </a:cubicBezTo>
                      <a:cubicBezTo>
                        <a:pt x="17670" y="17567"/>
                        <a:pt x="16568" y="20770"/>
                        <a:pt x="16568" y="24814"/>
                      </a:cubicBezTo>
                      <a:cubicBezTo>
                        <a:pt x="16568" y="28858"/>
                        <a:pt x="17670" y="32009"/>
                        <a:pt x="19850" y="34373"/>
                      </a:cubicBezTo>
                      <a:cubicBezTo>
                        <a:pt x="22029" y="36736"/>
                        <a:pt x="24996" y="37917"/>
                        <a:pt x="28725" y="37917"/>
                      </a:cubicBezTo>
                      <a:cubicBezTo>
                        <a:pt x="32453" y="37917"/>
                        <a:pt x="35393" y="36736"/>
                        <a:pt x="37599" y="34373"/>
                      </a:cubicBezTo>
                      <a:cubicBezTo>
                        <a:pt x="39778" y="32009"/>
                        <a:pt x="40881" y="28832"/>
                        <a:pt x="40881" y="24814"/>
                      </a:cubicBezTo>
                      <a:close/>
                    </a:path>
                  </a:pathLst>
                </a:custGeom>
                <a:solidFill>
                  <a:srgbClr val="000000"/>
                </a:solidFill>
                <a:ln w="0" cap="flat">
                  <a:noFill/>
                  <a:prstDash val="solid"/>
                  <a:miter/>
                </a:ln>
              </p:spPr>
              <p:txBody>
                <a:bodyPr rtlCol="0" anchor="ctr"/>
                <a:lstStyle/>
                <a:p>
                  <a:endParaRPr lang="en-US"/>
                </a:p>
              </p:txBody>
            </p:sp>
            <p:sp>
              <p:nvSpPr>
                <p:cNvPr id="96" name="Freeform 95">
                  <a:extLst>
                    <a:ext uri="{FF2B5EF4-FFF2-40B4-BE49-F238E27FC236}">
                      <a16:creationId xmlns:a16="http://schemas.microsoft.com/office/drawing/2014/main" id="{B9AA6B6A-E496-DFA1-E439-5EDA3D9CE9A5}"/>
                    </a:ext>
                  </a:extLst>
                </p:cNvPr>
                <p:cNvSpPr/>
                <p:nvPr/>
              </p:nvSpPr>
              <p:spPr>
                <a:xfrm>
                  <a:off x="6461405" y="5367917"/>
                  <a:ext cx="58052" cy="89909"/>
                </a:xfrm>
                <a:custGeom>
                  <a:avLst/>
                  <a:gdLst>
                    <a:gd name="connsiteX0" fmla="*/ 18695 w 58052"/>
                    <a:gd name="connsiteY0" fmla="*/ 38311 h 89909"/>
                    <a:gd name="connsiteX1" fmla="*/ 27595 w 58052"/>
                    <a:gd name="connsiteY1" fmla="*/ 38311 h 89909"/>
                    <a:gd name="connsiteX2" fmla="*/ 38255 w 58052"/>
                    <a:gd name="connsiteY2" fmla="*/ 34819 h 89909"/>
                    <a:gd name="connsiteX3" fmla="*/ 42194 w 58052"/>
                    <a:gd name="connsiteY3" fmla="*/ 24893 h 89909"/>
                    <a:gd name="connsiteX4" fmla="*/ 38912 w 58052"/>
                    <a:gd name="connsiteY4" fmla="*/ 15177 h 89909"/>
                    <a:gd name="connsiteX5" fmla="*/ 28908 w 58052"/>
                    <a:gd name="connsiteY5" fmla="*/ 11711 h 89909"/>
                    <a:gd name="connsiteX6" fmla="*/ 19220 w 58052"/>
                    <a:gd name="connsiteY6" fmla="*/ 15099 h 89909"/>
                    <a:gd name="connsiteX7" fmla="*/ 15439 w 58052"/>
                    <a:gd name="connsiteY7" fmla="*/ 23974 h 89909"/>
                    <a:gd name="connsiteX8" fmla="*/ 840 w 58052"/>
                    <a:gd name="connsiteY8" fmla="*/ 23974 h 89909"/>
                    <a:gd name="connsiteX9" fmla="*/ 4411 w 58052"/>
                    <a:gd name="connsiteY9" fmla="*/ 11711 h 89909"/>
                    <a:gd name="connsiteX10" fmla="*/ 14388 w 58052"/>
                    <a:gd name="connsiteY10" fmla="*/ 3098 h 89909"/>
                    <a:gd name="connsiteX11" fmla="*/ 28724 w 58052"/>
                    <a:gd name="connsiteY11" fmla="*/ 0 h 89909"/>
                    <a:gd name="connsiteX12" fmla="*/ 49309 w 58052"/>
                    <a:gd name="connsiteY12" fmla="*/ 6591 h 89909"/>
                    <a:gd name="connsiteX13" fmla="*/ 56792 w 58052"/>
                    <a:gd name="connsiteY13" fmla="*/ 24893 h 89909"/>
                    <a:gd name="connsiteX14" fmla="*/ 53037 w 58052"/>
                    <a:gd name="connsiteY14" fmla="*/ 35974 h 89909"/>
                    <a:gd name="connsiteX15" fmla="*/ 43323 w 58052"/>
                    <a:gd name="connsiteY15" fmla="*/ 43826 h 89909"/>
                    <a:gd name="connsiteX16" fmla="*/ 54297 w 58052"/>
                    <a:gd name="connsiteY16" fmla="*/ 51572 h 89909"/>
                    <a:gd name="connsiteX17" fmla="*/ 58052 w 58052"/>
                    <a:gd name="connsiteY17" fmla="*/ 64202 h 89909"/>
                    <a:gd name="connsiteX18" fmla="*/ 49965 w 58052"/>
                    <a:gd name="connsiteY18" fmla="*/ 82951 h 89909"/>
                    <a:gd name="connsiteX19" fmla="*/ 28724 w 58052"/>
                    <a:gd name="connsiteY19" fmla="*/ 89910 h 89909"/>
                    <a:gd name="connsiteX20" fmla="*/ 8061 w 58052"/>
                    <a:gd name="connsiteY20" fmla="*/ 83187 h 89909"/>
                    <a:gd name="connsiteX21" fmla="*/ 0 w 58052"/>
                    <a:gd name="connsiteY21" fmla="*/ 65279 h 89909"/>
                    <a:gd name="connsiteX22" fmla="*/ 14599 w 58052"/>
                    <a:gd name="connsiteY22" fmla="*/ 65279 h 89909"/>
                    <a:gd name="connsiteX23" fmla="*/ 18484 w 58052"/>
                    <a:gd name="connsiteY23" fmla="*/ 74653 h 89909"/>
                    <a:gd name="connsiteX24" fmla="*/ 28908 w 58052"/>
                    <a:gd name="connsiteY24" fmla="*/ 78251 h 89909"/>
                    <a:gd name="connsiteX25" fmla="*/ 39594 w 58052"/>
                    <a:gd name="connsiteY25" fmla="*/ 74653 h 89909"/>
                    <a:gd name="connsiteX26" fmla="*/ 43506 w 58052"/>
                    <a:gd name="connsiteY26" fmla="*/ 64202 h 89909"/>
                    <a:gd name="connsiteX27" fmla="*/ 39410 w 58052"/>
                    <a:gd name="connsiteY27" fmla="*/ 53568 h 89909"/>
                    <a:gd name="connsiteX28" fmla="*/ 27280 w 58052"/>
                    <a:gd name="connsiteY28" fmla="*/ 49839 h 89909"/>
                    <a:gd name="connsiteX29" fmla="*/ 18695 w 58052"/>
                    <a:gd name="connsiteY29" fmla="*/ 49839 h 89909"/>
                    <a:gd name="connsiteX30" fmla="*/ 18695 w 58052"/>
                    <a:gd name="connsiteY30" fmla="*/ 38311 h 8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8052" h="89909">
                      <a:moveTo>
                        <a:pt x="18695" y="38311"/>
                      </a:moveTo>
                      <a:lnTo>
                        <a:pt x="27595" y="38311"/>
                      </a:lnTo>
                      <a:cubicBezTo>
                        <a:pt x="32085" y="38285"/>
                        <a:pt x="35630" y="37104"/>
                        <a:pt x="38255" y="34819"/>
                      </a:cubicBezTo>
                      <a:cubicBezTo>
                        <a:pt x="40881" y="32535"/>
                        <a:pt x="42194" y="29226"/>
                        <a:pt x="42194" y="24893"/>
                      </a:cubicBezTo>
                      <a:cubicBezTo>
                        <a:pt x="42194" y="20560"/>
                        <a:pt x="41090" y="17488"/>
                        <a:pt x="38912" y="15177"/>
                      </a:cubicBezTo>
                      <a:cubicBezTo>
                        <a:pt x="36732" y="12867"/>
                        <a:pt x="33398" y="11711"/>
                        <a:pt x="28908" y="11711"/>
                      </a:cubicBezTo>
                      <a:cubicBezTo>
                        <a:pt x="24970" y="11711"/>
                        <a:pt x="21766" y="12841"/>
                        <a:pt x="19220" y="15099"/>
                      </a:cubicBezTo>
                      <a:cubicBezTo>
                        <a:pt x="16699" y="17357"/>
                        <a:pt x="15439" y="20324"/>
                        <a:pt x="15439" y="23974"/>
                      </a:cubicBezTo>
                      <a:lnTo>
                        <a:pt x="840" y="23974"/>
                      </a:lnTo>
                      <a:cubicBezTo>
                        <a:pt x="840" y="19484"/>
                        <a:pt x="2022" y="15414"/>
                        <a:pt x="4411" y="11711"/>
                      </a:cubicBezTo>
                      <a:cubicBezTo>
                        <a:pt x="6801" y="8035"/>
                        <a:pt x="10109" y="5147"/>
                        <a:pt x="14388" y="3098"/>
                      </a:cubicBezTo>
                      <a:cubicBezTo>
                        <a:pt x="18668" y="1024"/>
                        <a:pt x="23420" y="0"/>
                        <a:pt x="28724" y="0"/>
                      </a:cubicBezTo>
                      <a:cubicBezTo>
                        <a:pt x="37467" y="0"/>
                        <a:pt x="44321" y="2206"/>
                        <a:pt x="49309" y="6591"/>
                      </a:cubicBezTo>
                      <a:cubicBezTo>
                        <a:pt x="54297" y="10976"/>
                        <a:pt x="56792" y="17068"/>
                        <a:pt x="56792" y="24893"/>
                      </a:cubicBezTo>
                      <a:cubicBezTo>
                        <a:pt x="56792" y="28832"/>
                        <a:pt x="55531" y="32508"/>
                        <a:pt x="53037" y="35974"/>
                      </a:cubicBezTo>
                      <a:cubicBezTo>
                        <a:pt x="50543" y="39441"/>
                        <a:pt x="47287" y="42066"/>
                        <a:pt x="43323" y="43826"/>
                      </a:cubicBezTo>
                      <a:cubicBezTo>
                        <a:pt x="48128" y="45480"/>
                        <a:pt x="51777" y="48053"/>
                        <a:pt x="54297" y="51572"/>
                      </a:cubicBezTo>
                      <a:cubicBezTo>
                        <a:pt x="56792" y="55091"/>
                        <a:pt x="58052" y="59292"/>
                        <a:pt x="58052" y="64202"/>
                      </a:cubicBezTo>
                      <a:cubicBezTo>
                        <a:pt x="58052" y="72054"/>
                        <a:pt x="55348" y="78303"/>
                        <a:pt x="49965" y="82951"/>
                      </a:cubicBezTo>
                      <a:cubicBezTo>
                        <a:pt x="44583" y="87599"/>
                        <a:pt x="37494" y="89910"/>
                        <a:pt x="28724" y="89910"/>
                      </a:cubicBezTo>
                      <a:cubicBezTo>
                        <a:pt x="19955" y="89910"/>
                        <a:pt x="13417" y="87678"/>
                        <a:pt x="8061" y="83187"/>
                      </a:cubicBezTo>
                      <a:cubicBezTo>
                        <a:pt x="2704" y="78697"/>
                        <a:pt x="0" y="72736"/>
                        <a:pt x="0" y="65279"/>
                      </a:cubicBezTo>
                      <a:lnTo>
                        <a:pt x="14599" y="65279"/>
                      </a:lnTo>
                      <a:cubicBezTo>
                        <a:pt x="14599" y="69113"/>
                        <a:pt x="15885" y="72264"/>
                        <a:pt x="18484" y="74653"/>
                      </a:cubicBezTo>
                      <a:cubicBezTo>
                        <a:pt x="21057" y="77069"/>
                        <a:pt x="24550" y="78251"/>
                        <a:pt x="28908" y="78251"/>
                      </a:cubicBezTo>
                      <a:cubicBezTo>
                        <a:pt x="33266" y="78251"/>
                        <a:pt x="36995" y="77043"/>
                        <a:pt x="39594" y="74653"/>
                      </a:cubicBezTo>
                      <a:cubicBezTo>
                        <a:pt x="42194" y="72238"/>
                        <a:pt x="43506" y="68771"/>
                        <a:pt x="43506" y="64202"/>
                      </a:cubicBezTo>
                      <a:cubicBezTo>
                        <a:pt x="43506" y="59633"/>
                        <a:pt x="42141" y="56062"/>
                        <a:pt x="39410" y="53568"/>
                      </a:cubicBezTo>
                      <a:cubicBezTo>
                        <a:pt x="36680" y="51073"/>
                        <a:pt x="32636" y="49839"/>
                        <a:pt x="27280" y="49839"/>
                      </a:cubicBezTo>
                      <a:lnTo>
                        <a:pt x="18695" y="49839"/>
                      </a:lnTo>
                      <a:lnTo>
                        <a:pt x="18695" y="38311"/>
                      </a:lnTo>
                      <a:close/>
                    </a:path>
                  </a:pathLst>
                </a:custGeom>
                <a:solidFill>
                  <a:srgbClr val="000000"/>
                </a:solidFill>
                <a:ln w="0" cap="flat">
                  <a:noFill/>
                  <a:prstDash val="solid"/>
                  <a:miter/>
                </a:ln>
              </p:spPr>
              <p:txBody>
                <a:bodyPr rtlCol="0" anchor="ctr"/>
                <a:lstStyle/>
                <a:p>
                  <a:endParaRPr lang="en-US"/>
                </a:p>
              </p:txBody>
            </p:sp>
            <p:sp>
              <p:nvSpPr>
                <p:cNvPr id="97" name="Freeform 96">
                  <a:extLst>
                    <a:ext uri="{FF2B5EF4-FFF2-40B4-BE49-F238E27FC236}">
                      <a16:creationId xmlns:a16="http://schemas.microsoft.com/office/drawing/2014/main" id="{082118C0-B0D7-ACA3-6D57-0FE90697E253}"/>
                    </a:ext>
                  </a:extLst>
                </p:cNvPr>
                <p:cNvSpPr/>
                <p:nvPr/>
              </p:nvSpPr>
              <p:spPr>
                <a:xfrm>
                  <a:off x="6532559" y="5367891"/>
                  <a:ext cx="79188" cy="89935"/>
                </a:xfrm>
                <a:custGeom>
                  <a:avLst/>
                  <a:gdLst>
                    <a:gd name="connsiteX0" fmla="*/ 0 w 79188"/>
                    <a:gd name="connsiteY0" fmla="*/ 18092 h 89935"/>
                    <a:gd name="connsiteX1" fmla="*/ 5120 w 79188"/>
                    <a:gd name="connsiteY1" fmla="*/ 5068 h 89935"/>
                    <a:gd name="connsiteX2" fmla="*/ 18510 w 79188"/>
                    <a:gd name="connsiteY2" fmla="*/ 0 h 89935"/>
                    <a:gd name="connsiteX3" fmla="*/ 32006 w 79188"/>
                    <a:gd name="connsiteY3" fmla="*/ 5068 h 89935"/>
                    <a:gd name="connsiteX4" fmla="*/ 37073 w 79188"/>
                    <a:gd name="connsiteY4" fmla="*/ 18381 h 89935"/>
                    <a:gd name="connsiteX5" fmla="*/ 37073 w 79188"/>
                    <a:gd name="connsiteY5" fmla="*/ 22714 h 89935"/>
                    <a:gd name="connsiteX6" fmla="*/ 32006 w 79188"/>
                    <a:gd name="connsiteY6" fmla="*/ 35633 h 89935"/>
                    <a:gd name="connsiteX7" fmla="*/ 18641 w 79188"/>
                    <a:gd name="connsiteY7" fmla="*/ 40675 h 89935"/>
                    <a:gd name="connsiteX8" fmla="*/ 5277 w 79188"/>
                    <a:gd name="connsiteY8" fmla="*/ 35712 h 89935"/>
                    <a:gd name="connsiteX9" fmla="*/ 26 w 79188"/>
                    <a:gd name="connsiteY9" fmla="*/ 22346 h 89935"/>
                    <a:gd name="connsiteX10" fmla="*/ 26 w 79188"/>
                    <a:gd name="connsiteY10" fmla="*/ 18066 h 89935"/>
                    <a:gd name="connsiteX11" fmla="*/ 10213 w 79188"/>
                    <a:gd name="connsiteY11" fmla="*/ 22688 h 89935"/>
                    <a:gd name="connsiteX12" fmla="*/ 12524 w 79188"/>
                    <a:gd name="connsiteY12" fmla="*/ 29410 h 89935"/>
                    <a:gd name="connsiteX13" fmla="*/ 18615 w 79188"/>
                    <a:gd name="connsiteY13" fmla="*/ 31983 h 89935"/>
                    <a:gd name="connsiteX14" fmla="*/ 24628 w 79188"/>
                    <a:gd name="connsiteY14" fmla="*/ 29410 h 89935"/>
                    <a:gd name="connsiteX15" fmla="*/ 26912 w 79188"/>
                    <a:gd name="connsiteY15" fmla="*/ 22451 h 89935"/>
                    <a:gd name="connsiteX16" fmla="*/ 26912 w 79188"/>
                    <a:gd name="connsiteY16" fmla="*/ 18040 h 89935"/>
                    <a:gd name="connsiteX17" fmla="*/ 24602 w 79188"/>
                    <a:gd name="connsiteY17" fmla="*/ 11291 h 89935"/>
                    <a:gd name="connsiteX18" fmla="*/ 18510 w 79188"/>
                    <a:gd name="connsiteY18" fmla="*/ 8691 h 89935"/>
                    <a:gd name="connsiteX19" fmla="*/ 12472 w 79188"/>
                    <a:gd name="connsiteY19" fmla="*/ 11317 h 89935"/>
                    <a:gd name="connsiteX20" fmla="*/ 10213 w 79188"/>
                    <a:gd name="connsiteY20" fmla="*/ 18223 h 89935"/>
                    <a:gd name="connsiteX21" fmla="*/ 10213 w 79188"/>
                    <a:gd name="connsiteY21" fmla="*/ 22688 h 89935"/>
                    <a:gd name="connsiteX22" fmla="*/ 21635 w 79188"/>
                    <a:gd name="connsiteY22" fmla="*/ 82216 h 89935"/>
                    <a:gd name="connsiteX23" fmla="*/ 14125 w 79188"/>
                    <a:gd name="connsiteY23" fmla="*/ 77883 h 89935"/>
                    <a:gd name="connsiteX24" fmla="*/ 56844 w 79188"/>
                    <a:gd name="connsiteY24" fmla="*/ 9479 h 89935"/>
                    <a:gd name="connsiteX25" fmla="*/ 64354 w 79188"/>
                    <a:gd name="connsiteY25" fmla="*/ 13812 h 89935"/>
                    <a:gd name="connsiteX26" fmla="*/ 21635 w 79188"/>
                    <a:gd name="connsiteY26" fmla="*/ 82216 h 89935"/>
                    <a:gd name="connsiteX27" fmla="*/ 42062 w 79188"/>
                    <a:gd name="connsiteY27" fmla="*/ 67301 h 89935"/>
                    <a:gd name="connsiteX28" fmla="*/ 47287 w 79188"/>
                    <a:gd name="connsiteY28" fmla="*/ 54250 h 89935"/>
                    <a:gd name="connsiteX29" fmla="*/ 60625 w 79188"/>
                    <a:gd name="connsiteY29" fmla="*/ 49261 h 89935"/>
                    <a:gd name="connsiteX30" fmla="*/ 73989 w 79188"/>
                    <a:gd name="connsiteY30" fmla="*/ 54250 h 89935"/>
                    <a:gd name="connsiteX31" fmla="*/ 79188 w 79188"/>
                    <a:gd name="connsiteY31" fmla="*/ 67721 h 89935"/>
                    <a:gd name="connsiteX32" fmla="*/ 79188 w 79188"/>
                    <a:gd name="connsiteY32" fmla="*/ 71975 h 89935"/>
                    <a:gd name="connsiteX33" fmla="*/ 74173 w 79188"/>
                    <a:gd name="connsiteY33" fmla="*/ 84868 h 89935"/>
                    <a:gd name="connsiteX34" fmla="*/ 60730 w 79188"/>
                    <a:gd name="connsiteY34" fmla="*/ 89936 h 89935"/>
                    <a:gd name="connsiteX35" fmla="*/ 47182 w 79188"/>
                    <a:gd name="connsiteY35" fmla="*/ 84920 h 89935"/>
                    <a:gd name="connsiteX36" fmla="*/ 42036 w 79188"/>
                    <a:gd name="connsiteY36" fmla="*/ 71660 h 89935"/>
                    <a:gd name="connsiteX37" fmla="*/ 42036 w 79188"/>
                    <a:gd name="connsiteY37" fmla="*/ 67275 h 89935"/>
                    <a:gd name="connsiteX38" fmla="*/ 52302 w 79188"/>
                    <a:gd name="connsiteY38" fmla="*/ 71923 h 89935"/>
                    <a:gd name="connsiteX39" fmla="*/ 54665 w 79188"/>
                    <a:gd name="connsiteY39" fmla="*/ 78618 h 89935"/>
                    <a:gd name="connsiteX40" fmla="*/ 60756 w 79188"/>
                    <a:gd name="connsiteY40" fmla="*/ 81244 h 89935"/>
                    <a:gd name="connsiteX41" fmla="*/ 66795 w 79188"/>
                    <a:gd name="connsiteY41" fmla="*/ 78750 h 89935"/>
                    <a:gd name="connsiteX42" fmla="*/ 69001 w 79188"/>
                    <a:gd name="connsiteY42" fmla="*/ 71739 h 89935"/>
                    <a:gd name="connsiteX43" fmla="*/ 69001 w 79188"/>
                    <a:gd name="connsiteY43" fmla="*/ 67222 h 89935"/>
                    <a:gd name="connsiteX44" fmla="*/ 66664 w 79188"/>
                    <a:gd name="connsiteY44" fmla="*/ 60500 h 89935"/>
                    <a:gd name="connsiteX45" fmla="*/ 60651 w 79188"/>
                    <a:gd name="connsiteY45" fmla="*/ 57979 h 89935"/>
                    <a:gd name="connsiteX46" fmla="*/ 54612 w 79188"/>
                    <a:gd name="connsiteY46" fmla="*/ 60500 h 89935"/>
                    <a:gd name="connsiteX47" fmla="*/ 52302 w 79188"/>
                    <a:gd name="connsiteY47" fmla="*/ 67458 h 89935"/>
                    <a:gd name="connsiteX48" fmla="*/ 52302 w 79188"/>
                    <a:gd name="connsiteY48" fmla="*/ 71896 h 89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35">
                      <a:moveTo>
                        <a:pt x="0" y="18092"/>
                      </a:moveTo>
                      <a:cubicBezTo>
                        <a:pt x="0" y="12814"/>
                        <a:pt x="1706" y="8455"/>
                        <a:pt x="5120" y="5068"/>
                      </a:cubicBezTo>
                      <a:cubicBezTo>
                        <a:pt x="8533" y="1681"/>
                        <a:pt x="12997" y="0"/>
                        <a:pt x="18510" y="0"/>
                      </a:cubicBezTo>
                      <a:cubicBezTo>
                        <a:pt x="24024" y="0"/>
                        <a:pt x="28619" y="1681"/>
                        <a:pt x="32006" y="5068"/>
                      </a:cubicBezTo>
                      <a:cubicBezTo>
                        <a:pt x="35393" y="8455"/>
                        <a:pt x="37073" y="12893"/>
                        <a:pt x="37073" y="18381"/>
                      </a:cubicBezTo>
                      <a:lnTo>
                        <a:pt x="37073" y="22714"/>
                      </a:lnTo>
                      <a:cubicBezTo>
                        <a:pt x="37073" y="27966"/>
                        <a:pt x="35367" y="32272"/>
                        <a:pt x="32006" y="35633"/>
                      </a:cubicBezTo>
                      <a:cubicBezTo>
                        <a:pt x="28619" y="38994"/>
                        <a:pt x="24155" y="40675"/>
                        <a:pt x="18641" y="40675"/>
                      </a:cubicBezTo>
                      <a:cubicBezTo>
                        <a:pt x="13128" y="40675"/>
                        <a:pt x="8769" y="39020"/>
                        <a:pt x="5277" y="35712"/>
                      </a:cubicBezTo>
                      <a:cubicBezTo>
                        <a:pt x="1759" y="32403"/>
                        <a:pt x="26" y="27939"/>
                        <a:pt x="26" y="22346"/>
                      </a:cubicBezTo>
                      <a:lnTo>
                        <a:pt x="26" y="18066"/>
                      </a:lnTo>
                      <a:close/>
                      <a:moveTo>
                        <a:pt x="10213" y="22688"/>
                      </a:moveTo>
                      <a:cubicBezTo>
                        <a:pt x="10213" y="25471"/>
                        <a:pt x="10975" y="27703"/>
                        <a:pt x="12524" y="29410"/>
                      </a:cubicBezTo>
                      <a:cubicBezTo>
                        <a:pt x="14073" y="31116"/>
                        <a:pt x="16095" y="31983"/>
                        <a:pt x="18615" y="31983"/>
                      </a:cubicBezTo>
                      <a:cubicBezTo>
                        <a:pt x="21136" y="31983"/>
                        <a:pt x="23105" y="31116"/>
                        <a:pt x="24628" y="29410"/>
                      </a:cubicBezTo>
                      <a:cubicBezTo>
                        <a:pt x="26151" y="27703"/>
                        <a:pt x="26912" y="25392"/>
                        <a:pt x="26912" y="22451"/>
                      </a:cubicBezTo>
                      <a:lnTo>
                        <a:pt x="26912" y="18040"/>
                      </a:lnTo>
                      <a:cubicBezTo>
                        <a:pt x="26912" y="15256"/>
                        <a:pt x="26151" y="13024"/>
                        <a:pt x="24602" y="11291"/>
                      </a:cubicBezTo>
                      <a:cubicBezTo>
                        <a:pt x="23053" y="9558"/>
                        <a:pt x="21031" y="8691"/>
                        <a:pt x="18510" y="8691"/>
                      </a:cubicBezTo>
                      <a:cubicBezTo>
                        <a:pt x="15990" y="8691"/>
                        <a:pt x="13968" y="9558"/>
                        <a:pt x="12472" y="11317"/>
                      </a:cubicBezTo>
                      <a:cubicBezTo>
                        <a:pt x="10975" y="13077"/>
                        <a:pt x="10213" y="15361"/>
                        <a:pt x="10213" y="18223"/>
                      </a:cubicBezTo>
                      <a:lnTo>
                        <a:pt x="10213" y="22688"/>
                      </a:lnTo>
                      <a:close/>
                      <a:moveTo>
                        <a:pt x="21635" y="82216"/>
                      </a:moveTo>
                      <a:lnTo>
                        <a:pt x="14125" y="77883"/>
                      </a:lnTo>
                      <a:lnTo>
                        <a:pt x="56844" y="9479"/>
                      </a:lnTo>
                      <a:lnTo>
                        <a:pt x="64354" y="13812"/>
                      </a:lnTo>
                      <a:lnTo>
                        <a:pt x="21635" y="82216"/>
                      </a:lnTo>
                      <a:close/>
                      <a:moveTo>
                        <a:pt x="42062" y="67301"/>
                      </a:moveTo>
                      <a:cubicBezTo>
                        <a:pt x="42062" y="61918"/>
                        <a:pt x="43795" y="57585"/>
                        <a:pt x="47287" y="54250"/>
                      </a:cubicBezTo>
                      <a:cubicBezTo>
                        <a:pt x="50779" y="50916"/>
                        <a:pt x="55217" y="49261"/>
                        <a:pt x="60625" y="49261"/>
                      </a:cubicBezTo>
                      <a:cubicBezTo>
                        <a:pt x="66034" y="49261"/>
                        <a:pt x="70523" y="50916"/>
                        <a:pt x="73989" y="54250"/>
                      </a:cubicBezTo>
                      <a:cubicBezTo>
                        <a:pt x="77455" y="57585"/>
                        <a:pt x="79188" y="62076"/>
                        <a:pt x="79188" y="67721"/>
                      </a:cubicBezTo>
                      <a:lnTo>
                        <a:pt x="79188" y="71975"/>
                      </a:lnTo>
                      <a:cubicBezTo>
                        <a:pt x="79188" y="77174"/>
                        <a:pt x="77508" y="81481"/>
                        <a:pt x="74173" y="84868"/>
                      </a:cubicBezTo>
                      <a:cubicBezTo>
                        <a:pt x="70839" y="88255"/>
                        <a:pt x="66349" y="89936"/>
                        <a:pt x="60730" y="89936"/>
                      </a:cubicBezTo>
                      <a:cubicBezTo>
                        <a:pt x="55111" y="89936"/>
                        <a:pt x="50595" y="88255"/>
                        <a:pt x="47182" y="84920"/>
                      </a:cubicBezTo>
                      <a:cubicBezTo>
                        <a:pt x="43769" y="81586"/>
                        <a:pt x="42036" y="77148"/>
                        <a:pt x="42036" y="71660"/>
                      </a:cubicBezTo>
                      <a:lnTo>
                        <a:pt x="42036" y="67275"/>
                      </a:lnTo>
                      <a:close/>
                      <a:moveTo>
                        <a:pt x="52302" y="71923"/>
                      </a:moveTo>
                      <a:cubicBezTo>
                        <a:pt x="52302" y="74653"/>
                        <a:pt x="53090" y="76885"/>
                        <a:pt x="54665" y="78618"/>
                      </a:cubicBezTo>
                      <a:cubicBezTo>
                        <a:pt x="56240" y="80351"/>
                        <a:pt x="58288" y="81244"/>
                        <a:pt x="60756" y="81244"/>
                      </a:cubicBezTo>
                      <a:cubicBezTo>
                        <a:pt x="63224" y="81244"/>
                        <a:pt x="65325" y="80404"/>
                        <a:pt x="66795" y="78750"/>
                      </a:cubicBezTo>
                      <a:cubicBezTo>
                        <a:pt x="68266" y="77095"/>
                        <a:pt x="69001" y="74758"/>
                        <a:pt x="69001" y="71739"/>
                      </a:cubicBezTo>
                      <a:lnTo>
                        <a:pt x="69001" y="67222"/>
                      </a:lnTo>
                      <a:cubicBezTo>
                        <a:pt x="69001" y="64413"/>
                        <a:pt x="68213" y="62180"/>
                        <a:pt x="66664" y="60500"/>
                      </a:cubicBezTo>
                      <a:cubicBezTo>
                        <a:pt x="65115" y="58819"/>
                        <a:pt x="63093" y="57979"/>
                        <a:pt x="60651" y="57979"/>
                      </a:cubicBezTo>
                      <a:cubicBezTo>
                        <a:pt x="58209" y="57979"/>
                        <a:pt x="56161" y="58819"/>
                        <a:pt x="54612" y="60500"/>
                      </a:cubicBezTo>
                      <a:cubicBezTo>
                        <a:pt x="53063" y="62180"/>
                        <a:pt x="52302" y="64517"/>
                        <a:pt x="52302" y="67458"/>
                      </a:cubicBezTo>
                      <a:lnTo>
                        <a:pt x="52302" y="71896"/>
                      </a:lnTo>
                      <a:close/>
                    </a:path>
                  </a:pathLst>
                </a:custGeom>
                <a:solidFill>
                  <a:srgbClr val="000000"/>
                </a:solidFill>
                <a:ln w="0" cap="flat">
                  <a:noFill/>
                  <a:prstDash val="solid"/>
                  <a:miter/>
                </a:ln>
              </p:spPr>
              <p:txBody>
                <a:bodyPr rtlCol="0" anchor="ctr"/>
                <a:lstStyle/>
                <a:p>
                  <a:endParaRPr lang="en-US"/>
                </a:p>
              </p:txBody>
            </p:sp>
          </p:grpSp>
          <p:grpSp>
            <p:nvGrpSpPr>
              <p:cNvPr id="67" name="Graphic 630">
                <a:extLst>
                  <a:ext uri="{FF2B5EF4-FFF2-40B4-BE49-F238E27FC236}">
                    <a16:creationId xmlns:a16="http://schemas.microsoft.com/office/drawing/2014/main" id="{0CD5B7EB-5A33-0A52-23FE-CD5551ADF752}"/>
                  </a:ext>
                </a:extLst>
              </p:cNvPr>
              <p:cNvGrpSpPr/>
              <p:nvPr/>
            </p:nvGrpSpPr>
            <p:grpSpPr>
              <a:xfrm>
                <a:off x="6989073" y="5367891"/>
                <a:ext cx="218791" cy="89962"/>
                <a:chOff x="6989073" y="5367891"/>
                <a:chExt cx="218791" cy="89962"/>
              </a:xfrm>
              <a:solidFill>
                <a:srgbClr val="000000"/>
              </a:solidFill>
            </p:grpSpPr>
            <p:sp>
              <p:nvSpPr>
                <p:cNvPr id="92" name="Freeform 91">
                  <a:extLst>
                    <a:ext uri="{FF2B5EF4-FFF2-40B4-BE49-F238E27FC236}">
                      <a16:creationId xmlns:a16="http://schemas.microsoft.com/office/drawing/2014/main" id="{0F266757-04E3-C158-CC1C-0AD3F07C1223}"/>
                    </a:ext>
                  </a:extLst>
                </p:cNvPr>
                <p:cNvSpPr/>
                <p:nvPr/>
              </p:nvSpPr>
              <p:spPr>
                <a:xfrm>
                  <a:off x="6989073" y="5367944"/>
                  <a:ext cx="57343" cy="89909"/>
                </a:xfrm>
                <a:custGeom>
                  <a:avLst/>
                  <a:gdLst>
                    <a:gd name="connsiteX0" fmla="*/ 55401 w 57343"/>
                    <a:gd name="connsiteY0" fmla="*/ 24289 h 89909"/>
                    <a:gd name="connsiteX1" fmla="*/ 52092 w 57343"/>
                    <a:gd name="connsiteY1" fmla="*/ 35738 h 89909"/>
                    <a:gd name="connsiteX2" fmla="*/ 43087 w 57343"/>
                    <a:gd name="connsiteY2" fmla="*/ 43642 h 89909"/>
                    <a:gd name="connsiteX3" fmla="*/ 53641 w 57343"/>
                    <a:gd name="connsiteY3" fmla="*/ 52360 h 89909"/>
                    <a:gd name="connsiteX4" fmla="*/ 57343 w 57343"/>
                    <a:gd name="connsiteY4" fmla="*/ 64859 h 89909"/>
                    <a:gd name="connsiteX5" fmla="*/ 49519 w 57343"/>
                    <a:gd name="connsiteY5" fmla="*/ 83161 h 89909"/>
                    <a:gd name="connsiteX6" fmla="*/ 28724 w 57343"/>
                    <a:gd name="connsiteY6" fmla="*/ 89910 h 89909"/>
                    <a:gd name="connsiteX7" fmla="*/ 7851 w 57343"/>
                    <a:gd name="connsiteY7" fmla="*/ 83108 h 89909"/>
                    <a:gd name="connsiteX8" fmla="*/ 0 w 57343"/>
                    <a:gd name="connsiteY8" fmla="*/ 64832 h 89909"/>
                    <a:gd name="connsiteX9" fmla="*/ 3728 w 57343"/>
                    <a:gd name="connsiteY9" fmla="*/ 52202 h 89909"/>
                    <a:gd name="connsiteX10" fmla="*/ 14179 w 57343"/>
                    <a:gd name="connsiteY10" fmla="*/ 43616 h 89909"/>
                    <a:gd name="connsiteX11" fmla="*/ 5251 w 57343"/>
                    <a:gd name="connsiteY11" fmla="*/ 35712 h 89909"/>
                    <a:gd name="connsiteX12" fmla="*/ 1969 w 57343"/>
                    <a:gd name="connsiteY12" fmla="*/ 24263 h 89909"/>
                    <a:gd name="connsiteX13" fmla="*/ 9190 w 57343"/>
                    <a:gd name="connsiteY13" fmla="*/ 6538 h 89909"/>
                    <a:gd name="connsiteX14" fmla="*/ 28671 w 57343"/>
                    <a:gd name="connsiteY14" fmla="*/ 0 h 89909"/>
                    <a:gd name="connsiteX15" fmla="*/ 48206 w 57343"/>
                    <a:gd name="connsiteY15" fmla="*/ 6538 h 89909"/>
                    <a:gd name="connsiteX16" fmla="*/ 55427 w 57343"/>
                    <a:gd name="connsiteY16" fmla="*/ 24263 h 89909"/>
                    <a:gd name="connsiteX17" fmla="*/ 42719 w 57343"/>
                    <a:gd name="connsiteY17" fmla="*/ 64123 h 89909"/>
                    <a:gd name="connsiteX18" fmla="*/ 38833 w 57343"/>
                    <a:gd name="connsiteY18" fmla="*/ 53646 h 89909"/>
                    <a:gd name="connsiteX19" fmla="*/ 28593 w 57343"/>
                    <a:gd name="connsiteY19" fmla="*/ 49655 h 89909"/>
                    <a:gd name="connsiteX20" fmla="*/ 18406 w 57343"/>
                    <a:gd name="connsiteY20" fmla="*/ 53620 h 89909"/>
                    <a:gd name="connsiteX21" fmla="*/ 14599 w 57343"/>
                    <a:gd name="connsiteY21" fmla="*/ 64150 h 89909"/>
                    <a:gd name="connsiteX22" fmla="*/ 18353 w 57343"/>
                    <a:gd name="connsiteY22" fmla="*/ 74417 h 89909"/>
                    <a:gd name="connsiteX23" fmla="*/ 28724 w 57343"/>
                    <a:gd name="connsiteY23" fmla="*/ 78251 h 89909"/>
                    <a:gd name="connsiteX24" fmla="*/ 39043 w 57343"/>
                    <a:gd name="connsiteY24" fmla="*/ 74522 h 89909"/>
                    <a:gd name="connsiteX25" fmla="*/ 42745 w 57343"/>
                    <a:gd name="connsiteY25" fmla="*/ 64123 h 89909"/>
                    <a:gd name="connsiteX26" fmla="*/ 40855 w 57343"/>
                    <a:gd name="connsiteY26" fmla="*/ 24814 h 89909"/>
                    <a:gd name="connsiteX27" fmla="*/ 37546 w 57343"/>
                    <a:gd name="connsiteY27" fmla="*/ 15414 h 89909"/>
                    <a:gd name="connsiteX28" fmla="*/ 28646 w 57343"/>
                    <a:gd name="connsiteY28" fmla="*/ 11711 h 89909"/>
                    <a:gd name="connsiteX29" fmla="*/ 19823 w 57343"/>
                    <a:gd name="connsiteY29" fmla="*/ 15230 h 89909"/>
                    <a:gd name="connsiteX30" fmla="*/ 16568 w 57343"/>
                    <a:gd name="connsiteY30" fmla="*/ 24814 h 89909"/>
                    <a:gd name="connsiteX31" fmla="*/ 19850 w 57343"/>
                    <a:gd name="connsiteY31" fmla="*/ 34373 h 89909"/>
                    <a:gd name="connsiteX32" fmla="*/ 28724 w 57343"/>
                    <a:gd name="connsiteY32" fmla="*/ 37917 h 89909"/>
                    <a:gd name="connsiteX33" fmla="*/ 37599 w 57343"/>
                    <a:gd name="connsiteY33" fmla="*/ 34373 h 89909"/>
                    <a:gd name="connsiteX34" fmla="*/ 40881 w 57343"/>
                    <a:gd name="connsiteY34" fmla="*/ 24814 h 8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7343" h="89909">
                      <a:moveTo>
                        <a:pt x="55401" y="24289"/>
                      </a:moveTo>
                      <a:cubicBezTo>
                        <a:pt x="55401" y="28569"/>
                        <a:pt x="54297" y="32403"/>
                        <a:pt x="52092" y="35738"/>
                      </a:cubicBezTo>
                      <a:cubicBezTo>
                        <a:pt x="49887" y="39073"/>
                        <a:pt x="46894" y="41725"/>
                        <a:pt x="43087" y="43642"/>
                      </a:cubicBezTo>
                      <a:cubicBezTo>
                        <a:pt x="47655" y="45769"/>
                        <a:pt x="51173" y="48657"/>
                        <a:pt x="53641" y="52360"/>
                      </a:cubicBezTo>
                      <a:cubicBezTo>
                        <a:pt x="56110" y="56036"/>
                        <a:pt x="57343" y="60211"/>
                        <a:pt x="57343" y="64859"/>
                      </a:cubicBezTo>
                      <a:cubicBezTo>
                        <a:pt x="57343" y="72553"/>
                        <a:pt x="54744" y="78645"/>
                        <a:pt x="49519" y="83161"/>
                      </a:cubicBezTo>
                      <a:cubicBezTo>
                        <a:pt x="44321" y="87678"/>
                        <a:pt x="37389" y="89910"/>
                        <a:pt x="28724" y="89910"/>
                      </a:cubicBezTo>
                      <a:cubicBezTo>
                        <a:pt x="20060" y="89910"/>
                        <a:pt x="13075" y="87651"/>
                        <a:pt x="7851" y="83108"/>
                      </a:cubicBezTo>
                      <a:cubicBezTo>
                        <a:pt x="2626" y="78592"/>
                        <a:pt x="0" y="72500"/>
                        <a:pt x="0" y="64832"/>
                      </a:cubicBezTo>
                      <a:cubicBezTo>
                        <a:pt x="0" y="60132"/>
                        <a:pt x="1234" y="55931"/>
                        <a:pt x="3728" y="52202"/>
                      </a:cubicBezTo>
                      <a:cubicBezTo>
                        <a:pt x="6223" y="48473"/>
                        <a:pt x="9688" y="45611"/>
                        <a:pt x="14179" y="43616"/>
                      </a:cubicBezTo>
                      <a:cubicBezTo>
                        <a:pt x="10424" y="41699"/>
                        <a:pt x="7431" y="39047"/>
                        <a:pt x="5251" y="35712"/>
                      </a:cubicBezTo>
                      <a:cubicBezTo>
                        <a:pt x="3072" y="32377"/>
                        <a:pt x="1969" y="28543"/>
                        <a:pt x="1969" y="24263"/>
                      </a:cubicBezTo>
                      <a:cubicBezTo>
                        <a:pt x="1969" y="16805"/>
                        <a:pt x="4385" y="10897"/>
                        <a:pt x="9190" y="6538"/>
                      </a:cubicBezTo>
                      <a:cubicBezTo>
                        <a:pt x="13995" y="2179"/>
                        <a:pt x="20480" y="0"/>
                        <a:pt x="28671" y="0"/>
                      </a:cubicBezTo>
                      <a:cubicBezTo>
                        <a:pt x="36864" y="0"/>
                        <a:pt x="43401" y="2179"/>
                        <a:pt x="48206" y="6538"/>
                      </a:cubicBezTo>
                      <a:cubicBezTo>
                        <a:pt x="53011" y="10897"/>
                        <a:pt x="55427" y="16805"/>
                        <a:pt x="55427" y="24263"/>
                      </a:cubicBezTo>
                      <a:close/>
                      <a:moveTo>
                        <a:pt x="42719" y="64123"/>
                      </a:moveTo>
                      <a:cubicBezTo>
                        <a:pt x="42719" y="59791"/>
                        <a:pt x="41432" y="56298"/>
                        <a:pt x="38833" y="53646"/>
                      </a:cubicBezTo>
                      <a:cubicBezTo>
                        <a:pt x="36233" y="50994"/>
                        <a:pt x="32820" y="49655"/>
                        <a:pt x="28593" y="49655"/>
                      </a:cubicBezTo>
                      <a:cubicBezTo>
                        <a:pt x="24366" y="49655"/>
                        <a:pt x="20952" y="50968"/>
                        <a:pt x="18406" y="53620"/>
                      </a:cubicBezTo>
                      <a:cubicBezTo>
                        <a:pt x="15859" y="56272"/>
                        <a:pt x="14599" y="59765"/>
                        <a:pt x="14599" y="64150"/>
                      </a:cubicBezTo>
                      <a:cubicBezTo>
                        <a:pt x="14599" y="68535"/>
                        <a:pt x="15859" y="71870"/>
                        <a:pt x="18353" y="74417"/>
                      </a:cubicBezTo>
                      <a:cubicBezTo>
                        <a:pt x="20847" y="76990"/>
                        <a:pt x="24313" y="78251"/>
                        <a:pt x="28724" y="78251"/>
                      </a:cubicBezTo>
                      <a:cubicBezTo>
                        <a:pt x="33135" y="78251"/>
                        <a:pt x="36575" y="77017"/>
                        <a:pt x="39043" y="74522"/>
                      </a:cubicBezTo>
                      <a:cubicBezTo>
                        <a:pt x="41511" y="72027"/>
                        <a:pt x="42745" y="68561"/>
                        <a:pt x="42745" y="64123"/>
                      </a:cubicBezTo>
                      <a:close/>
                      <a:moveTo>
                        <a:pt x="40855" y="24814"/>
                      </a:moveTo>
                      <a:cubicBezTo>
                        <a:pt x="40855" y="21007"/>
                        <a:pt x="39752" y="17882"/>
                        <a:pt x="37546" y="15414"/>
                      </a:cubicBezTo>
                      <a:cubicBezTo>
                        <a:pt x="35341" y="12945"/>
                        <a:pt x="32374" y="11711"/>
                        <a:pt x="28646" y="11711"/>
                      </a:cubicBezTo>
                      <a:cubicBezTo>
                        <a:pt x="24917" y="11711"/>
                        <a:pt x="21977" y="12893"/>
                        <a:pt x="19823" y="15230"/>
                      </a:cubicBezTo>
                      <a:cubicBezTo>
                        <a:pt x="17670" y="17567"/>
                        <a:pt x="16568" y="20770"/>
                        <a:pt x="16568" y="24814"/>
                      </a:cubicBezTo>
                      <a:cubicBezTo>
                        <a:pt x="16568" y="28858"/>
                        <a:pt x="17670" y="32009"/>
                        <a:pt x="19850" y="34373"/>
                      </a:cubicBezTo>
                      <a:cubicBezTo>
                        <a:pt x="22029" y="36736"/>
                        <a:pt x="24996" y="37917"/>
                        <a:pt x="28724" y="37917"/>
                      </a:cubicBezTo>
                      <a:cubicBezTo>
                        <a:pt x="32453" y="37917"/>
                        <a:pt x="35393" y="36736"/>
                        <a:pt x="37599" y="34373"/>
                      </a:cubicBezTo>
                      <a:cubicBezTo>
                        <a:pt x="39778" y="32009"/>
                        <a:pt x="40881" y="28832"/>
                        <a:pt x="40881" y="24814"/>
                      </a:cubicBezTo>
                      <a:close/>
                    </a:path>
                  </a:pathLst>
                </a:custGeom>
                <a:solidFill>
                  <a:srgbClr val="000000"/>
                </a:solidFill>
                <a:ln w="0" cap="flat">
                  <a:noFill/>
                  <a:prstDash val="solid"/>
                  <a:miter/>
                </a:ln>
              </p:spPr>
              <p:txBody>
                <a:bodyPr rtlCol="0" anchor="ctr"/>
                <a:lstStyle/>
                <a:p>
                  <a:endParaRPr lang="en-US"/>
                </a:p>
              </p:txBody>
            </p:sp>
            <p:sp>
              <p:nvSpPr>
                <p:cNvPr id="93" name="Freeform 92">
                  <a:extLst>
                    <a:ext uri="{FF2B5EF4-FFF2-40B4-BE49-F238E27FC236}">
                      <a16:creationId xmlns:a16="http://schemas.microsoft.com/office/drawing/2014/main" id="{0D36C756-5A2C-AA80-1089-269EBFA2AAB5}"/>
                    </a:ext>
                  </a:extLst>
                </p:cNvPr>
                <p:cNvSpPr/>
                <p:nvPr/>
              </p:nvSpPr>
              <p:spPr>
                <a:xfrm>
                  <a:off x="7055895" y="5369125"/>
                  <a:ext cx="63697" cy="87520"/>
                </a:xfrm>
                <a:custGeom>
                  <a:avLst/>
                  <a:gdLst>
                    <a:gd name="connsiteX0" fmla="*/ 52828 w 63697"/>
                    <a:gd name="connsiteY0" fmla="*/ 56325 h 87520"/>
                    <a:gd name="connsiteX1" fmla="*/ 63697 w 63697"/>
                    <a:gd name="connsiteY1" fmla="*/ 56325 h 87520"/>
                    <a:gd name="connsiteX2" fmla="*/ 63697 w 63697"/>
                    <a:gd name="connsiteY2" fmla="*/ 68036 h 87520"/>
                    <a:gd name="connsiteX3" fmla="*/ 52828 w 63697"/>
                    <a:gd name="connsiteY3" fmla="*/ 68036 h 87520"/>
                    <a:gd name="connsiteX4" fmla="*/ 52828 w 63697"/>
                    <a:gd name="connsiteY4" fmla="*/ 87520 h 87520"/>
                    <a:gd name="connsiteX5" fmla="*/ 38229 w 63697"/>
                    <a:gd name="connsiteY5" fmla="*/ 87520 h 87520"/>
                    <a:gd name="connsiteX6" fmla="*/ 38229 w 63697"/>
                    <a:gd name="connsiteY6" fmla="*/ 68036 h 87520"/>
                    <a:gd name="connsiteX7" fmla="*/ 421 w 63697"/>
                    <a:gd name="connsiteY7" fmla="*/ 68036 h 87520"/>
                    <a:gd name="connsiteX8" fmla="*/ 0 w 63697"/>
                    <a:gd name="connsiteY8" fmla="*/ 59135 h 87520"/>
                    <a:gd name="connsiteX9" fmla="*/ 37730 w 63697"/>
                    <a:gd name="connsiteY9" fmla="*/ 0 h 87520"/>
                    <a:gd name="connsiteX10" fmla="*/ 52801 w 63697"/>
                    <a:gd name="connsiteY10" fmla="*/ 0 h 87520"/>
                    <a:gd name="connsiteX11" fmla="*/ 52801 w 63697"/>
                    <a:gd name="connsiteY11" fmla="*/ 56325 h 87520"/>
                    <a:gd name="connsiteX12" fmla="*/ 15307 w 63697"/>
                    <a:gd name="connsiteY12" fmla="*/ 56325 h 87520"/>
                    <a:gd name="connsiteX13" fmla="*/ 38203 w 63697"/>
                    <a:gd name="connsiteY13" fmla="*/ 56325 h 87520"/>
                    <a:gd name="connsiteX14" fmla="*/ 38203 w 63697"/>
                    <a:gd name="connsiteY14" fmla="*/ 19773 h 87520"/>
                    <a:gd name="connsiteX15" fmla="*/ 37126 w 63697"/>
                    <a:gd name="connsiteY15" fmla="*/ 21690 h 87520"/>
                    <a:gd name="connsiteX16" fmla="*/ 15307 w 63697"/>
                    <a:gd name="connsiteY16" fmla="*/ 56299 h 8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3697" h="87520">
                      <a:moveTo>
                        <a:pt x="52828" y="56325"/>
                      </a:moveTo>
                      <a:lnTo>
                        <a:pt x="63697" y="56325"/>
                      </a:lnTo>
                      <a:lnTo>
                        <a:pt x="63697" y="68036"/>
                      </a:lnTo>
                      <a:lnTo>
                        <a:pt x="52828" y="68036"/>
                      </a:lnTo>
                      <a:lnTo>
                        <a:pt x="52828" y="87520"/>
                      </a:lnTo>
                      <a:lnTo>
                        <a:pt x="38229" y="87520"/>
                      </a:lnTo>
                      <a:lnTo>
                        <a:pt x="38229" y="68036"/>
                      </a:lnTo>
                      <a:lnTo>
                        <a:pt x="421" y="68036"/>
                      </a:lnTo>
                      <a:lnTo>
                        <a:pt x="0" y="59135"/>
                      </a:lnTo>
                      <a:lnTo>
                        <a:pt x="37730" y="0"/>
                      </a:lnTo>
                      <a:lnTo>
                        <a:pt x="52801" y="0"/>
                      </a:lnTo>
                      <a:lnTo>
                        <a:pt x="52801" y="56325"/>
                      </a:lnTo>
                      <a:close/>
                      <a:moveTo>
                        <a:pt x="15307" y="56325"/>
                      </a:moveTo>
                      <a:lnTo>
                        <a:pt x="38203" y="56325"/>
                      </a:lnTo>
                      <a:lnTo>
                        <a:pt x="38203" y="19773"/>
                      </a:lnTo>
                      <a:lnTo>
                        <a:pt x="37126" y="21690"/>
                      </a:lnTo>
                      <a:lnTo>
                        <a:pt x="15307" y="56299"/>
                      </a:lnTo>
                      <a:close/>
                    </a:path>
                  </a:pathLst>
                </a:custGeom>
                <a:solidFill>
                  <a:srgbClr val="000000"/>
                </a:solidFill>
                <a:ln w="0" cap="flat">
                  <a:noFill/>
                  <a:prstDash val="solid"/>
                  <a:miter/>
                </a:ln>
              </p:spPr>
              <p:txBody>
                <a:bodyPr rtlCol="0" anchor="ctr"/>
                <a:lstStyle/>
                <a:p>
                  <a:endParaRPr lang="en-US"/>
                </a:p>
              </p:txBody>
            </p:sp>
            <p:sp>
              <p:nvSpPr>
                <p:cNvPr id="94" name="Freeform 93">
                  <a:extLst>
                    <a:ext uri="{FF2B5EF4-FFF2-40B4-BE49-F238E27FC236}">
                      <a16:creationId xmlns:a16="http://schemas.microsoft.com/office/drawing/2014/main" id="{4EA5AE72-DB51-BBFD-CD28-AB054E519C25}"/>
                    </a:ext>
                  </a:extLst>
                </p:cNvPr>
                <p:cNvSpPr/>
                <p:nvPr/>
              </p:nvSpPr>
              <p:spPr>
                <a:xfrm>
                  <a:off x="7128677" y="5367891"/>
                  <a:ext cx="79188" cy="89935"/>
                </a:xfrm>
                <a:custGeom>
                  <a:avLst/>
                  <a:gdLst>
                    <a:gd name="connsiteX0" fmla="*/ 0 w 79188"/>
                    <a:gd name="connsiteY0" fmla="*/ 18092 h 89935"/>
                    <a:gd name="connsiteX1" fmla="*/ 5120 w 79188"/>
                    <a:gd name="connsiteY1" fmla="*/ 5068 h 89935"/>
                    <a:gd name="connsiteX2" fmla="*/ 18511 w 79188"/>
                    <a:gd name="connsiteY2" fmla="*/ 0 h 89935"/>
                    <a:gd name="connsiteX3" fmla="*/ 32007 w 79188"/>
                    <a:gd name="connsiteY3" fmla="*/ 5068 h 89935"/>
                    <a:gd name="connsiteX4" fmla="*/ 37074 w 79188"/>
                    <a:gd name="connsiteY4" fmla="*/ 18381 h 89935"/>
                    <a:gd name="connsiteX5" fmla="*/ 37074 w 79188"/>
                    <a:gd name="connsiteY5" fmla="*/ 22714 h 89935"/>
                    <a:gd name="connsiteX6" fmla="*/ 32007 w 79188"/>
                    <a:gd name="connsiteY6" fmla="*/ 35633 h 89935"/>
                    <a:gd name="connsiteX7" fmla="*/ 18642 w 79188"/>
                    <a:gd name="connsiteY7" fmla="*/ 40675 h 89935"/>
                    <a:gd name="connsiteX8" fmla="*/ 5277 w 79188"/>
                    <a:gd name="connsiteY8" fmla="*/ 35712 h 89935"/>
                    <a:gd name="connsiteX9" fmla="*/ 26 w 79188"/>
                    <a:gd name="connsiteY9" fmla="*/ 22346 h 89935"/>
                    <a:gd name="connsiteX10" fmla="*/ 26 w 79188"/>
                    <a:gd name="connsiteY10" fmla="*/ 18066 h 89935"/>
                    <a:gd name="connsiteX11" fmla="*/ 10214 w 79188"/>
                    <a:gd name="connsiteY11" fmla="*/ 22688 h 89935"/>
                    <a:gd name="connsiteX12" fmla="*/ 12524 w 79188"/>
                    <a:gd name="connsiteY12" fmla="*/ 29410 h 89935"/>
                    <a:gd name="connsiteX13" fmla="*/ 18616 w 79188"/>
                    <a:gd name="connsiteY13" fmla="*/ 31983 h 89935"/>
                    <a:gd name="connsiteX14" fmla="*/ 24629 w 79188"/>
                    <a:gd name="connsiteY14" fmla="*/ 29410 h 89935"/>
                    <a:gd name="connsiteX15" fmla="*/ 26912 w 79188"/>
                    <a:gd name="connsiteY15" fmla="*/ 22451 h 89935"/>
                    <a:gd name="connsiteX16" fmla="*/ 26912 w 79188"/>
                    <a:gd name="connsiteY16" fmla="*/ 18040 h 89935"/>
                    <a:gd name="connsiteX17" fmla="*/ 24602 w 79188"/>
                    <a:gd name="connsiteY17" fmla="*/ 11291 h 89935"/>
                    <a:gd name="connsiteX18" fmla="*/ 18511 w 79188"/>
                    <a:gd name="connsiteY18" fmla="*/ 8691 h 89935"/>
                    <a:gd name="connsiteX19" fmla="*/ 12472 w 79188"/>
                    <a:gd name="connsiteY19" fmla="*/ 11317 h 89935"/>
                    <a:gd name="connsiteX20" fmla="*/ 10214 w 79188"/>
                    <a:gd name="connsiteY20" fmla="*/ 18223 h 89935"/>
                    <a:gd name="connsiteX21" fmla="*/ 10214 w 79188"/>
                    <a:gd name="connsiteY21" fmla="*/ 22688 h 89935"/>
                    <a:gd name="connsiteX22" fmla="*/ 21609 w 79188"/>
                    <a:gd name="connsiteY22" fmla="*/ 82216 h 89935"/>
                    <a:gd name="connsiteX23" fmla="*/ 14100 w 79188"/>
                    <a:gd name="connsiteY23" fmla="*/ 77883 h 89935"/>
                    <a:gd name="connsiteX24" fmla="*/ 56818 w 79188"/>
                    <a:gd name="connsiteY24" fmla="*/ 9479 h 89935"/>
                    <a:gd name="connsiteX25" fmla="*/ 64327 w 79188"/>
                    <a:gd name="connsiteY25" fmla="*/ 13812 h 89935"/>
                    <a:gd name="connsiteX26" fmla="*/ 21609 w 79188"/>
                    <a:gd name="connsiteY26" fmla="*/ 82216 h 89935"/>
                    <a:gd name="connsiteX27" fmla="*/ 42062 w 79188"/>
                    <a:gd name="connsiteY27" fmla="*/ 67301 h 89935"/>
                    <a:gd name="connsiteX28" fmla="*/ 47287 w 79188"/>
                    <a:gd name="connsiteY28" fmla="*/ 54250 h 89935"/>
                    <a:gd name="connsiteX29" fmla="*/ 60625 w 79188"/>
                    <a:gd name="connsiteY29" fmla="*/ 49261 h 89935"/>
                    <a:gd name="connsiteX30" fmla="*/ 73990 w 79188"/>
                    <a:gd name="connsiteY30" fmla="*/ 54250 h 89935"/>
                    <a:gd name="connsiteX31" fmla="*/ 79189 w 79188"/>
                    <a:gd name="connsiteY31" fmla="*/ 67721 h 89935"/>
                    <a:gd name="connsiteX32" fmla="*/ 79189 w 79188"/>
                    <a:gd name="connsiteY32" fmla="*/ 71975 h 89935"/>
                    <a:gd name="connsiteX33" fmla="*/ 74173 w 79188"/>
                    <a:gd name="connsiteY33" fmla="*/ 84868 h 89935"/>
                    <a:gd name="connsiteX34" fmla="*/ 60731 w 79188"/>
                    <a:gd name="connsiteY34" fmla="*/ 89936 h 89935"/>
                    <a:gd name="connsiteX35" fmla="*/ 47183 w 79188"/>
                    <a:gd name="connsiteY35" fmla="*/ 84920 h 89935"/>
                    <a:gd name="connsiteX36" fmla="*/ 42036 w 79188"/>
                    <a:gd name="connsiteY36" fmla="*/ 71660 h 89935"/>
                    <a:gd name="connsiteX37" fmla="*/ 42036 w 79188"/>
                    <a:gd name="connsiteY37" fmla="*/ 67275 h 89935"/>
                    <a:gd name="connsiteX38" fmla="*/ 52276 w 79188"/>
                    <a:gd name="connsiteY38" fmla="*/ 71923 h 89935"/>
                    <a:gd name="connsiteX39" fmla="*/ 54639 w 79188"/>
                    <a:gd name="connsiteY39" fmla="*/ 78618 h 89935"/>
                    <a:gd name="connsiteX40" fmla="*/ 60731 w 79188"/>
                    <a:gd name="connsiteY40" fmla="*/ 81244 h 89935"/>
                    <a:gd name="connsiteX41" fmla="*/ 66770 w 79188"/>
                    <a:gd name="connsiteY41" fmla="*/ 78750 h 89935"/>
                    <a:gd name="connsiteX42" fmla="*/ 68975 w 79188"/>
                    <a:gd name="connsiteY42" fmla="*/ 71739 h 89935"/>
                    <a:gd name="connsiteX43" fmla="*/ 68975 w 79188"/>
                    <a:gd name="connsiteY43" fmla="*/ 67222 h 89935"/>
                    <a:gd name="connsiteX44" fmla="*/ 66638 w 79188"/>
                    <a:gd name="connsiteY44" fmla="*/ 60500 h 89935"/>
                    <a:gd name="connsiteX45" fmla="*/ 60625 w 79188"/>
                    <a:gd name="connsiteY45" fmla="*/ 57979 h 89935"/>
                    <a:gd name="connsiteX46" fmla="*/ 54586 w 79188"/>
                    <a:gd name="connsiteY46" fmla="*/ 60500 h 89935"/>
                    <a:gd name="connsiteX47" fmla="*/ 52276 w 79188"/>
                    <a:gd name="connsiteY47" fmla="*/ 67458 h 89935"/>
                    <a:gd name="connsiteX48" fmla="*/ 52276 w 79188"/>
                    <a:gd name="connsiteY48" fmla="*/ 71896 h 89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35">
                      <a:moveTo>
                        <a:pt x="0" y="18092"/>
                      </a:moveTo>
                      <a:cubicBezTo>
                        <a:pt x="0" y="12814"/>
                        <a:pt x="1707" y="8455"/>
                        <a:pt x="5120" y="5068"/>
                      </a:cubicBezTo>
                      <a:cubicBezTo>
                        <a:pt x="8533" y="1681"/>
                        <a:pt x="12997" y="0"/>
                        <a:pt x="18511" y="0"/>
                      </a:cubicBezTo>
                      <a:cubicBezTo>
                        <a:pt x="24025" y="0"/>
                        <a:pt x="28619" y="1681"/>
                        <a:pt x="32007" y="5068"/>
                      </a:cubicBezTo>
                      <a:cubicBezTo>
                        <a:pt x="35394" y="8455"/>
                        <a:pt x="37074" y="12893"/>
                        <a:pt x="37074" y="18381"/>
                      </a:cubicBezTo>
                      <a:lnTo>
                        <a:pt x="37074" y="22714"/>
                      </a:lnTo>
                      <a:cubicBezTo>
                        <a:pt x="37074" y="27966"/>
                        <a:pt x="35394" y="32272"/>
                        <a:pt x="32007" y="35633"/>
                      </a:cubicBezTo>
                      <a:cubicBezTo>
                        <a:pt x="28619" y="38994"/>
                        <a:pt x="24156" y="40675"/>
                        <a:pt x="18642" y="40675"/>
                      </a:cubicBezTo>
                      <a:cubicBezTo>
                        <a:pt x="13128" y="40675"/>
                        <a:pt x="8770" y="39020"/>
                        <a:pt x="5277" y="35712"/>
                      </a:cubicBezTo>
                      <a:cubicBezTo>
                        <a:pt x="1760" y="32403"/>
                        <a:pt x="26" y="27939"/>
                        <a:pt x="26" y="22346"/>
                      </a:cubicBezTo>
                      <a:lnTo>
                        <a:pt x="26" y="18066"/>
                      </a:lnTo>
                      <a:close/>
                      <a:moveTo>
                        <a:pt x="10214" y="22688"/>
                      </a:moveTo>
                      <a:cubicBezTo>
                        <a:pt x="10214" y="25471"/>
                        <a:pt x="10975" y="27703"/>
                        <a:pt x="12524" y="29410"/>
                      </a:cubicBezTo>
                      <a:cubicBezTo>
                        <a:pt x="14074" y="31116"/>
                        <a:pt x="16095" y="31983"/>
                        <a:pt x="18616" y="31983"/>
                      </a:cubicBezTo>
                      <a:cubicBezTo>
                        <a:pt x="21136" y="31983"/>
                        <a:pt x="23105" y="31116"/>
                        <a:pt x="24629" y="29410"/>
                      </a:cubicBezTo>
                      <a:cubicBezTo>
                        <a:pt x="26152" y="27703"/>
                        <a:pt x="26912" y="25392"/>
                        <a:pt x="26912" y="22451"/>
                      </a:cubicBezTo>
                      <a:lnTo>
                        <a:pt x="26912" y="18040"/>
                      </a:lnTo>
                      <a:cubicBezTo>
                        <a:pt x="26912" y="15256"/>
                        <a:pt x="26152" y="13024"/>
                        <a:pt x="24602" y="11291"/>
                      </a:cubicBezTo>
                      <a:cubicBezTo>
                        <a:pt x="23053" y="9558"/>
                        <a:pt x="21031" y="8691"/>
                        <a:pt x="18511" y="8691"/>
                      </a:cubicBezTo>
                      <a:cubicBezTo>
                        <a:pt x="15990" y="8691"/>
                        <a:pt x="13968" y="9558"/>
                        <a:pt x="12472" y="11317"/>
                      </a:cubicBezTo>
                      <a:cubicBezTo>
                        <a:pt x="10975" y="13077"/>
                        <a:pt x="10214" y="15361"/>
                        <a:pt x="10214" y="18223"/>
                      </a:cubicBezTo>
                      <a:lnTo>
                        <a:pt x="10214" y="22688"/>
                      </a:lnTo>
                      <a:close/>
                      <a:moveTo>
                        <a:pt x="21609" y="82216"/>
                      </a:moveTo>
                      <a:lnTo>
                        <a:pt x="14100" y="77883"/>
                      </a:lnTo>
                      <a:lnTo>
                        <a:pt x="56818" y="9479"/>
                      </a:lnTo>
                      <a:lnTo>
                        <a:pt x="64327" y="13812"/>
                      </a:lnTo>
                      <a:lnTo>
                        <a:pt x="21609" y="82216"/>
                      </a:lnTo>
                      <a:close/>
                      <a:moveTo>
                        <a:pt x="42062" y="67301"/>
                      </a:moveTo>
                      <a:cubicBezTo>
                        <a:pt x="42062" y="61918"/>
                        <a:pt x="43796" y="57585"/>
                        <a:pt x="47287" y="54250"/>
                      </a:cubicBezTo>
                      <a:cubicBezTo>
                        <a:pt x="50779" y="50916"/>
                        <a:pt x="55217" y="49261"/>
                        <a:pt x="60625" y="49261"/>
                      </a:cubicBezTo>
                      <a:cubicBezTo>
                        <a:pt x="66034" y="49261"/>
                        <a:pt x="70524" y="50916"/>
                        <a:pt x="73990" y="54250"/>
                      </a:cubicBezTo>
                      <a:cubicBezTo>
                        <a:pt x="77455" y="57585"/>
                        <a:pt x="79189" y="62076"/>
                        <a:pt x="79189" y="67721"/>
                      </a:cubicBezTo>
                      <a:lnTo>
                        <a:pt x="79189" y="71975"/>
                      </a:lnTo>
                      <a:cubicBezTo>
                        <a:pt x="79189" y="77174"/>
                        <a:pt x="77508" y="81481"/>
                        <a:pt x="74173" y="84868"/>
                      </a:cubicBezTo>
                      <a:cubicBezTo>
                        <a:pt x="70839" y="88255"/>
                        <a:pt x="66349" y="89936"/>
                        <a:pt x="60731" y="89936"/>
                      </a:cubicBezTo>
                      <a:cubicBezTo>
                        <a:pt x="55112" y="89936"/>
                        <a:pt x="50595" y="88255"/>
                        <a:pt x="47183" y="84920"/>
                      </a:cubicBezTo>
                      <a:cubicBezTo>
                        <a:pt x="43769" y="81586"/>
                        <a:pt x="42036" y="77148"/>
                        <a:pt x="42036" y="71660"/>
                      </a:cubicBezTo>
                      <a:lnTo>
                        <a:pt x="42036" y="67275"/>
                      </a:lnTo>
                      <a:close/>
                      <a:moveTo>
                        <a:pt x="52276" y="71923"/>
                      </a:moveTo>
                      <a:cubicBezTo>
                        <a:pt x="52276" y="74653"/>
                        <a:pt x="53064" y="76885"/>
                        <a:pt x="54639" y="78618"/>
                      </a:cubicBezTo>
                      <a:cubicBezTo>
                        <a:pt x="56215" y="80351"/>
                        <a:pt x="58263" y="81244"/>
                        <a:pt x="60731" y="81244"/>
                      </a:cubicBezTo>
                      <a:cubicBezTo>
                        <a:pt x="63199" y="81244"/>
                        <a:pt x="65299" y="80404"/>
                        <a:pt x="66770" y="78750"/>
                      </a:cubicBezTo>
                      <a:cubicBezTo>
                        <a:pt x="68240" y="77095"/>
                        <a:pt x="68975" y="74758"/>
                        <a:pt x="68975" y="71739"/>
                      </a:cubicBezTo>
                      <a:lnTo>
                        <a:pt x="68975" y="67222"/>
                      </a:lnTo>
                      <a:cubicBezTo>
                        <a:pt x="68975" y="64413"/>
                        <a:pt x="68188" y="62180"/>
                        <a:pt x="66638" y="60500"/>
                      </a:cubicBezTo>
                      <a:cubicBezTo>
                        <a:pt x="65089" y="58819"/>
                        <a:pt x="63067" y="57979"/>
                        <a:pt x="60625" y="57979"/>
                      </a:cubicBezTo>
                      <a:cubicBezTo>
                        <a:pt x="58184" y="57979"/>
                        <a:pt x="56136" y="58819"/>
                        <a:pt x="54586" y="60500"/>
                      </a:cubicBezTo>
                      <a:cubicBezTo>
                        <a:pt x="53038" y="62180"/>
                        <a:pt x="52276" y="64517"/>
                        <a:pt x="52276" y="67458"/>
                      </a:cubicBezTo>
                      <a:lnTo>
                        <a:pt x="52276" y="71896"/>
                      </a:lnTo>
                      <a:close/>
                    </a:path>
                  </a:pathLst>
                </a:custGeom>
                <a:solidFill>
                  <a:srgbClr val="000000"/>
                </a:solidFill>
                <a:ln w="0" cap="flat">
                  <a:noFill/>
                  <a:prstDash val="solid"/>
                  <a:miter/>
                </a:ln>
              </p:spPr>
              <p:txBody>
                <a:bodyPr rtlCol="0" anchor="ctr"/>
                <a:lstStyle/>
                <a:p>
                  <a:endParaRPr lang="en-US"/>
                </a:p>
              </p:txBody>
            </p:sp>
          </p:grpSp>
          <p:grpSp>
            <p:nvGrpSpPr>
              <p:cNvPr id="68" name="Graphic 630">
                <a:extLst>
                  <a:ext uri="{FF2B5EF4-FFF2-40B4-BE49-F238E27FC236}">
                    <a16:creationId xmlns:a16="http://schemas.microsoft.com/office/drawing/2014/main" id="{449DEC69-FAEE-EE77-8E17-9C3A4526F6AF}"/>
                  </a:ext>
                </a:extLst>
              </p:cNvPr>
              <p:cNvGrpSpPr/>
              <p:nvPr/>
            </p:nvGrpSpPr>
            <p:grpSpPr>
              <a:xfrm>
                <a:off x="7585165" y="5367891"/>
                <a:ext cx="218791" cy="89962"/>
                <a:chOff x="7585165" y="5367891"/>
                <a:chExt cx="218791" cy="89962"/>
              </a:xfrm>
              <a:solidFill>
                <a:srgbClr val="000000"/>
              </a:solidFill>
            </p:grpSpPr>
            <p:sp>
              <p:nvSpPr>
                <p:cNvPr id="89" name="Freeform 88">
                  <a:extLst>
                    <a:ext uri="{FF2B5EF4-FFF2-40B4-BE49-F238E27FC236}">
                      <a16:creationId xmlns:a16="http://schemas.microsoft.com/office/drawing/2014/main" id="{2D32697B-A3D1-9A3B-5CD9-5178347218AE}"/>
                    </a:ext>
                  </a:extLst>
                </p:cNvPr>
                <p:cNvSpPr/>
                <p:nvPr/>
              </p:nvSpPr>
              <p:spPr>
                <a:xfrm>
                  <a:off x="7585165" y="5367944"/>
                  <a:ext cx="57343" cy="89909"/>
                </a:xfrm>
                <a:custGeom>
                  <a:avLst/>
                  <a:gdLst>
                    <a:gd name="connsiteX0" fmla="*/ 55401 w 57343"/>
                    <a:gd name="connsiteY0" fmla="*/ 24289 h 89909"/>
                    <a:gd name="connsiteX1" fmla="*/ 52092 w 57343"/>
                    <a:gd name="connsiteY1" fmla="*/ 35738 h 89909"/>
                    <a:gd name="connsiteX2" fmla="*/ 43086 w 57343"/>
                    <a:gd name="connsiteY2" fmla="*/ 43642 h 89909"/>
                    <a:gd name="connsiteX3" fmla="*/ 53641 w 57343"/>
                    <a:gd name="connsiteY3" fmla="*/ 52360 h 89909"/>
                    <a:gd name="connsiteX4" fmla="*/ 57343 w 57343"/>
                    <a:gd name="connsiteY4" fmla="*/ 64859 h 89909"/>
                    <a:gd name="connsiteX5" fmla="*/ 49519 w 57343"/>
                    <a:gd name="connsiteY5" fmla="*/ 83161 h 89909"/>
                    <a:gd name="connsiteX6" fmla="*/ 28724 w 57343"/>
                    <a:gd name="connsiteY6" fmla="*/ 89910 h 89909"/>
                    <a:gd name="connsiteX7" fmla="*/ 7851 w 57343"/>
                    <a:gd name="connsiteY7" fmla="*/ 83108 h 89909"/>
                    <a:gd name="connsiteX8" fmla="*/ 0 w 57343"/>
                    <a:gd name="connsiteY8" fmla="*/ 64832 h 89909"/>
                    <a:gd name="connsiteX9" fmla="*/ 3728 w 57343"/>
                    <a:gd name="connsiteY9" fmla="*/ 52202 h 89909"/>
                    <a:gd name="connsiteX10" fmla="*/ 14178 w 57343"/>
                    <a:gd name="connsiteY10" fmla="*/ 43616 h 89909"/>
                    <a:gd name="connsiteX11" fmla="*/ 5251 w 57343"/>
                    <a:gd name="connsiteY11" fmla="*/ 35712 h 89909"/>
                    <a:gd name="connsiteX12" fmla="*/ 1969 w 57343"/>
                    <a:gd name="connsiteY12" fmla="*/ 24263 h 89909"/>
                    <a:gd name="connsiteX13" fmla="*/ 9190 w 57343"/>
                    <a:gd name="connsiteY13" fmla="*/ 6538 h 89909"/>
                    <a:gd name="connsiteX14" fmla="*/ 28671 w 57343"/>
                    <a:gd name="connsiteY14" fmla="*/ 0 h 89909"/>
                    <a:gd name="connsiteX15" fmla="*/ 48206 w 57343"/>
                    <a:gd name="connsiteY15" fmla="*/ 6538 h 89909"/>
                    <a:gd name="connsiteX16" fmla="*/ 55427 w 57343"/>
                    <a:gd name="connsiteY16" fmla="*/ 24263 h 89909"/>
                    <a:gd name="connsiteX17" fmla="*/ 42719 w 57343"/>
                    <a:gd name="connsiteY17" fmla="*/ 64123 h 89909"/>
                    <a:gd name="connsiteX18" fmla="*/ 38833 w 57343"/>
                    <a:gd name="connsiteY18" fmla="*/ 53646 h 89909"/>
                    <a:gd name="connsiteX19" fmla="*/ 28593 w 57343"/>
                    <a:gd name="connsiteY19" fmla="*/ 49655 h 89909"/>
                    <a:gd name="connsiteX20" fmla="*/ 18406 w 57343"/>
                    <a:gd name="connsiteY20" fmla="*/ 53620 h 89909"/>
                    <a:gd name="connsiteX21" fmla="*/ 14599 w 57343"/>
                    <a:gd name="connsiteY21" fmla="*/ 64150 h 89909"/>
                    <a:gd name="connsiteX22" fmla="*/ 18353 w 57343"/>
                    <a:gd name="connsiteY22" fmla="*/ 74417 h 89909"/>
                    <a:gd name="connsiteX23" fmla="*/ 28724 w 57343"/>
                    <a:gd name="connsiteY23" fmla="*/ 78251 h 89909"/>
                    <a:gd name="connsiteX24" fmla="*/ 39043 w 57343"/>
                    <a:gd name="connsiteY24" fmla="*/ 74522 h 89909"/>
                    <a:gd name="connsiteX25" fmla="*/ 42745 w 57343"/>
                    <a:gd name="connsiteY25" fmla="*/ 64123 h 89909"/>
                    <a:gd name="connsiteX26" fmla="*/ 40855 w 57343"/>
                    <a:gd name="connsiteY26" fmla="*/ 24814 h 89909"/>
                    <a:gd name="connsiteX27" fmla="*/ 37546 w 57343"/>
                    <a:gd name="connsiteY27" fmla="*/ 15414 h 89909"/>
                    <a:gd name="connsiteX28" fmla="*/ 28645 w 57343"/>
                    <a:gd name="connsiteY28" fmla="*/ 11711 h 89909"/>
                    <a:gd name="connsiteX29" fmla="*/ 19823 w 57343"/>
                    <a:gd name="connsiteY29" fmla="*/ 15230 h 89909"/>
                    <a:gd name="connsiteX30" fmla="*/ 16568 w 57343"/>
                    <a:gd name="connsiteY30" fmla="*/ 24814 h 89909"/>
                    <a:gd name="connsiteX31" fmla="*/ 19850 w 57343"/>
                    <a:gd name="connsiteY31" fmla="*/ 34373 h 89909"/>
                    <a:gd name="connsiteX32" fmla="*/ 28724 w 57343"/>
                    <a:gd name="connsiteY32" fmla="*/ 37917 h 89909"/>
                    <a:gd name="connsiteX33" fmla="*/ 37599 w 57343"/>
                    <a:gd name="connsiteY33" fmla="*/ 34373 h 89909"/>
                    <a:gd name="connsiteX34" fmla="*/ 40881 w 57343"/>
                    <a:gd name="connsiteY34" fmla="*/ 24814 h 8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7343" h="89909">
                      <a:moveTo>
                        <a:pt x="55401" y="24289"/>
                      </a:moveTo>
                      <a:cubicBezTo>
                        <a:pt x="55401" y="28569"/>
                        <a:pt x="54297" y="32403"/>
                        <a:pt x="52092" y="35738"/>
                      </a:cubicBezTo>
                      <a:cubicBezTo>
                        <a:pt x="49887" y="39073"/>
                        <a:pt x="46894" y="41725"/>
                        <a:pt x="43086" y="43642"/>
                      </a:cubicBezTo>
                      <a:cubicBezTo>
                        <a:pt x="47655" y="45769"/>
                        <a:pt x="51173" y="48657"/>
                        <a:pt x="53641" y="52360"/>
                      </a:cubicBezTo>
                      <a:cubicBezTo>
                        <a:pt x="56110" y="56062"/>
                        <a:pt x="57343" y="60211"/>
                        <a:pt x="57343" y="64859"/>
                      </a:cubicBezTo>
                      <a:cubicBezTo>
                        <a:pt x="57343" y="72553"/>
                        <a:pt x="54744" y="78645"/>
                        <a:pt x="49519" y="83161"/>
                      </a:cubicBezTo>
                      <a:cubicBezTo>
                        <a:pt x="44294" y="87678"/>
                        <a:pt x="37389" y="89910"/>
                        <a:pt x="28724" y="89910"/>
                      </a:cubicBezTo>
                      <a:cubicBezTo>
                        <a:pt x="20059" y="89910"/>
                        <a:pt x="13075" y="87651"/>
                        <a:pt x="7851" y="83108"/>
                      </a:cubicBezTo>
                      <a:cubicBezTo>
                        <a:pt x="2626" y="78592"/>
                        <a:pt x="0" y="72500"/>
                        <a:pt x="0" y="64832"/>
                      </a:cubicBezTo>
                      <a:cubicBezTo>
                        <a:pt x="0" y="60132"/>
                        <a:pt x="1234" y="55931"/>
                        <a:pt x="3728" y="52202"/>
                      </a:cubicBezTo>
                      <a:cubicBezTo>
                        <a:pt x="6223" y="48473"/>
                        <a:pt x="9688" y="45611"/>
                        <a:pt x="14178" y="43616"/>
                      </a:cubicBezTo>
                      <a:cubicBezTo>
                        <a:pt x="10424" y="41699"/>
                        <a:pt x="7431" y="39047"/>
                        <a:pt x="5251" y="35712"/>
                      </a:cubicBezTo>
                      <a:cubicBezTo>
                        <a:pt x="3072" y="32377"/>
                        <a:pt x="1969" y="28543"/>
                        <a:pt x="1969" y="24263"/>
                      </a:cubicBezTo>
                      <a:cubicBezTo>
                        <a:pt x="1969" y="16805"/>
                        <a:pt x="4385" y="10897"/>
                        <a:pt x="9190" y="6538"/>
                      </a:cubicBezTo>
                      <a:cubicBezTo>
                        <a:pt x="13995" y="2179"/>
                        <a:pt x="20480" y="0"/>
                        <a:pt x="28671" y="0"/>
                      </a:cubicBezTo>
                      <a:cubicBezTo>
                        <a:pt x="36864" y="0"/>
                        <a:pt x="43401" y="2179"/>
                        <a:pt x="48206" y="6538"/>
                      </a:cubicBezTo>
                      <a:cubicBezTo>
                        <a:pt x="53011" y="10897"/>
                        <a:pt x="55427" y="16805"/>
                        <a:pt x="55427" y="24263"/>
                      </a:cubicBezTo>
                      <a:close/>
                      <a:moveTo>
                        <a:pt x="42719" y="64123"/>
                      </a:moveTo>
                      <a:cubicBezTo>
                        <a:pt x="42719" y="59791"/>
                        <a:pt x="41432" y="56298"/>
                        <a:pt x="38833" y="53646"/>
                      </a:cubicBezTo>
                      <a:cubicBezTo>
                        <a:pt x="36233" y="50994"/>
                        <a:pt x="32820" y="49655"/>
                        <a:pt x="28593" y="49655"/>
                      </a:cubicBezTo>
                      <a:cubicBezTo>
                        <a:pt x="24366" y="49655"/>
                        <a:pt x="20952" y="50968"/>
                        <a:pt x="18406" y="53620"/>
                      </a:cubicBezTo>
                      <a:cubicBezTo>
                        <a:pt x="15859" y="56272"/>
                        <a:pt x="14599" y="59765"/>
                        <a:pt x="14599" y="64150"/>
                      </a:cubicBezTo>
                      <a:cubicBezTo>
                        <a:pt x="14599" y="68535"/>
                        <a:pt x="15859" y="71870"/>
                        <a:pt x="18353" y="74417"/>
                      </a:cubicBezTo>
                      <a:cubicBezTo>
                        <a:pt x="20847" y="76990"/>
                        <a:pt x="24313" y="78251"/>
                        <a:pt x="28724" y="78251"/>
                      </a:cubicBezTo>
                      <a:cubicBezTo>
                        <a:pt x="33135" y="78251"/>
                        <a:pt x="36575" y="77017"/>
                        <a:pt x="39043" y="74522"/>
                      </a:cubicBezTo>
                      <a:cubicBezTo>
                        <a:pt x="41511" y="72027"/>
                        <a:pt x="42745" y="68561"/>
                        <a:pt x="42745" y="64123"/>
                      </a:cubicBezTo>
                      <a:close/>
                      <a:moveTo>
                        <a:pt x="40855" y="24814"/>
                      </a:moveTo>
                      <a:cubicBezTo>
                        <a:pt x="40855" y="21007"/>
                        <a:pt x="39751" y="17882"/>
                        <a:pt x="37546" y="15414"/>
                      </a:cubicBezTo>
                      <a:cubicBezTo>
                        <a:pt x="35341" y="12945"/>
                        <a:pt x="32374" y="11711"/>
                        <a:pt x="28645" y="11711"/>
                      </a:cubicBezTo>
                      <a:cubicBezTo>
                        <a:pt x="24917" y="11711"/>
                        <a:pt x="21977" y="12893"/>
                        <a:pt x="19823" y="15230"/>
                      </a:cubicBezTo>
                      <a:cubicBezTo>
                        <a:pt x="17670" y="17567"/>
                        <a:pt x="16568" y="20770"/>
                        <a:pt x="16568" y="24814"/>
                      </a:cubicBezTo>
                      <a:cubicBezTo>
                        <a:pt x="16568" y="28858"/>
                        <a:pt x="17670" y="32009"/>
                        <a:pt x="19850" y="34373"/>
                      </a:cubicBezTo>
                      <a:cubicBezTo>
                        <a:pt x="22029" y="36736"/>
                        <a:pt x="24996" y="37917"/>
                        <a:pt x="28724" y="37917"/>
                      </a:cubicBezTo>
                      <a:cubicBezTo>
                        <a:pt x="32453" y="37917"/>
                        <a:pt x="35393" y="36736"/>
                        <a:pt x="37599" y="34373"/>
                      </a:cubicBezTo>
                      <a:cubicBezTo>
                        <a:pt x="39778" y="32009"/>
                        <a:pt x="40881" y="28832"/>
                        <a:pt x="40881" y="24814"/>
                      </a:cubicBezTo>
                      <a:close/>
                    </a:path>
                  </a:pathLst>
                </a:custGeom>
                <a:solidFill>
                  <a:srgbClr val="000000"/>
                </a:solidFill>
                <a:ln w="0" cap="flat">
                  <a:noFill/>
                  <a:prstDash val="solid"/>
                  <a:miter/>
                </a:ln>
              </p:spPr>
              <p:txBody>
                <a:bodyPr rtlCol="0" anchor="ctr"/>
                <a:lstStyle/>
                <a:p>
                  <a:endParaRPr lang="en-US"/>
                </a:p>
              </p:txBody>
            </p:sp>
            <p:sp>
              <p:nvSpPr>
                <p:cNvPr id="90" name="Freeform 89">
                  <a:extLst>
                    <a:ext uri="{FF2B5EF4-FFF2-40B4-BE49-F238E27FC236}">
                      <a16:creationId xmlns:a16="http://schemas.microsoft.com/office/drawing/2014/main" id="{43B5CB5A-BF52-D3C0-BC0A-ACBB33B86FCA}"/>
                    </a:ext>
                  </a:extLst>
                </p:cNvPr>
                <p:cNvSpPr/>
                <p:nvPr/>
              </p:nvSpPr>
              <p:spPr>
                <a:xfrm>
                  <a:off x="7656581" y="5369151"/>
                  <a:ext cx="57264" cy="88701"/>
                </a:xfrm>
                <a:custGeom>
                  <a:avLst/>
                  <a:gdLst>
                    <a:gd name="connsiteX0" fmla="*/ 2731 w 57264"/>
                    <a:gd name="connsiteY0" fmla="*/ 44115 h 88701"/>
                    <a:gd name="connsiteX1" fmla="*/ 7483 w 57264"/>
                    <a:gd name="connsiteY1" fmla="*/ 0 h 88701"/>
                    <a:gd name="connsiteX2" fmla="*/ 54481 w 57264"/>
                    <a:gd name="connsiteY2" fmla="*/ 0 h 88701"/>
                    <a:gd name="connsiteX3" fmla="*/ 54481 w 57264"/>
                    <a:gd name="connsiteY3" fmla="*/ 12630 h 88701"/>
                    <a:gd name="connsiteX4" fmla="*/ 19613 w 57264"/>
                    <a:gd name="connsiteY4" fmla="*/ 12630 h 88701"/>
                    <a:gd name="connsiteX5" fmla="*/ 17198 w 57264"/>
                    <a:gd name="connsiteY5" fmla="*/ 33559 h 88701"/>
                    <a:gd name="connsiteX6" fmla="*/ 30903 w 57264"/>
                    <a:gd name="connsiteY6" fmla="*/ 30066 h 88701"/>
                    <a:gd name="connsiteX7" fmla="*/ 50333 w 57264"/>
                    <a:gd name="connsiteY7" fmla="*/ 38049 h 88701"/>
                    <a:gd name="connsiteX8" fmla="*/ 57265 w 57264"/>
                    <a:gd name="connsiteY8" fmla="*/ 59555 h 88701"/>
                    <a:gd name="connsiteX9" fmla="*/ 49572 w 57264"/>
                    <a:gd name="connsiteY9" fmla="*/ 80798 h 88701"/>
                    <a:gd name="connsiteX10" fmla="*/ 28488 w 57264"/>
                    <a:gd name="connsiteY10" fmla="*/ 88702 h 88701"/>
                    <a:gd name="connsiteX11" fmla="*/ 8560 w 57264"/>
                    <a:gd name="connsiteY11" fmla="*/ 81875 h 88701"/>
                    <a:gd name="connsiteX12" fmla="*/ 0 w 57264"/>
                    <a:gd name="connsiteY12" fmla="*/ 63887 h 88701"/>
                    <a:gd name="connsiteX13" fmla="*/ 14126 w 57264"/>
                    <a:gd name="connsiteY13" fmla="*/ 63887 h 88701"/>
                    <a:gd name="connsiteX14" fmla="*/ 18695 w 57264"/>
                    <a:gd name="connsiteY14" fmla="*/ 73656 h 88701"/>
                    <a:gd name="connsiteX15" fmla="*/ 28436 w 57264"/>
                    <a:gd name="connsiteY15" fmla="*/ 77043 h 88701"/>
                    <a:gd name="connsiteX16" fmla="*/ 38912 w 57264"/>
                    <a:gd name="connsiteY16" fmla="*/ 72238 h 88701"/>
                    <a:gd name="connsiteX17" fmla="*/ 42666 w 57264"/>
                    <a:gd name="connsiteY17" fmla="*/ 59135 h 88701"/>
                    <a:gd name="connsiteX18" fmla="*/ 38518 w 57264"/>
                    <a:gd name="connsiteY18" fmla="*/ 46478 h 88701"/>
                    <a:gd name="connsiteX19" fmla="*/ 27096 w 57264"/>
                    <a:gd name="connsiteY19" fmla="*/ 41830 h 88701"/>
                    <a:gd name="connsiteX20" fmla="*/ 20375 w 57264"/>
                    <a:gd name="connsiteY20" fmla="*/ 42880 h 88701"/>
                    <a:gd name="connsiteX21" fmla="*/ 14362 w 57264"/>
                    <a:gd name="connsiteY21" fmla="*/ 47003 h 88701"/>
                    <a:gd name="connsiteX22" fmla="*/ 2704 w 57264"/>
                    <a:gd name="connsiteY22" fmla="*/ 44115 h 88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264" h="88701">
                      <a:moveTo>
                        <a:pt x="2731" y="44115"/>
                      </a:moveTo>
                      <a:lnTo>
                        <a:pt x="7483" y="0"/>
                      </a:lnTo>
                      <a:lnTo>
                        <a:pt x="54481" y="0"/>
                      </a:lnTo>
                      <a:lnTo>
                        <a:pt x="54481" y="12630"/>
                      </a:lnTo>
                      <a:lnTo>
                        <a:pt x="19613" y="12630"/>
                      </a:lnTo>
                      <a:lnTo>
                        <a:pt x="17198" y="33559"/>
                      </a:lnTo>
                      <a:cubicBezTo>
                        <a:pt x="21241" y="31248"/>
                        <a:pt x="25810" y="30066"/>
                        <a:pt x="30903" y="30066"/>
                      </a:cubicBezTo>
                      <a:cubicBezTo>
                        <a:pt x="39226" y="30066"/>
                        <a:pt x="45712" y="32744"/>
                        <a:pt x="50333" y="38049"/>
                      </a:cubicBezTo>
                      <a:cubicBezTo>
                        <a:pt x="54954" y="43379"/>
                        <a:pt x="57265" y="50548"/>
                        <a:pt x="57265" y="59555"/>
                      </a:cubicBezTo>
                      <a:cubicBezTo>
                        <a:pt x="57265" y="68561"/>
                        <a:pt x="54692" y="75520"/>
                        <a:pt x="49572" y="80798"/>
                      </a:cubicBezTo>
                      <a:cubicBezTo>
                        <a:pt x="44452" y="86076"/>
                        <a:pt x="37415" y="88702"/>
                        <a:pt x="28488" y="88702"/>
                      </a:cubicBezTo>
                      <a:cubicBezTo>
                        <a:pt x="20480" y="88702"/>
                        <a:pt x="13837" y="86417"/>
                        <a:pt x="8560" y="81875"/>
                      </a:cubicBezTo>
                      <a:cubicBezTo>
                        <a:pt x="3282" y="77332"/>
                        <a:pt x="447" y="71319"/>
                        <a:pt x="0" y="63887"/>
                      </a:cubicBezTo>
                      <a:lnTo>
                        <a:pt x="14126" y="63887"/>
                      </a:lnTo>
                      <a:cubicBezTo>
                        <a:pt x="14677" y="68141"/>
                        <a:pt x="16200" y="71397"/>
                        <a:pt x="18695" y="73656"/>
                      </a:cubicBezTo>
                      <a:cubicBezTo>
                        <a:pt x="21189" y="75914"/>
                        <a:pt x="24418" y="77043"/>
                        <a:pt x="28436" y="77043"/>
                      </a:cubicBezTo>
                      <a:cubicBezTo>
                        <a:pt x="32925" y="77043"/>
                        <a:pt x="36417" y="75441"/>
                        <a:pt x="38912" y="72238"/>
                      </a:cubicBezTo>
                      <a:cubicBezTo>
                        <a:pt x="41406" y="69034"/>
                        <a:pt x="42666" y="64675"/>
                        <a:pt x="42666" y="59135"/>
                      </a:cubicBezTo>
                      <a:cubicBezTo>
                        <a:pt x="42666" y="53594"/>
                        <a:pt x="41274" y="49576"/>
                        <a:pt x="38518" y="46478"/>
                      </a:cubicBezTo>
                      <a:cubicBezTo>
                        <a:pt x="35761" y="43379"/>
                        <a:pt x="31954" y="41830"/>
                        <a:pt x="27096" y="41830"/>
                      </a:cubicBezTo>
                      <a:cubicBezTo>
                        <a:pt x="24445" y="41830"/>
                        <a:pt x="22213" y="42171"/>
                        <a:pt x="20375" y="42880"/>
                      </a:cubicBezTo>
                      <a:cubicBezTo>
                        <a:pt x="18537" y="43589"/>
                        <a:pt x="16541" y="44955"/>
                        <a:pt x="14362" y="47003"/>
                      </a:cubicBezTo>
                      <a:lnTo>
                        <a:pt x="2704" y="44115"/>
                      </a:lnTo>
                      <a:close/>
                    </a:path>
                  </a:pathLst>
                </a:custGeom>
                <a:solidFill>
                  <a:srgbClr val="000000"/>
                </a:solidFill>
                <a:ln w="0" cap="flat">
                  <a:noFill/>
                  <a:prstDash val="solid"/>
                  <a:miter/>
                </a:ln>
              </p:spPr>
              <p:txBody>
                <a:bodyPr rtlCol="0" anchor="ctr"/>
                <a:lstStyle/>
                <a:p>
                  <a:endParaRPr lang="en-US"/>
                </a:p>
              </p:txBody>
            </p:sp>
            <p:sp>
              <p:nvSpPr>
                <p:cNvPr id="91" name="Freeform 90">
                  <a:extLst>
                    <a:ext uri="{FF2B5EF4-FFF2-40B4-BE49-F238E27FC236}">
                      <a16:creationId xmlns:a16="http://schemas.microsoft.com/office/drawing/2014/main" id="{F2D09119-716F-5449-E272-166D7476FE4D}"/>
                    </a:ext>
                  </a:extLst>
                </p:cNvPr>
                <p:cNvSpPr/>
                <p:nvPr/>
              </p:nvSpPr>
              <p:spPr>
                <a:xfrm>
                  <a:off x="7724768" y="5367891"/>
                  <a:ext cx="79188" cy="89935"/>
                </a:xfrm>
                <a:custGeom>
                  <a:avLst/>
                  <a:gdLst>
                    <a:gd name="connsiteX0" fmla="*/ 0 w 79188"/>
                    <a:gd name="connsiteY0" fmla="*/ 18092 h 89935"/>
                    <a:gd name="connsiteX1" fmla="*/ 5120 w 79188"/>
                    <a:gd name="connsiteY1" fmla="*/ 5068 h 89935"/>
                    <a:gd name="connsiteX2" fmla="*/ 18511 w 79188"/>
                    <a:gd name="connsiteY2" fmla="*/ 0 h 89935"/>
                    <a:gd name="connsiteX3" fmla="*/ 32007 w 79188"/>
                    <a:gd name="connsiteY3" fmla="*/ 5068 h 89935"/>
                    <a:gd name="connsiteX4" fmla="*/ 37074 w 79188"/>
                    <a:gd name="connsiteY4" fmla="*/ 18381 h 89935"/>
                    <a:gd name="connsiteX5" fmla="*/ 37074 w 79188"/>
                    <a:gd name="connsiteY5" fmla="*/ 22714 h 89935"/>
                    <a:gd name="connsiteX6" fmla="*/ 32007 w 79188"/>
                    <a:gd name="connsiteY6" fmla="*/ 35633 h 89935"/>
                    <a:gd name="connsiteX7" fmla="*/ 18642 w 79188"/>
                    <a:gd name="connsiteY7" fmla="*/ 40675 h 89935"/>
                    <a:gd name="connsiteX8" fmla="*/ 5277 w 79188"/>
                    <a:gd name="connsiteY8" fmla="*/ 35712 h 89935"/>
                    <a:gd name="connsiteX9" fmla="*/ 26 w 79188"/>
                    <a:gd name="connsiteY9" fmla="*/ 22346 h 89935"/>
                    <a:gd name="connsiteX10" fmla="*/ 26 w 79188"/>
                    <a:gd name="connsiteY10" fmla="*/ 18066 h 89935"/>
                    <a:gd name="connsiteX11" fmla="*/ 10214 w 79188"/>
                    <a:gd name="connsiteY11" fmla="*/ 22688 h 89935"/>
                    <a:gd name="connsiteX12" fmla="*/ 12524 w 79188"/>
                    <a:gd name="connsiteY12" fmla="*/ 29410 h 89935"/>
                    <a:gd name="connsiteX13" fmla="*/ 18616 w 79188"/>
                    <a:gd name="connsiteY13" fmla="*/ 31983 h 89935"/>
                    <a:gd name="connsiteX14" fmla="*/ 24629 w 79188"/>
                    <a:gd name="connsiteY14" fmla="*/ 29410 h 89935"/>
                    <a:gd name="connsiteX15" fmla="*/ 26912 w 79188"/>
                    <a:gd name="connsiteY15" fmla="*/ 22451 h 89935"/>
                    <a:gd name="connsiteX16" fmla="*/ 26912 w 79188"/>
                    <a:gd name="connsiteY16" fmla="*/ 18040 h 89935"/>
                    <a:gd name="connsiteX17" fmla="*/ 24602 w 79188"/>
                    <a:gd name="connsiteY17" fmla="*/ 11291 h 89935"/>
                    <a:gd name="connsiteX18" fmla="*/ 18511 w 79188"/>
                    <a:gd name="connsiteY18" fmla="*/ 8691 h 89935"/>
                    <a:gd name="connsiteX19" fmla="*/ 12472 w 79188"/>
                    <a:gd name="connsiteY19" fmla="*/ 11317 h 89935"/>
                    <a:gd name="connsiteX20" fmla="*/ 10214 w 79188"/>
                    <a:gd name="connsiteY20" fmla="*/ 18223 h 89935"/>
                    <a:gd name="connsiteX21" fmla="*/ 10214 w 79188"/>
                    <a:gd name="connsiteY21" fmla="*/ 22688 h 89935"/>
                    <a:gd name="connsiteX22" fmla="*/ 21635 w 79188"/>
                    <a:gd name="connsiteY22" fmla="*/ 82216 h 89935"/>
                    <a:gd name="connsiteX23" fmla="*/ 14126 w 79188"/>
                    <a:gd name="connsiteY23" fmla="*/ 77883 h 89935"/>
                    <a:gd name="connsiteX24" fmla="*/ 56845 w 79188"/>
                    <a:gd name="connsiteY24" fmla="*/ 9479 h 89935"/>
                    <a:gd name="connsiteX25" fmla="*/ 64354 w 79188"/>
                    <a:gd name="connsiteY25" fmla="*/ 13812 h 89935"/>
                    <a:gd name="connsiteX26" fmla="*/ 21635 w 79188"/>
                    <a:gd name="connsiteY26" fmla="*/ 82216 h 89935"/>
                    <a:gd name="connsiteX27" fmla="*/ 42062 w 79188"/>
                    <a:gd name="connsiteY27" fmla="*/ 67301 h 89935"/>
                    <a:gd name="connsiteX28" fmla="*/ 47287 w 79188"/>
                    <a:gd name="connsiteY28" fmla="*/ 54250 h 89935"/>
                    <a:gd name="connsiteX29" fmla="*/ 60625 w 79188"/>
                    <a:gd name="connsiteY29" fmla="*/ 49261 h 89935"/>
                    <a:gd name="connsiteX30" fmla="*/ 73990 w 79188"/>
                    <a:gd name="connsiteY30" fmla="*/ 54250 h 89935"/>
                    <a:gd name="connsiteX31" fmla="*/ 79189 w 79188"/>
                    <a:gd name="connsiteY31" fmla="*/ 67721 h 89935"/>
                    <a:gd name="connsiteX32" fmla="*/ 79189 w 79188"/>
                    <a:gd name="connsiteY32" fmla="*/ 71975 h 89935"/>
                    <a:gd name="connsiteX33" fmla="*/ 74173 w 79188"/>
                    <a:gd name="connsiteY33" fmla="*/ 84868 h 89935"/>
                    <a:gd name="connsiteX34" fmla="*/ 60731 w 79188"/>
                    <a:gd name="connsiteY34" fmla="*/ 89936 h 89935"/>
                    <a:gd name="connsiteX35" fmla="*/ 47182 w 79188"/>
                    <a:gd name="connsiteY35" fmla="*/ 84920 h 89935"/>
                    <a:gd name="connsiteX36" fmla="*/ 42036 w 79188"/>
                    <a:gd name="connsiteY36" fmla="*/ 71660 h 89935"/>
                    <a:gd name="connsiteX37" fmla="*/ 42036 w 79188"/>
                    <a:gd name="connsiteY37" fmla="*/ 67275 h 89935"/>
                    <a:gd name="connsiteX38" fmla="*/ 52276 w 79188"/>
                    <a:gd name="connsiteY38" fmla="*/ 71923 h 89935"/>
                    <a:gd name="connsiteX39" fmla="*/ 54639 w 79188"/>
                    <a:gd name="connsiteY39" fmla="*/ 78618 h 89935"/>
                    <a:gd name="connsiteX40" fmla="*/ 60731 w 79188"/>
                    <a:gd name="connsiteY40" fmla="*/ 81244 h 89935"/>
                    <a:gd name="connsiteX41" fmla="*/ 66770 w 79188"/>
                    <a:gd name="connsiteY41" fmla="*/ 78750 h 89935"/>
                    <a:gd name="connsiteX42" fmla="*/ 68975 w 79188"/>
                    <a:gd name="connsiteY42" fmla="*/ 71739 h 89935"/>
                    <a:gd name="connsiteX43" fmla="*/ 68975 w 79188"/>
                    <a:gd name="connsiteY43" fmla="*/ 67222 h 89935"/>
                    <a:gd name="connsiteX44" fmla="*/ 66638 w 79188"/>
                    <a:gd name="connsiteY44" fmla="*/ 60500 h 89935"/>
                    <a:gd name="connsiteX45" fmla="*/ 60625 w 79188"/>
                    <a:gd name="connsiteY45" fmla="*/ 57979 h 89935"/>
                    <a:gd name="connsiteX46" fmla="*/ 54586 w 79188"/>
                    <a:gd name="connsiteY46" fmla="*/ 60500 h 89935"/>
                    <a:gd name="connsiteX47" fmla="*/ 52276 w 79188"/>
                    <a:gd name="connsiteY47" fmla="*/ 67458 h 89935"/>
                    <a:gd name="connsiteX48" fmla="*/ 52276 w 79188"/>
                    <a:gd name="connsiteY48" fmla="*/ 71896 h 89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35">
                      <a:moveTo>
                        <a:pt x="0" y="18092"/>
                      </a:moveTo>
                      <a:cubicBezTo>
                        <a:pt x="0" y="12814"/>
                        <a:pt x="1707" y="8455"/>
                        <a:pt x="5120" y="5068"/>
                      </a:cubicBezTo>
                      <a:cubicBezTo>
                        <a:pt x="8533" y="1681"/>
                        <a:pt x="12997" y="0"/>
                        <a:pt x="18511" y="0"/>
                      </a:cubicBezTo>
                      <a:cubicBezTo>
                        <a:pt x="24025" y="0"/>
                        <a:pt x="28619" y="1681"/>
                        <a:pt x="32007" y="5068"/>
                      </a:cubicBezTo>
                      <a:cubicBezTo>
                        <a:pt x="35393" y="8455"/>
                        <a:pt x="37074" y="12893"/>
                        <a:pt x="37074" y="18381"/>
                      </a:cubicBezTo>
                      <a:lnTo>
                        <a:pt x="37074" y="22714"/>
                      </a:lnTo>
                      <a:cubicBezTo>
                        <a:pt x="37074" y="27966"/>
                        <a:pt x="35393" y="32272"/>
                        <a:pt x="32007" y="35633"/>
                      </a:cubicBezTo>
                      <a:cubicBezTo>
                        <a:pt x="28619" y="38994"/>
                        <a:pt x="24156" y="40675"/>
                        <a:pt x="18642" y="40675"/>
                      </a:cubicBezTo>
                      <a:cubicBezTo>
                        <a:pt x="13128" y="40675"/>
                        <a:pt x="8770" y="39020"/>
                        <a:pt x="5277" y="35712"/>
                      </a:cubicBezTo>
                      <a:cubicBezTo>
                        <a:pt x="1760" y="32403"/>
                        <a:pt x="26" y="27939"/>
                        <a:pt x="26" y="22346"/>
                      </a:cubicBezTo>
                      <a:lnTo>
                        <a:pt x="26" y="18066"/>
                      </a:lnTo>
                      <a:close/>
                      <a:moveTo>
                        <a:pt x="10214" y="22688"/>
                      </a:moveTo>
                      <a:cubicBezTo>
                        <a:pt x="10214" y="25471"/>
                        <a:pt x="10975" y="27703"/>
                        <a:pt x="12524" y="29410"/>
                      </a:cubicBezTo>
                      <a:cubicBezTo>
                        <a:pt x="14074" y="31116"/>
                        <a:pt x="16095" y="31983"/>
                        <a:pt x="18616" y="31983"/>
                      </a:cubicBezTo>
                      <a:cubicBezTo>
                        <a:pt x="21136" y="31983"/>
                        <a:pt x="23105" y="31116"/>
                        <a:pt x="24629" y="29410"/>
                      </a:cubicBezTo>
                      <a:cubicBezTo>
                        <a:pt x="26152" y="27703"/>
                        <a:pt x="26912" y="25392"/>
                        <a:pt x="26912" y="22451"/>
                      </a:cubicBezTo>
                      <a:lnTo>
                        <a:pt x="26912" y="18040"/>
                      </a:lnTo>
                      <a:cubicBezTo>
                        <a:pt x="26912" y="15256"/>
                        <a:pt x="26152" y="13024"/>
                        <a:pt x="24602" y="11291"/>
                      </a:cubicBezTo>
                      <a:cubicBezTo>
                        <a:pt x="23053" y="9558"/>
                        <a:pt x="21031" y="8691"/>
                        <a:pt x="18511" y="8691"/>
                      </a:cubicBezTo>
                      <a:cubicBezTo>
                        <a:pt x="15990" y="8691"/>
                        <a:pt x="13968" y="9558"/>
                        <a:pt x="12472" y="11317"/>
                      </a:cubicBezTo>
                      <a:cubicBezTo>
                        <a:pt x="10975" y="13077"/>
                        <a:pt x="10214" y="15361"/>
                        <a:pt x="10214" y="18223"/>
                      </a:cubicBezTo>
                      <a:lnTo>
                        <a:pt x="10214" y="22688"/>
                      </a:lnTo>
                      <a:close/>
                      <a:moveTo>
                        <a:pt x="21635" y="82216"/>
                      </a:moveTo>
                      <a:lnTo>
                        <a:pt x="14126" y="77883"/>
                      </a:lnTo>
                      <a:lnTo>
                        <a:pt x="56845" y="9479"/>
                      </a:lnTo>
                      <a:lnTo>
                        <a:pt x="64354" y="13812"/>
                      </a:lnTo>
                      <a:lnTo>
                        <a:pt x="21635" y="82216"/>
                      </a:lnTo>
                      <a:close/>
                      <a:moveTo>
                        <a:pt x="42062" y="67301"/>
                      </a:moveTo>
                      <a:cubicBezTo>
                        <a:pt x="42062" y="61918"/>
                        <a:pt x="43796" y="57585"/>
                        <a:pt x="47287" y="54250"/>
                      </a:cubicBezTo>
                      <a:cubicBezTo>
                        <a:pt x="50779" y="50916"/>
                        <a:pt x="55217" y="49261"/>
                        <a:pt x="60625" y="49261"/>
                      </a:cubicBezTo>
                      <a:cubicBezTo>
                        <a:pt x="66034" y="49261"/>
                        <a:pt x="70524" y="50916"/>
                        <a:pt x="73990" y="54250"/>
                      </a:cubicBezTo>
                      <a:cubicBezTo>
                        <a:pt x="77455" y="57585"/>
                        <a:pt x="79189" y="62076"/>
                        <a:pt x="79189" y="67721"/>
                      </a:cubicBezTo>
                      <a:lnTo>
                        <a:pt x="79189" y="71975"/>
                      </a:lnTo>
                      <a:cubicBezTo>
                        <a:pt x="79189" y="77174"/>
                        <a:pt x="77508" y="81481"/>
                        <a:pt x="74173" y="84868"/>
                      </a:cubicBezTo>
                      <a:cubicBezTo>
                        <a:pt x="70839" y="88255"/>
                        <a:pt x="66349" y="89936"/>
                        <a:pt x="60731" y="89936"/>
                      </a:cubicBezTo>
                      <a:cubicBezTo>
                        <a:pt x="55111" y="89936"/>
                        <a:pt x="50595" y="88255"/>
                        <a:pt x="47182" y="84920"/>
                      </a:cubicBezTo>
                      <a:cubicBezTo>
                        <a:pt x="43769" y="81586"/>
                        <a:pt x="42036" y="77148"/>
                        <a:pt x="42036" y="71660"/>
                      </a:cubicBezTo>
                      <a:lnTo>
                        <a:pt x="42036" y="67275"/>
                      </a:lnTo>
                      <a:close/>
                      <a:moveTo>
                        <a:pt x="52276" y="71923"/>
                      </a:moveTo>
                      <a:cubicBezTo>
                        <a:pt x="52276" y="74653"/>
                        <a:pt x="53064" y="76885"/>
                        <a:pt x="54639" y="78618"/>
                      </a:cubicBezTo>
                      <a:cubicBezTo>
                        <a:pt x="56215" y="80351"/>
                        <a:pt x="58263" y="81244"/>
                        <a:pt x="60731" y="81244"/>
                      </a:cubicBezTo>
                      <a:cubicBezTo>
                        <a:pt x="63199" y="81244"/>
                        <a:pt x="65299" y="80404"/>
                        <a:pt x="66770" y="78750"/>
                      </a:cubicBezTo>
                      <a:cubicBezTo>
                        <a:pt x="68239" y="77095"/>
                        <a:pt x="68975" y="74758"/>
                        <a:pt x="68975" y="71739"/>
                      </a:cubicBezTo>
                      <a:lnTo>
                        <a:pt x="68975" y="67222"/>
                      </a:lnTo>
                      <a:cubicBezTo>
                        <a:pt x="68975" y="64413"/>
                        <a:pt x="68187" y="62180"/>
                        <a:pt x="66638" y="60500"/>
                      </a:cubicBezTo>
                      <a:cubicBezTo>
                        <a:pt x="65089" y="58819"/>
                        <a:pt x="63067" y="57979"/>
                        <a:pt x="60625" y="57979"/>
                      </a:cubicBezTo>
                      <a:cubicBezTo>
                        <a:pt x="58184" y="57979"/>
                        <a:pt x="56136" y="58819"/>
                        <a:pt x="54586" y="60500"/>
                      </a:cubicBezTo>
                      <a:cubicBezTo>
                        <a:pt x="53038" y="62180"/>
                        <a:pt x="52276" y="64517"/>
                        <a:pt x="52276" y="67458"/>
                      </a:cubicBezTo>
                      <a:lnTo>
                        <a:pt x="52276" y="71896"/>
                      </a:lnTo>
                      <a:close/>
                    </a:path>
                  </a:pathLst>
                </a:custGeom>
                <a:solidFill>
                  <a:srgbClr val="000000"/>
                </a:solidFill>
                <a:ln w="0" cap="flat">
                  <a:noFill/>
                  <a:prstDash val="solid"/>
                  <a:miter/>
                </a:ln>
              </p:spPr>
              <p:txBody>
                <a:bodyPr rtlCol="0" anchor="ctr"/>
                <a:lstStyle/>
                <a:p>
                  <a:endParaRPr lang="en-US"/>
                </a:p>
              </p:txBody>
            </p:sp>
          </p:grpSp>
          <p:grpSp>
            <p:nvGrpSpPr>
              <p:cNvPr id="69" name="Graphic 630">
                <a:extLst>
                  <a:ext uri="{FF2B5EF4-FFF2-40B4-BE49-F238E27FC236}">
                    <a16:creationId xmlns:a16="http://schemas.microsoft.com/office/drawing/2014/main" id="{F3DD0516-156D-6BD3-FD57-CAECB0F2CF8B}"/>
                  </a:ext>
                </a:extLst>
              </p:cNvPr>
              <p:cNvGrpSpPr/>
              <p:nvPr/>
            </p:nvGrpSpPr>
            <p:grpSpPr>
              <a:xfrm>
                <a:off x="8181283" y="5367891"/>
                <a:ext cx="218765" cy="89962"/>
                <a:chOff x="8181283" y="5367891"/>
                <a:chExt cx="218765" cy="89962"/>
              </a:xfrm>
              <a:solidFill>
                <a:srgbClr val="000000"/>
              </a:solidFill>
            </p:grpSpPr>
            <p:sp>
              <p:nvSpPr>
                <p:cNvPr id="86" name="Freeform 85">
                  <a:extLst>
                    <a:ext uri="{FF2B5EF4-FFF2-40B4-BE49-F238E27FC236}">
                      <a16:creationId xmlns:a16="http://schemas.microsoft.com/office/drawing/2014/main" id="{D36D415E-DFAC-9F68-B467-FB58BFE7CEEC}"/>
                    </a:ext>
                  </a:extLst>
                </p:cNvPr>
                <p:cNvSpPr/>
                <p:nvPr/>
              </p:nvSpPr>
              <p:spPr>
                <a:xfrm>
                  <a:off x="8181283" y="5367944"/>
                  <a:ext cx="57343" cy="89909"/>
                </a:xfrm>
                <a:custGeom>
                  <a:avLst/>
                  <a:gdLst>
                    <a:gd name="connsiteX0" fmla="*/ 55400 w 57343"/>
                    <a:gd name="connsiteY0" fmla="*/ 24289 h 89909"/>
                    <a:gd name="connsiteX1" fmla="*/ 52092 w 57343"/>
                    <a:gd name="connsiteY1" fmla="*/ 35738 h 89909"/>
                    <a:gd name="connsiteX2" fmla="*/ 43086 w 57343"/>
                    <a:gd name="connsiteY2" fmla="*/ 43642 h 89909"/>
                    <a:gd name="connsiteX3" fmla="*/ 53641 w 57343"/>
                    <a:gd name="connsiteY3" fmla="*/ 52360 h 89909"/>
                    <a:gd name="connsiteX4" fmla="*/ 57343 w 57343"/>
                    <a:gd name="connsiteY4" fmla="*/ 64859 h 89909"/>
                    <a:gd name="connsiteX5" fmla="*/ 49519 w 57343"/>
                    <a:gd name="connsiteY5" fmla="*/ 83161 h 89909"/>
                    <a:gd name="connsiteX6" fmla="*/ 28724 w 57343"/>
                    <a:gd name="connsiteY6" fmla="*/ 89910 h 89909"/>
                    <a:gd name="connsiteX7" fmla="*/ 7851 w 57343"/>
                    <a:gd name="connsiteY7" fmla="*/ 83108 h 89909"/>
                    <a:gd name="connsiteX8" fmla="*/ 0 w 57343"/>
                    <a:gd name="connsiteY8" fmla="*/ 64832 h 89909"/>
                    <a:gd name="connsiteX9" fmla="*/ 3728 w 57343"/>
                    <a:gd name="connsiteY9" fmla="*/ 52202 h 89909"/>
                    <a:gd name="connsiteX10" fmla="*/ 14178 w 57343"/>
                    <a:gd name="connsiteY10" fmla="*/ 43616 h 89909"/>
                    <a:gd name="connsiteX11" fmla="*/ 5251 w 57343"/>
                    <a:gd name="connsiteY11" fmla="*/ 35712 h 89909"/>
                    <a:gd name="connsiteX12" fmla="*/ 1969 w 57343"/>
                    <a:gd name="connsiteY12" fmla="*/ 24263 h 89909"/>
                    <a:gd name="connsiteX13" fmla="*/ 9190 w 57343"/>
                    <a:gd name="connsiteY13" fmla="*/ 6538 h 89909"/>
                    <a:gd name="connsiteX14" fmla="*/ 28671 w 57343"/>
                    <a:gd name="connsiteY14" fmla="*/ 0 h 89909"/>
                    <a:gd name="connsiteX15" fmla="*/ 48206 w 57343"/>
                    <a:gd name="connsiteY15" fmla="*/ 6538 h 89909"/>
                    <a:gd name="connsiteX16" fmla="*/ 55426 w 57343"/>
                    <a:gd name="connsiteY16" fmla="*/ 24263 h 89909"/>
                    <a:gd name="connsiteX17" fmla="*/ 42719 w 57343"/>
                    <a:gd name="connsiteY17" fmla="*/ 64123 h 89909"/>
                    <a:gd name="connsiteX18" fmla="*/ 38833 w 57343"/>
                    <a:gd name="connsiteY18" fmla="*/ 53646 h 89909"/>
                    <a:gd name="connsiteX19" fmla="*/ 28593 w 57343"/>
                    <a:gd name="connsiteY19" fmla="*/ 49655 h 89909"/>
                    <a:gd name="connsiteX20" fmla="*/ 18406 w 57343"/>
                    <a:gd name="connsiteY20" fmla="*/ 53620 h 89909"/>
                    <a:gd name="connsiteX21" fmla="*/ 14599 w 57343"/>
                    <a:gd name="connsiteY21" fmla="*/ 64150 h 89909"/>
                    <a:gd name="connsiteX22" fmla="*/ 18353 w 57343"/>
                    <a:gd name="connsiteY22" fmla="*/ 74417 h 89909"/>
                    <a:gd name="connsiteX23" fmla="*/ 28724 w 57343"/>
                    <a:gd name="connsiteY23" fmla="*/ 78251 h 89909"/>
                    <a:gd name="connsiteX24" fmla="*/ 39042 w 57343"/>
                    <a:gd name="connsiteY24" fmla="*/ 74522 h 89909"/>
                    <a:gd name="connsiteX25" fmla="*/ 42745 w 57343"/>
                    <a:gd name="connsiteY25" fmla="*/ 64123 h 89909"/>
                    <a:gd name="connsiteX26" fmla="*/ 40855 w 57343"/>
                    <a:gd name="connsiteY26" fmla="*/ 24814 h 89909"/>
                    <a:gd name="connsiteX27" fmla="*/ 37546 w 57343"/>
                    <a:gd name="connsiteY27" fmla="*/ 15414 h 89909"/>
                    <a:gd name="connsiteX28" fmla="*/ 28645 w 57343"/>
                    <a:gd name="connsiteY28" fmla="*/ 11711 h 89909"/>
                    <a:gd name="connsiteX29" fmla="*/ 19823 w 57343"/>
                    <a:gd name="connsiteY29" fmla="*/ 15230 h 89909"/>
                    <a:gd name="connsiteX30" fmla="*/ 16568 w 57343"/>
                    <a:gd name="connsiteY30" fmla="*/ 24814 h 89909"/>
                    <a:gd name="connsiteX31" fmla="*/ 19850 w 57343"/>
                    <a:gd name="connsiteY31" fmla="*/ 34373 h 89909"/>
                    <a:gd name="connsiteX32" fmla="*/ 28724 w 57343"/>
                    <a:gd name="connsiteY32" fmla="*/ 37917 h 89909"/>
                    <a:gd name="connsiteX33" fmla="*/ 37599 w 57343"/>
                    <a:gd name="connsiteY33" fmla="*/ 34373 h 89909"/>
                    <a:gd name="connsiteX34" fmla="*/ 40881 w 57343"/>
                    <a:gd name="connsiteY34" fmla="*/ 24814 h 8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7343" h="89909">
                      <a:moveTo>
                        <a:pt x="55400" y="24289"/>
                      </a:moveTo>
                      <a:cubicBezTo>
                        <a:pt x="55400" y="28569"/>
                        <a:pt x="54297" y="32403"/>
                        <a:pt x="52092" y="35738"/>
                      </a:cubicBezTo>
                      <a:cubicBezTo>
                        <a:pt x="49887" y="39073"/>
                        <a:pt x="46893" y="41725"/>
                        <a:pt x="43086" y="43642"/>
                      </a:cubicBezTo>
                      <a:cubicBezTo>
                        <a:pt x="47655" y="45769"/>
                        <a:pt x="51173" y="48657"/>
                        <a:pt x="53641" y="52360"/>
                      </a:cubicBezTo>
                      <a:cubicBezTo>
                        <a:pt x="56109" y="56062"/>
                        <a:pt x="57343" y="60211"/>
                        <a:pt x="57343" y="64859"/>
                      </a:cubicBezTo>
                      <a:cubicBezTo>
                        <a:pt x="57343" y="72553"/>
                        <a:pt x="54744" y="78645"/>
                        <a:pt x="49519" y="83161"/>
                      </a:cubicBezTo>
                      <a:cubicBezTo>
                        <a:pt x="44320" y="87678"/>
                        <a:pt x="37389" y="89910"/>
                        <a:pt x="28724" y="89910"/>
                      </a:cubicBezTo>
                      <a:cubicBezTo>
                        <a:pt x="20059" y="89910"/>
                        <a:pt x="13075" y="87651"/>
                        <a:pt x="7851" y="83108"/>
                      </a:cubicBezTo>
                      <a:cubicBezTo>
                        <a:pt x="2626" y="78592"/>
                        <a:pt x="0" y="72500"/>
                        <a:pt x="0" y="64832"/>
                      </a:cubicBezTo>
                      <a:cubicBezTo>
                        <a:pt x="0" y="60132"/>
                        <a:pt x="1234" y="55931"/>
                        <a:pt x="3728" y="52202"/>
                      </a:cubicBezTo>
                      <a:cubicBezTo>
                        <a:pt x="6222" y="48473"/>
                        <a:pt x="9688" y="45611"/>
                        <a:pt x="14178" y="43616"/>
                      </a:cubicBezTo>
                      <a:cubicBezTo>
                        <a:pt x="10397" y="41699"/>
                        <a:pt x="7431" y="39047"/>
                        <a:pt x="5251" y="35712"/>
                      </a:cubicBezTo>
                      <a:cubicBezTo>
                        <a:pt x="3072" y="32377"/>
                        <a:pt x="1969" y="28543"/>
                        <a:pt x="1969" y="24263"/>
                      </a:cubicBezTo>
                      <a:cubicBezTo>
                        <a:pt x="1969" y="16805"/>
                        <a:pt x="4385" y="10897"/>
                        <a:pt x="9190" y="6538"/>
                      </a:cubicBezTo>
                      <a:cubicBezTo>
                        <a:pt x="13995" y="2179"/>
                        <a:pt x="20480" y="0"/>
                        <a:pt x="28671" y="0"/>
                      </a:cubicBezTo>
                      <a:cubicBezTo>
                        <a:pt x="36864" y="0"/>
                        <a:pt x="43401" y="2179"/>
                        <a:pt x="48206" y="6538"/>
                      </a:cubicBezTo>
                      <a:cubicBezTo>
                        <a:pt x="53011" y="10897"/>
                        <a:pt x="55426" y="16805"/>
                        <a:pt x="55426" y="24263"/>
                      </a:cubicBezTo>
                      <a:close/>
                      <a:moveTo>
                        <a:pt x="42719" y="64123"/>
                      </a:moveTo>
                      <a:cubicBezTo>
                        <a:pt x="42719" y="59791"/>
                        <a:pt x="41432" y="56298"/>
                        <a:pt x="38833" y="53646"/>
                      </a:cubicBezTo>
                      <a:cubicBezTo>
                        <a:pt x="36233" y="50994"/>
                        <a:pt x="32820" y="49655"/>
                        <a:pt x="28593" y="49655"/>
                      </a:cubicBezTo>
                      <a:cubicBezTo>
                        <a:pt x="24366" y="49655"/>
                        <a:pt x="20952" y="50968"/>
                        <a:pt x="18406" y="53620"/>
                      </a:cubicBezTo>
                      <a:cubicBezTo>
                        <a:pt x="15859" y="56272"/>
                        <a:pt x="14599" y="59765"/>
                        <a:pt x="14599" y="64150"/>
                      </a:cubicBezTo>
                      <a:cubicBezTo>
                        <a:pt x="14599" y="68535"/>
                        <a:pt x="15859" y="71870"/>
                        <a:pt x="18353" y="74417"/>
                      </a:cubicBezTo>
                      <a:cubicBezTo>
                        <a:pt x="20847" y="76990"/>
                        <a:pt x="24313" y="78251"/>
                        <a:pt x="28724" y="78251"/>
                      </a:cubicBezTo>
                      <a:cubicBezTo>
                        <a:pt x="33135" y="78251"/>
                        <a:pt x="36575" y="77017"/>
                        <a:pt x="39042" y="74522"/>
                      </a:cubicBezTo>
                      <a:cubicBezTo>
                        <a:pt x="41511" y="72027"/>
                        <a:pt x="42745" y="68561"/>
                        <a:pt x="42745" y="64123"/>
                      </a:cubicBezTo>
                      <a:close/>
                      <a:moveTo>
                        <a:pt x="40855" y="24814"/>
                      </a:moveTo>
                      <a:cubicBezTo>
                        <a:pt x="40855" y="21007"/>
                        <a:pt x="39751" y="17882"/>
                        <a:pt x="37546" y="15414"/>
                      </a:cubicBezTo>
                      <a:cubicBezTo>
                        <a:pt x="35341" y="12945"/>
                        <a:pt x="32374" y="11711"/>
                        <a:pt x="28645" y="11711"/>
                      </a:cubicBezTo>
                      <a:cubicBezTo>
                        <a:pt x="24917" y="11711"/>
                        <a:pt x="21976" y="12893"/>
                        <a:pt x="19823" y="15230"/>
                      </a:cubicBezTo>
                      <a:cubicBezTo>
                        <a:pt x="17670" y="17567"/>
                        <a:pt x="16568" y="20770"/>
                        <a:pt x="16568" y="24814"/>
                      </a:cubicBezTo>
                      <a:cubicBezTo>
                        <a:pt x="16568" y="28858"/>
                        <a:pt x="17670" y="32009"/>
                        <a:pt x="19850" y="34373"/>
                      </a:cubicBezTo>
                      <a:cubicBezTo>
                        <a:pt x="22029" y="36736"/>
                        <a:pt x="24996" y="37917"/>
                        <a:pt x="28724" y="37917"/>
                      </a:cubicBezTo>
                      <a:cubicBezTo>
                        <a:pt x="32452" y="37917"/>
                        <a:pt x="35393" y="36736"/>
                        <a:pt x="37599" y="34373"/>
                      </a:cubicBezTo>
                      <a:cubicBezTo>
                        <a:pt x="39778" y="32009"/>
                        <a:pt x="40881" y="28832"/>
                        <a:pt x="40881" y="24814"/>
                      </a:cubicBezTo>
                      <a:close/>
                    </a:path>
                  </a:pathLst>
                </a:custGeom>
                <a:solidFill>
                  <a:srgbClr val="000000"/>
                </a:solidFill>
                <a:ln w="0" cap="flat">
                  <a:noFill/>
                  <a:prstDash val="solid"/>
                  <a:miter/>
                </a:ln>
              </p:spPr>
              <p:txBody>
                <a:bodyPr rtlCol="0" anchor="ctr"/>
                <a:lstStyle/>
                <a:p>
                  <a:endParaRPr lang="en-US"/>
                </a:p>
              </p:txBody>
            </p:sp>
            <p:sp>
              <p:nvSpPr>
                <p:cNvPr id="87" name="Freeform 86">
                  <a:extLst>
                    <a:ext uri="{FF2B5EF4-FFF2-40B4-BE49-F238E27FC236}">
                      <a16:creationId xmlns:a16="http://schemas.microsoft.com/office/drawing/2014/main" id="{D0565F9B-E4F7-D3D2-D5E8-C67E052F66B4}"/>
                    </a:ext>
                  </a:extLst>
                </p:cNvPr>
                <p:cNvSpPr/>
                <p:nvPr/>
              </p:nvSpPr>
              <p:spPr>
                <a:xfrm>
                  <a:off x="8251964" y="5368705"/>
                  <a:ext cx="57815" cy="89122"/>
                </a:xfrm>
                <a:custGeom>
                  <a:avLst/>
                  <a:gdLst>
                    <a:gd name="connsiteX0" fmla="*/ 44977 w 57815"/>
                    <a:gd name="connsiteY0" fmla="*/ 26 h 89122"/>
                    <a:gd name="connsiteX1" fmla="*/ 44977 w 57815"/>
                    <a:gd name="connsiteY1" fmla="*/ 12105 h 89122"/>
                    <a:gd name="connsiteX2" fmla="*/ 43165 w 57815"/>
                    <a:gd name="connsiteY2" fmla="*/ 12105 h 89122"/>
                    <a:gd name="connsiteX3" fmla="*/ 23578 w 57815"/>
                    <a:gd name="connsiteY3" fmla="*/ 18828 h 89122"/>
                    <a:gd name="connsiteX4" fmla="*/ 14861 w 57815"/>
                    <a:gd name="connsiteY4" fmla="*/ 37392 h 89122"/>
                    <a:gd name="connsiteX5" fmla="*/ 32820 w 57815"/>
                    <a:gd name="connsiteY5" fmla="*/ 29988 h 89122"/>
                    <a:gd name="connsiteX6" fmla="*/ 51120 w 57815"/>
                    <a:gd name="connsiteY6" fmla="*/ 38154 h 89122"/>
                    <a:gd name="connsiteX7" fmla="*/ 57816 w 57815"/>
                    <a:gd name="connsiteY7" fmla="*/ 59240 h 89122"/>
                    <a:gd name="connsiteX8" fmla="*/ 49965 w 57815"/>
                    <a:gd name="connsiteY8" fmla="*/ 80851 h 89122"/>
                    <a:gd name="connsiteX9" fmla="*/ 29380 w 57815"/>
                    <a:gd name="connsiteY9" fmla="*/ 89122 h 89122"/>
                    <a:gd name="connsiteX10" fmla="*/ 8140 w 57815"/>
                    <a:gd name="connsiteY10" fmla="*/ 79459 h 89122"/>
                    <a:gd name="connsiteX11" fmla="*/ 0 w 57815"/>
                    <a:gd name="connsiteY11" fmla="*/ 54093 h 89122"/>
                    <a:gd name="connsiteX12" fmla="*/ 0 w 57815"/>
                    <a:gd name="connsiteY12" fmla="*/ 49104 h 89122"/>
                    <a:gd name="connsiteX13" fmla="*/ 11211 w 57815"/>
                    <a:gd name="connsiteY13" fmla="*/ 13051 h 89122"/>
                    <a:gd name="connsiteX14" fmla="*/ 43454 w 57815"/>
                    <a:gd name="connsiteY14" fmla="*/ 0 h 89122"/>
                    <a:gd name="connsiteX15" fmla="*/ 44951 w 57815"/>
                    <a:gd name="connsiteY15" fmla="*/ 0 h 89122"/>
                    <a:gd name="connsiteX16" fmla="*/ 29302 w 57815"/>
                    <a:gd name="connsiteY16" fmla="*/ 41778 h 89122"/>
                    <a:gd name="connsiteX17" fmla="*/ 20506 w 57815"/>
                    <a:gd name="connsiteY17" fmla="*/ 44482 h 89122"/>
                    <a:gd name="connsiteX18" fmla="*/ 14651 w 57815"/>
                    <a:gd name="connsiteY18" fmla="*/ 51703 h 89122"/>
                    <a:gd name="connsiteX19" fmla="*/ 14651 w 57815"/>
                    <a:gd name="connsiteY19" fmla="*/ 56141 h 89122"/>
                    <a:gd name="connsiteX20" fmla="*/ 18747 w 57815"/>
                    <a:gd name="connsiteY20" fmla="*/ 71607 h 89122"/>
                    <a:gd name="connsiteX21" fmla="*/ 29328 w 57815"/>
                    <a:gd name="connsiteY21" fmla="*/ 77358 h 89122"/>
                    <a:gd name="connsiteX22" fmla="*/ 39594 w 57815"/>
                    <a:gd name="connsiteY22" fmla="*/ 72500 h 89122"/>
                    <a:gd name="connsiteX23" fmla="*/ 43375 w 57815"/>
                    <a:gd name="connsiteY23" fmla="*/ 59686 h 89122"/>
                    <a:gd name="connsiteX24" fmla="*/ 39542 w 57815"/>
                    <a:gd name="connsiteY24" fmla="*/ 46767 h 89122"/>
                    <a:gd name="connsiteX25" fmla="*/ 29328 w 57815"/>
                    <a:gd name="connsiteY25" fmla="*/ 41778 h 89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7815" h="89122">
                      <a:moveTo>
                        <a:pt x="44977" y="26"/>
                      </a:moveTo>
                      <a:lnTo>
                        <a:pt x="44977" y="12105"/>
                      </a:lnTo>
                      <a:lnTo>
                        <a:pt x="43165" y="12105"/>
                      </a:lnTo>
                      <a:cubicBezTo>
                        <a:pt x="35000" y="12237"/>
                        <a:pt x="28462" y="14469"/>
                        <a:pt x="23578" y="18828"/>
                      </a:cubicBezTo>
                      <a:cubicBezTo>
                        <a:pt x="18695" y="23187"/>
                        <a:pt x="15780" y="29384"/>
                        <a:pt x="14861" y="37392"/>
                      </a:cubicBezTo>
                      <a:cubicBezTo>
                        <a:pt x="19561" y="32456"/>
                        <a:pt x="25547" y="29988"/>
                        <a:pt x="32820" y="29988"/>
                      </a:cubicBezTo>
                      <a:cubicBezTo>
                        <a:pt x="40539" y="29988"/>
                        <a:pt x="46657" y="32719"/>
                        <a:pt x="51120" y="38154"/>
                      </a:cubicBezTo>
                      <a:cubicBezTo>
                        <a:pt x="55585" y="43590"/>
                        <a:pt x="57816" y="50627"/>
                        <a:pt x="57816" y="59240"/>
                      </a:cubicBezTo>
                      <a:cubicBezTo>
                        <a:pt x="57816" y="67853"/>
                        <a:pt x="55190" y="75336"/>
                        <a:pt x="49965" y="80851"/>
                      </a:cubicBezTo>
                      <a:cubicBezTo>
                        <a:pt x="44740" y="86365"/>
                        <a:pt x="37862" y="89122"/>
                        <a:pt x="29380" y="89122"/>
                      </a:cubicBezTo>
                      <a:cubicBezTo>
                        <a:pt x="20900" y="89122"/>
                        <a:pt x="13575" y="85892"/>
                        <a:pt x="8140" y="79459"/>
                      </a:cubicBezTo>
                      <a:cubicBezTo>
                        <a:pt x="2704" y="72999"/>
                        <a:pt x="0" y="64544"/>
                        <a:pt x="0" y="54093"/>
                      </a:cubicBezTo>
                      <a:lnTo>
                        <a:pt x="0" y="49104"/>
                      </a:lnTo>
                      <a:cubicBezTo>
                        <a:pt x="0" y="33769"/>
                        <a:pt x="3729" y="21742"/>
                        <a:pt x="11211" y="13051"/>
                      </a:cubicBezTo>
                      <a:cubicBezTo>
                        <a:pt x="18668" y="4359"/>
                        <a:pt x="29433" y="0"/>
                        <a:pt x="43454" y="0"/>
                      </a:cubicBezTo>
                      <a:lnTo>
                        <a:pt x="44951" y="0"/>
                      </a:lnTo>
                      <a:close/>
                      <a:moveTo>
                        <a:pt x="29302" y="41778"/>
                      </a:moveTo>
                      <a:cubicBezTo>
                        <a:pt x="26098" y="41778"/>
                        <a:pt x="23158" y="42670"/>
                        <a:pt x="20506" y="44482"/>
                      </a:cubicBezTo>
                      <a:cubicBezTo>
                        <a:pt x="17828" y="46294"/>
                        <a:pt x="15885" y="48684"/>
                        <a:pt x="14651" y="51703"/>
                      </a:cubicBezTo>
                      <a:lnTo>
                        <a:pt x="14651" y="56141"/>
                      </a:lnTo>
                      <a:cubicBezTo>
                        <a:pt x="14651" y="62627"/>
                        <a:pt x="16016" y="67800"/>
                        <a:pt x="18747" y="71607"/>
                      </a:cubicBezTo>
                      <a:cubicBezTo>
                        <a:pt x="21477" y="75441"/>
                        <a:pt x="24996" y="77358"/>
                        <a:pt x="29328" y="77358"/>
                      </a:cubicBezTo>
                      <a:cubicBezTo>
                        <a:pt x="33660" y="77358"/>
                        <a:pt x="37074" y="75730"/>
                        <a:pt x="39594" y="72500"/>
                      </a:cubicBezTo>
                      <a:cubicBezTo>
                        <a:pt x="42115" y="69244"/>
                        <a:pt x="43375" y="64990"/>
                        <a:pt x="43375" y="59686"/>
                      </a:cubicBezTo>
                      <a:cubicBezTo>
                        <a:pt x="43375" y="54382"/>
                        <a:pt x="42089" y="50102"/>
                        <a:pt x="39542" y="46767"/>
                      </a:cubicBezTo>
                      <a:cubicBezTo>
                        <a:pt x="36969" y="43432"/>
                        <a:pt x="33582" y="41778"/>
                        <a:pt x="29328" y="41778"/>
                      </a:cubicBezTo>
                      <a:close/>
                    </a:path>
                  </a:pathLst>
                </a:custGeom>
                <a:solidFill>
                  <a:srgbClr val="000000"/>
                </a:solidFill>
                <a:ln w="0" cap="flat">
                  <a:noFill/>
                  <a:prstDash val="solid"/>
                  <a:miter/>
                </a:ln>
              </p:spPr>
              <p:txBody>
                <a:bodyPr rtlCol="0" anchor="ctr"/>
                <a:lstStyle/>
                <a:p>
                  <a:endParaRPr lang="en-US"/>
                </a:p>
              </p:txBody>
            </p:sp>
            <p:sp>
              <p:nvSpPr>
                <p:cNvPr id="88" name="Freeform 87">
                  <a:extLst>
                    <a:ext uri="{FF2B5EF4-FFF2-40B4-BE49-F238E27FC236}">
                      <a16:creationId xmlns:a16="http://schemas.microsoft.com/office/drawing/2014/main" id="{0B8D92C0-432D-55B8-5911-A3C779762B73}"/>
                    </a:ext>
                  </a:extLst>
                </p:cNvPr>
                <p:cNvSpPr/>
                <p:nvPr/>
              </p:nvSpPr>
              <p:spPr>
                <a:xfrm>
                  <a:off x="8320860" y="5367891"/>
                  <a:ext cx="79188" cy="89935"/>
                </a:xfrm>
                <a:custGeom>
                  <a:avLst/>
                  <a:gdLst>
                    <a:gd name="connsiteX0" fmla="*/ 0 w 79188"/>
                    <a:gd name="connsiteY0" fmla="*/ 18092 h 89935"/>
                    <a:gd name="connsiteX1" fmla="*/ 5120 w 79188"/>
                    <a:gd name="connsiteY1" fmla="*/ 5068 h 89935"/>
                    <a:gd name="connsiteX2" fmla="*/ 18511 w 79188"/>
                    <a:gd name="connsiteY2" fmla="*/ 0 h 89935"/>
                    <a:gd name="connsiteX3" fmla="*/ 32006 w 79188"/>
                    <a:gd name="connsiteY3" fmla="*/ 5068 h 89935"/>
                    <a:gd name="connsiteX4" fmla="*/ 37074 w 79188"/>
                    <a:gd name="connsiteY4" fmla="*/ 18381 h 89935"/>
                    <a:gd name="connsiteX5" fmla="*/ 37074 w 79188"/>
                    <a:gd name="connsiteY5" fmla="*/ 22714 h 89935"/>
                    <a:gd name="connsiteX6" fmla="*/ 32006 w 79188"/>
                    <a:gd name="connsiteY6" fmla="*/ 35633 h 89935"/>
                    <a:gd name="connsiteX7" fmla="*/ 18642 w 79188"/>
                    <a:gd name="connsiteY7" fmla="*/ 40675 h 89935"/>
                    <a:gd name="connsiteX8" fmla="*/ 5277 w 79188"/>
                    <a:gd name="connsiteY8" fmla="*/ 35712 h 89935"/>
                    <a:gd name="connsiteX9" fmla="*/ 26 w 79188"/>
                    <a:gd name="connsiteY9" fmla="*/ 22346 h 89935"/>
                    <a:gd name="connsiteX10" fmla="*/ 26 w 79188"/>
                    <a:gd name="connsiteY10" fmla="*/ 18066 h 89935"/>
                    <a:gd name="connsiteX11" fmla="*/ 10214 w 79188"/>
                    <a:gd name="connsiteY11" fmla="*/ 22688 h 89935"/>
                    <a:gd name="connsiteX12" fmla="*/ 12524 w 79188"/>
                    <a:gd name="connsiteY12" fmla="*/ 29410 h 89935"/>
                    <a:gd name="connsiteX13" fmla="*/ 18616 w 79188"/>
                    <a:gd name="connsiteY13" fmla="*/ 31983 h 89935"/>
                    <a:gd name="connsiteX14" fmla="*/ 24629 w 79188"/>
                    <a:gd name="connsiteY14" fmla="*/ 29410 h 89935"/>
                    <a:gd name="connsiteX15" fmla="*/ 26912 w 79188"/>
                    <a:gd name="connsiteY15" fmla="*/ 22451 h 89935"/>
                    <a:gd name="connsiteX16" fmla="*/ 26912 w 79188"/>
                    <a:gd name="connsiteY16" fmla="*/ 18040 h 89935"/>
                    <a:gd name="connsiteX17" fmla="*/ 24602 w 79188"/>
                    <a:gd name="connsiteY17" fmla="*/ 11291 h 89935"/>
                    <a:gd name="connsiteX18" fmla="*/ 18511 w 79188"/>
                    <a:gd name="connsiteY18" fmla="*/ 8691 h 89935"/>
                    <a:gd name="connsiteX19" fmla="*/ 12472 w 79188"/>
                    <a:gd name="connsiteY19" fmla="*/ 11317 h 89935"/>
                    <a:gd name="connsiteX20" fmla="*/ 10214 w 79188"/>
                    <a:gd name="connsiteY20" fmla="*/ 18223 h 89935"/>
                    <a:gd name="connsiteX21" fmla="*/ 10214 w 79188"/>
                    <a:gd name="connsiteY21" fmla="*/ 22688 h 89935"/>
                    <a:gd name="connsiteX22" fmla="*/ 21635 w 79188"/>
                    <a:gd name="connsiteY22" fmla="*/ 82216 h 89935"/>
                    <a:gd name="connsiteX23" fmla="*/ 14126 w 79188"/>
                    <a:gd name="connsiteY23" fmla="*/ 77883 h 89935"/>
                    <a:gd name="connsiteX24" fmla="*/ 56845 w 79188"/>
                    <a:gd name="connsiteY24" fmla="*/ 9479 h 89935"/>
                    <a:gd name="connsiteX25" fmla="*/ 64354 w 79188"/>
                    <a:gd name="connsiteY25" fmla="*/ 13812 h 89935"/>
                    <a:gd name="connsiteX26" fmla="*/ 21635 w 79188"/>
                    <a:gd name="connsiteY26" fmla="*/ 82216 h 89935"/>
                    <a:gd name="connsiteX27" fmla="*/ 42062 w 79188"/>
                    <a:gd name="connsiteY27" fmla="*/ 67301 h 89935"/>
                    <a:gd name="connsiteX28" fmla="*/ 47287 w 79188"/>
                    <a:gd name="connsiteY28" fmla="*/ 54250 h 89935"/>
                    <a:gd name="connsiteX29" fmla="*/ 60625 w 79188"/>
                    <a:gd name="connsiteY29" fmla="*/ 49261 h 89935"/>
                    <a:gd name="connsiteX30" fmla="*/ 73990 w 79188"/>
                    <a:gd name="connsiteY30" fmla="*/ 54250 h 89935"/>
                    <a:gd name="connsiteX31" fmla="*/ 79189 w 79188"/>
                    <a:gd name="connsiteY31" fmla="*/ 67721 h 89935"/>
                    <a:gd name="connsiteX32" fmla="*/ 79189 w 79188"/>
                    <a:gd name="connsiteY32" fmla="*/ 71975 h 89935"/>
                    <a:gd name="connsiteX33" fmla="*/ 74173 w 79188"/>
                    <a:gd name="connsiteY33" fmla="*/ 84868 h 89935"/>
                    <a:gd name="connsiteX34" fmla="*/ 60731 w 79188"/>
                    <a:gd name="connsiteY34" fmla="*/ 89936 h 89935"/>
                    <a:gd name="connsiteX35" fmla="*/ 47182 w 79188"/>
                    <a:gd name="connsiteY35" fmla="*/ 84920 h 89935"/>
                    <a:gd name="connsiteX36" fmla="*/ 42036 w 79188"/>
                    <a:gd name="connsiteY36" fmla="*/ 71660 h 89935"/>
                    <a:gd name="connsiteX37" fmla="*/ 42036 w 79188"/>
                    <a:gd name="connsiteY37" fmla="*/ 67275 h 89935"/>
                    <a:gd name="connsiteX38" fmla="*/ 52303 w 79188"/>
                    <a:gd name="connsiteY38" fmla="*/ 71923 h 89935"/>
                    <a:gd name="connsiteX39" fmla="*/ 54665 w 79188"/>
                    <a:gd name="connsiteY39" fmla="*/ 78618 h 89935"/>
                    <a:gd name="connsiteX40" fmla="*/ 60757 w 79188"/>
                    <a:gd name="connsiteY40" fmla="*/ 81244 h 89935"/>
                    <a:gd name="connsiteX41" fmla="*/ 66795 w 79188"/>
                    <a:gd name="connsiteY41" fmla="*/ 78750 h 89935"/>
                    <a:gd name="connsiteX42" fmla="*/ 69001 w 79188"/>
                    <a:gd name="connsiteY42" fmla="*/ 71739 h 89935"/>
                    <a:gd name="connsiteX43" fmla="*/ 69001 w 79188"/>
                    <a:gd name="connsiteY43" fmla="*/ 67222 h 89935"/>
                    <a:gd name="connsiteX44" fmla="*/ 66665 w 79188"/>
                    <a:gd name="connsiteY44" fmla="*/ 60500 h 89935"/>
                    <a:gd name="connsiteX45" fmla="*/ 60652 w 79188"/>
                    <a:gd name="connsiteY45" fmla="*/ 57979 h 89935"/>
                    <a:gd name="connsiteX46" fmla="*/ 54613 w 79188"/>
                    <a:gd name="connsiteY46" fmla="*/ 60500 h 89935"/>
                    <a:gd name="connsiteX47" fmla="*/ 52303 w 79188"/>
                    <a:gd name="connsiteY47" fmla="*/ 67458 h 89935"/>
                    <a:gd name="connsiteX48" fmla="*/ 52303 w 79188"/>
                    <a:gd name="connsiteY48" fmla="*/ 71896 h 89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35">
                      <a:moveTo>
                        <a:pt x="0" y="18092"/>
                      </a:moveTo>
                      <a:cubicBezTo>
                        <a:pt x="0" y="12814"/>
                        <a:pt x="1707" y="8455"/>
                        <a:pt x="5120" y="5068"/>
                      </a:cubicBezTo>
                      <a:cubicBezTo>
                        <a:pt x="8533" y="1681"/>
                        <a:pt x="12997" y="0"/>
                        <a:pt x="18511" y="0"/>
                      </a:cubicBezTo>
                      <a:cubicBezTo>
                        <a:pt x="24025" y="0"/>
                        <a:pt x="28619" y="1681"/>
                        <a:pt x="32006" y="5068"/>
                      </a:cubicBezTo>
                      <a:cubicBezTo>
                        <a:pt x="35393" y="8455"/>
                        <a:pt x="37074" y="12893"/>
                        <a:pt x="37074" y="18381"/>
                      </a:cubicBezTo>
                      <a:lnTo>
                        <a:pt x="37074" y="22714"/>
                      </a:lnTo>
                      <a:cubicBezTo>
                        <a:pt x="37074" y="27966"/>
                        <a:pt x="35367" y="32272"/>
                        <a:pt x="32006" y="35633"/>
                      </a:cubicBezTo>
                      <a:cubicBezTo>
                        <a:pt x="28619" y="38994"/>
                        <a:pt x="24155" y="40675"/>
                        <a:pt x="18642" y="40675"/>
                      </a:cubicBezTo>
                      <a:cubicBezTo>
                        <a:pt x="13128" y="40675"/>
                        <a:pt x="8770" y="39020"/>
                        <a:pt x="5277" y="35712"/>
                      </a:cubicBezTo>
                      <a:cubicBezTo>
                        <a:pt x="1760" y="32403"/>
                        <a:pt x="26" y="27939"/>
                        <a:pt x="26" y="22346"/>
                      </a:cubicBezTo>
                      <a:lnTo>
                        <a:pt x="26" y="18066"/>
                      </a:lnTo>
                      <a:close/>
                      <a:moveTo>
                        <a:pt x="10214" y="22688"/>
                      </a:moveTo>
                      <a:cubicBezTo>
                        <a:pt x="10214" y="25471"/>
                        <a:pt x="10975" y="27703"/>
                        <a:pt x="12524" y="29410"/>
                      </a:cubicBezTo>
                      <a:cubicBezTo>
                        <a:pt x="14074" y="31116"/>
                        <a:pt x="16095" y="31983"/>
                        <a:pt x="18616" y="31983"/>
                      </a:cubicBezTo>
                      <a:cubicBezTo>
                        <a:pt x="21136" y="31983"/>
                        <a:pt x="23105" y="31116"/>
                        <a:pt x="24629" y="29410"/>
                      </a:cubicBezTo>
                      <a:cubicBezTo>
                        <a:pt x="26151" y="27703"/>
                        <a:pt x="26912" y="25392"/>
                        <a:pt x="26912" y="22451"/>
                      </a:cubicBezTo>
                      <a:lnTo>
                        <a:pt x="26912" y="18040"/>
                      </a:lnTo>
                      <a:cubicBezTo>
                        <a:pt x="26912" y="15256"/>
                        <a:pt x="26151" y="13024"/>
                        <a:pt x="24602" y="11291"/>
                      </a:cubicBezTo>
                      <a:cubicBezTo>
                        <a:pt x="23053" y="9558"/>
                        <a:pt x="21031" y="8691"/>
                        <a:pt x="18511" y="8691"/>
                      </a:cubicBezTo>
                      <a:cubicBezTo>
                        <a:pt x="15990" y="8691"/>
                        <a:pt x="13968" y="9558"/>
                        <a:pt x="12472" y="11317"/>
                      </a:cubicBezTo>
                      <a:cubicBezTo>
                        <a:pt x="10975" y="13077"/>
                        <a:pt x="10214" y="15361"/>
                        <a:pt x="10214" y="18223"/>
                      </a:cubicBezTo>
                      <a:lnTo>
                        <a:pt x="10214" y="22688"/>
                      </a:lnTo>
                      <a:close/>
                      <a:moveTo>
                        <a:pt x="21635" y="82216"/>
                      </a:moveTo>
                      <a:lnTo>
                        <a:pt x="14126" y="77883"/>
                      </a:lnTo>
                      <a:lnTo>
                        <a:pt x="56845" y="9479"/>
                      </a:lnTo>
                      <a:lnTo>
                        <a:pt x="64354" y="13812"/>
                      </a:lnTo>
                      <a:lnTo>
                        <a:pt x="21635" y="82216"/>
                      </a:lnTo>
                      <a:close/>
                      <a:moveTo>
                        <a:pt x="42062" y="67301"/>
                      </a:moveTo>
                      <a:cubicBezTo>
                        <a:pt x="42062" y="61918"/>
                        <a:pt x="43796" y="57585"/>
                        <a:pt x="47287" y="54250"/>
                      </a:cubicBezTo>
                      <a:cubicBezTo>
                        <a:pt x="50779" y="50916"/>
                        <a:pt x="55217" y="49261"/>
                        <a:pt x="60625" y="49261"/>
                      </a:cubicBezTo>
                      <a:cubicBezTo>
                        <a:pt x="66034" y="49261"/>
                        <a:pt x="70524" y="50916"/>
                        <a:pt x="73990" y="54250"/>
                      </a:cubicBezTo>
                      <a:cubicBezTo>
                        <a:pt x="77455" y="57585"/>
                        <a:pt x="79189" y="62076"/>
                        <a:pt x="79189" y="67721"/>
                      </a:cubicBezTo>
                      <a:lnTo>
                        <a:pt x="79189" y="71975"/>
                      </a:lnTo>
                      <a:cubicBezTo>
                        <a:pt x="79189" y="77174"/>
                        <a:pt x="77508" y="81481"/>
                        <a:pt x="74173" y="84868"/>
                      </a:cubicBezTo>
                      <a:cubicBezTo>
                        <a:pt x="70839" y="88255"/>
                        <a:pt x="66349" y="89936"/>
                        <a:pt x="60731" y="89936"/>
                      </a:cubicBezTo>
                      <a:cubicBezTo>
                        <a:pt x="55111" y="89936"/>
                        <a:pt x="50595" y="88255"/>
                        <a:pt x="47182" y="84920"/>
                      </a:cubicBezTo>
                      <a:cubicBezTo>
                        <a:pt x="43769" y="81586"/>
                        <a:pt x="42036" y="77148"/>
                        <a:pt x="42036" y="71660"/>
                      </a:cubicBezTo>
                      <a:lnTo>
                        <a:pt x="42036" y="67275"/>
                      </a:lnTo>
                      <a:close/>
                      <a:moveTo>
                        <a:pt x="52303" y="71923"/>
                      </a:moveTo>
                      <a:cubicBezTo>
                        <a:pt x="52303" y="74653"/>
                        <a:pt x="53090" y="76885"/>
                        <a:pt x="54665" y="78618"/>
                      </a:cubicBezTo>
                      <a:cubicBezTo>
                        <a:pt x="56241" y="80351"/>
                        <a:pt x="58288" y="81244"/>
                        <a:pt x="60757" y="81244"/>
                      </a:cubicBezTo>
                      <a:cubicBezTo>
                        <a:pt x="63225" y="81244"/>
                        <a:pt x="65325" y="80404"/>
                        <a:pt x="66795" y="78750"/>
                      </a:cubicBezTo>
                      <a:cubicBezTo>
                        <a:pt x="68266" y="77095"/>
                        <a:pt x="69001" y="74758"/>
                        <a:pt x="69001" y="71739"/>
                      </a:cubicBezTo>
                      <a:lnTo>
                        <a:pt x="69001" y="67222"/>
                      </a:lnTo>
                      <a:cubicBezTo>
                        <a:pt x="69001" y="64413"/>
                        <a:pt x="68213" y="62180"/>
                        <a:pt x="66665" y="60500"/>
                      </a:cubicBezTo>
                      <a:cubicBezTo>
                        <a:pt x="65115" y="58819"/>
                        <a:pt x="63093" y="57979"/>
                        <a:pt x="60652" y="57979"/>
                      </a:cubicBezTo>
                      <a:cubicBezTo>
                        <a:pt x="58210" y="57979"/>
                        <a:pt x="56162" y="58819"/>
                        <a:pt x="54613" y="60500"/>
                      </a:cubicBezTo>
                      <a:cubicBezTo>
                        <a:pt x="53063" y="62180"/>
                        <a:pt x="52303" y="64517"/>
                        <a:pt x="52303" y="67458"/>
                      </a:cubicBezTo>
                      <a:lnTo>
                        <a:pt x="52303" y="71896"/>
                      </a:lnTo>
                      <a:close/>
                    </a:path>
                  </a:pathLst>
                </a:custGeom>
                <a:solidFill>
                  <a:srgbClr val="000000"/>
                </a:solidFill>
                <a:ln w="0" cap="flat">
                  <a:noFill/>
                  <a:prstDash val="solid"/>
                  <a:miter/>
                </a:ln>
              </p:spPr>
              <p:txBody>
                <a:bodyPr rtlCol="0" anchor="ctr"/>
                <a:lstStyle/>
                <a:p>
                  <a:endParaRPr lang="en-US"/>
                </a:p>
              </p:txBody>
            </p:sp>
          </p:grpSp>
          <p:grpSp>
            <p:nvGrpSpPr>
              <p:cNvPr id="70" name="Graphic 630">
                <a:extLst>
                  <a:ext uri="{FF2B5EF4-FFF2-40B4-BE49-F238E27FC236}">
                    <a16:creationId xmlns:a16="http://schemas.microsoft.com/office/drawing/2014/main" id="{7450BE69-8D0C-016E-C2DF-2D13611F4E54}"/>
                  </a:ext>
                </a:extLst>
              </p:cNvPr>
              <p:cNvGrpSpPr/>
              <p:nvPr/>
            </p:nvGrpSpPr>
            <p:grpSpPr>
              <a:xfrm>
                <a:off x="8777374" y="5367891"/>
                <a:ext cx="218791" cy="89962"/>
                <a:chOff x="8777374" y="5367891"/>
                <a:chExt cx="218791" cy="89962"/>
              </a:xfrm>
              <a:solidFill>
                <a:srgbClr val="000000"/>
              </a:solidFill>
            </p:grpSpPr>
            <p:sp>
              <p:nvSpPr>
                <p:cNvPr id="83" name="Freeform 82">
                  <a:extLst>
                    <a:ext uri="{FF2B5EF4-FFF2-40B4-BE49-F238E27FC236}">
                      <a16:creationId xmlns:a16="http://schemas.microsoft.com/office/drawing/2014/main" id="{34F33EAD-ADE6-D4E6-1014-FBBE85476F7F}"/>
                    </a:ext>
                  </a:extLst>
                </p:cNvPr>
                <p:cNvSpPr/>
                <p:nvPr/>
              </p:nvSpPr>
              <p:spPr>
                <a:xfrm>
                  <a:off x="8777374" y="5367944"/>
                  <a:ext cx="57342" cy="89909"/>
                </a:xfrm>
                <a:custGeom>
                  <a:avLst/>
                  <a:gdLst>
                    <a:gd name="connsiteX0" fmla="*/ 55400 w 57342"/>
                    <a:gd name="connsiteY0" fmla="*/ 24289 h 89909"/>
                    <a:gd name="connsiteX1" fmla="*/ 52092 w 57342"/>
                    <a:gd name="connsiteY1" fmla="*/ 35738 h 89909"/>
                    <a:gd name="connsiteX2" fmla="*/ 43086 w 57342"/>
                    <a:gd name="connsiteY2" fmla="*/ 43642 h 89909"/>
                    <a:gd name="connsiteX3" fmla="*/ 53641 w 57342"/>
                    <a:gd name="connsiteY3" fmla="*/ 52360 h 89909"/>
                    <a:gd name="connsiteX4" fmla="*/ 57343 w 57342"/>
                    <a:gd name="connsiteY4" fmla="*/ 64859 h 89909"/>
                    <a:gd name="connsiteX5" fmla="*/ 49519 w 57342"/>
                    <a:gd name="connsiteY5" fmla="*/ 83161 h 89909"/>
                    <a:gd name="connsiteX6" fmla="*/ 28724 w 57342"/>
                    <a:gd name="connsiteY6" fmla="*/ 89910 h 89909"/>
                    <a:gd name="connsiteX7" fmla="*/ 7851 w 57342"/>
                    <a:gd name="connsiteY7" fmla="*/ 83108 h 89909"/>
                    <a:gd name="connsiteX8" fmla="*/ 0 w 57342"/>
                    <a:gd name="connsiteY8" fmla="*/ 64832 h 89909"/>
                    <a:gd name="connsiteX9" fmla="*/ 3728 w 57342"/>
                    <a:gd name="connsiteY9" fmla="*/ 52202 h 89909"/>
                    <a:gd name="connsiteX10" fmla="*/ 14178 w 57342"/>
                    <a:gd name="connsiteY10" fmla="*/ 43616 h 89909"/>
                    <a:gd name="connsiteX11" fmla="*/ 5251 w 57342"/>
                    <a:gd name="connsiteY11" fmla="*/ 35712 h 89909"/>
                    <a:gd name="connsiteX12" fmla="*/ 1969 w 57342"/>
                    <a:gd name="connsiteY12" fmla="*/ 24263 h 89909"/>
                    <a:gd name="connsiteX13" fmla="*/ 9190 w 57342"/>
                    <a:gd name="connsiteY13" fmla="*/ 6538 h 89909"/>
                    <a:gd name="connsiteX14" fmla="*/ 28671 w 57342"/>
                    <a:gd name="connsiteY14" fmla="*/ 0 h 89909"/>
                    <a:gd name="connsiteX15" fmla="*/ 48206 w 57342"/>
                    <a:gd name="connsiteY15" fmla="*/ 6538 h 89909"/>
                    <a:gd name="connsiteX16" fmla="*/ 55426 w 57342"/>
                    <a:gd name="connsiteY16" fmla="*/ 24263 h 89909"/>
                    <a:gd name="connsiteX17" fmla="*/ 42719 w 57342"/>
                    <a:gd name="connsiteY17" fmla="*/ 64123 h 89909"/>
                    <a:gd name="connsiteX18" fmla="*/ 38833 w 57342"/>
                    <a:gd name="connsiteY18" fmla="*/ 53646 h 89909"/>
                    <a:gd name="connsiteX19" fmla="*/ 28593 w 57342"/>
                    <a:gd name="connsiteY19" fmla="*/ 49655 h 89909"/>
                    <a:gd name="connsiteX20" fmla="*/ 18406 w 57342"/>
                    <a:gd name="connsiteY20" fmla="*/ 53620 h 89909"/>
                    <a:gd name="connsiteX21" fmla="*/ 14599 w 57342"/>
                    <a:gd name="connsiteY21" fmla="*/ 64150 h 89909"/>
                    <a:gd name="connsiteX22" fmla="*/ 18353 w 57342"/>
                    <a:gd name="connsiteY22" fmla="*/ 74417 h 89909"/>
                    <a:gd name="connsiteX23" fmla="*/ 28724 w 57342"/>
                    <a:gd name="connsiteY23" fmla="*/ 78251 h 89909"/>
                    <a:gd name="connsiteX24" fmla="*/ 39042 w 57342"/>
                    <a:gd name="connsiteY24" fmla="*/ 74522 h 89909"/>
                    <a:gd name="connsiteX25" fmla="*/ 42745 w 57342"/>
                    <a:gd name="connsiteY25" fmla="*/ 64123 h 89909"/>
                    <a:gd name="connsiteX26" fmla="*/ 40855 w 57342"/>
                    <a:gd name="connsiteY26" fmla="*/ 24814 h 89909"/>
                    <a:gd name="connsiteX27" fmla="*/ 37546 w 57342"/>
                    <a:gd name="connsiteY27" fmla="*/ 15414 h 89909"/>
                    <a:gd name="connsiteX28" fmla="*/ 28645 w 57342"/>
                    <a:gd name="connsiteY28" fmla="*/ 11711 h 89909"/>
                    <a:gd name="connsiteX29" fmla="*/ 19823 w 57342"/>
                    <a:gd name="connsiteY29" fmla="*/ 15230 h 89909"/>
                    <a:gd name="connsiteX30" fmla="*/ 16568 w 57342"/>
                    <a:gd name="connsiteY30" fmla="*/ 24814 h 89909"/>
                    <a:gd name="connsiteX31" fmla="*/ 19850 w 57342"/>
                    <a:gd name="connsiteY31" fmla="*/ 34373 h 89909"/>
                    <a:gd name="connsiteX32" fmla="*/ 28724 w 57342"/>
                    <a:gd name="connsiteY32" fmla="*/ 37917 h 89909"/>
                    <a:gd name="connsiteX33" fmla="*/ 37598 w 57342"/>
                    <a:gd name="connsiteY33" fmla="*/ 34373 h 89909"/>
                    <a:gd name="connsiteX34" fmla="*/ 40880 w 57342"/>
                    <a:gd name="connsiteY34" fmla="*/ 24814 h 8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7342" h="89909">
                      <a:moveTo>
                        <a:pt x="55400" y="24289"/>
                      </a:moveTo>
                      <a:cubicBezTo>
                        <a:pt x="55400" y="28569"/>
                        <a:pt x="54297" y="32403"/>
                        <a:pt x="52092" y="35738"/>
                      </a:cubicBezTo>
                      <a:cubicBezTo>
                        <a:pt x="49887" y="39073"/>
                        <a:pt x="46893" y="41725"/>
                        <a:pt x="43086" y="43642"/>
                      </a:cubicBezTo>
                      <a:cubicBezTo>
                        <a:pt x="47655" y="45769"/>
                        <a:pt x="51173" y="48657"/>
                        <a:pt x="53641" y="52360"/>
                      </a:cubicBezTo>
                      <a:cubicBezTo>
                        <a:pt x="56109" y="56036"/>
                        <a:pt x="57343" y="60211"/>
                        <a:pt x="57343" y="64859"/>
                      </a:cubicBezTo>
                      <a:cubicBezTo>
                        <a:pt x="57343" y="72553"/>
                        <a:pt x="54744" y="78645"/>
                        <a:pt x="49519" y="83161"/>
                      </a:cubicBezTo>
                      <a:cubicBezTo>
                        <a:pt x="44320" y="87678"/>
                        <a:pt x="37389" y="89910"/>
                        <a:pt x="28724" y="89910"/>
                      </a:cubicBezTo>
                      <a:cubicBezTo>
                        <a:pt x="20059" y="89910"/>
                        <a:pt x="13075" y="87651"/>
                        <a:pt x="7851" y="83108"/>
                      </a:cubicBezTo>
                      <a:cubicBezTo>
                        <a:pt x="2626" y="78592"/>
                        <a:pt x="0" y="72500"/>
                        <a:pt x="0" y="64832"/>
                      </a:cubicBezTo>
                      <a:cubicBezTo>
                        <a:pt x="0" y="60132"/>
                        <a:pt x="1234" y="55931"/>
                        <a:pt x="3728" y="52202"/>
                      </a:cubicBezTo>
                      <a:cubicBezTo>
                        <a:pt x="6222" y="48473"/>
                        <a:pt x="9688" y="45611"/>
                        <a:pt x="14178" y="43616"/>
                      </a:cubicBezTo>
                      <a:cubicBezTo>
                        <a:pt x="10397" y="41699"/>
                        <a:pt x="7430" y="39047"/>
                        <a:pt x="5251" y="35712"/>
                      </a:cubicBezTo>
                      <a:cubicBezTo>
                        <a:pt x="3072" y="32377"/>
                        <a:pt x="1969" y="28543"/>
                        <a:pt x="1969" y="24263"/>
                      </a:cubicBezTo>
                      <a:cubicBezTo>
                        <a:pt x="1969" y="16805"/>
                        <a:pt x="4385" y="10897"/>
                        <a:pt x="9190" y="6538"/>
                      </a:cubicBezTo>
                      <a:cubicBezTo>
                        <a:pt x="13994" y="2179"/>
                        <a:pt x="20480" y="0"/>
                        <a:pt x="28671" y="0"/>
                      </a:cubicBezTo>
                      <a:cubicBezTo>
                        <a:pt x="36864" y="0"/>
                        <a:pt x="43401" y="2179"/>
                        <a:pt x="48206" y="6538"/>
                      </a:cubicBezTo>
                      <a:cubicBezTo>
                        <a:pt x="53011" y="10897"/>
                        <a:pt x="55426" y="16805"/>
                        <a:pt x="55426" y="24263"/>
                      </a:cubicBezTo>
                      <a:close/>
                      <a:moveTo>
                        <a:pt x="42719" y="64123"/>
                      </a:moveTo>
                      <a:cubicBezTo>
                        <a:pt x="42719" y="59791"/>
                        <a:pt x="41432" y="56298"/>
                        <a:pt x="38833" y="53646"/>
                      </a:cubicBezTo>
                      <a:cubicBezTo>
                        <a:pt x="36233" y="50994"/>
                        <a:pt x="32820" y="49655"/>
                        <a:pt x="28593" y="49655"/>
                      </a:cubicBezTo>
                      <a:cubicBezTo>
                        <a:pt x="24366" y="49655"/>
                        <a:pt x="20952" y="50968"/>
                        <a:pt x="18406" y="53620"/>
                      </a:cubicBezTo>
                      <a:cubicBezTo>
                        <a:pt x="15859" y="56272"/>
                        <a:pt x="14599" y="59765"/>
                        <a:pt x="14599" y="64150"/>
                      </a:cubicBezTo>
                      <a:cubicBezTo>
                        <a:pt x="14599" y="68535"/>
                        <a:pt x="15859" y="71870"/>
                        <a:pt x="18353" y="74417"/>
                      </a:cubicBezTo>
                      <a:cubicBezTo>
                        <a:pt x="20847" y="76990"/>
                        <a:pt x="24313" y="78251"/>
                        <a:pt x="28724" y="78251"/>
                      </a:cubicBezTo>
                      <a:cubicBezTo>
                        <a:pt x="33135" y="78251"/>
                        <a:pt x="36575" y="77017"/>
                        <a:pt x="39042" y="74522"/>
                      </a:cubicBezTo>
                      <a:cubicBezTo>
                        <a:pt x="41511" y="72027"/>
                        <a:pt x="42745" y="68561"/>
                        <a:pt x="42745" y="64123"/>
                      </a:cubicBezTo>
                      <a:close/>
                      <a:moveTo>
                        <a:pt x="40855" y="24814"/>
                      </a:moveTo>
                      <a:cubicBezTo>
                        <a:pt x="40855" y="21007"/>
                        <a:pt x="39751" y="17882"/>
                        <a:pt x="37546" y="15414"/>
                      </a:cubicBezTo>
                      <a:cubicBezTo>
                        <a:pt x="35341" y="12945"/>
                        <a:pt x="32373" y="11711"/>
                        <a:pt x="28645" y="11711"/>
                      </a:cubicBezTo>
                      <a:cubicBezTo>
                        <a:pt x="24917" y="11711"/>
                        <a:pt x="21976" y="12893"/>
                        <a:pt x="19823" y="15230"/>
                      </a:cubicBezTo>
                      <a:cubicBezTo>
                        <a:pt x="17670" y="17567"/>
                        <a:pt x="16568" y="20770"/>
                        <a:pt x="16568" y="24814"/>
                      </a:cubicBezTo>
                      <a:cubicBezTo>
                        <a:pt x="16568" y="28858"/>
                        <a:pt x="17670" y="32009"/>
                        <a:pt x="19850" y="34373"/>
                      </a:cubicBezTo>
                      <a:cubicBezTo>
                        <a:pt x="22029" y="36736"/>
                        <a:pt x="24996" y="37917"/>
                        <a:pt x="28724" y="37917"/>
                      </a:cubicBezTo>
                      <a:cubicBezTo>
                        <a:pt x="32452" y="37917"/>
                        <a:pt x="35393" y="36736"/>
                        <a:pt x="37598" y="34373"/>
                      </a:cubicBezTo>
                      <a:cubicBezTo>
                        <a:pt x="39778" y="32009"/>
                        <a:pt x="40880" y="28832"/>
                        <a:pt x="40880" y="24814"/>
                      </a:cubicBezTo>
                      <a:close/>
                    </a:path>
                  </a:pathLst>
                </a:custGeom>
                <a:solidFill>
                  <a:srgbClr val="000000"/>
                </a:solidFill>
                <a:ln w="0" cap="flat">
                  <a:noFill/>
                  <a:prstDash val="solid"/>
                  <a:miter/>
                </a:ln>
              </p:spPr>
              <p:txBody>
                <a:bodyPr rtlCol="0" anchor="ctr"/>
                <a:lstStyle/>
                <a:p>
                  <a:endParaRPr lang="en-US"/>
                </a:p>
              </p:txBody>
            </p:sp>
            <p:sp>
              <p:nvSpPr>
                <p:cNvPr id="84" name="Freeform 83">
                  <a:extLst>
                    <a:ext uri="{FF2B5EF4-FFF2-40B4-BE49-F238E27FC236}">
                      <a16:creationId xmlns:a16="http://schemas.microsoft.com/office/drawing/2014/main" id="{28853ED9-889B-C262-5F5E-A52E54082B75}"/>
                    </a:ext>
                  </a:extLst>
                </p:cNvPr>
                <p:cNvSpPr/>
                <p:nvPr/>
              </p:nvSpPr>
              <p:spPr>
                <a:xfrm>
                  <a:off x="8845219" y="5369178"/>
                  <a:ext cx="60625" cy="87493"/>
                </a:xfrm>
                <a:custGeom>
                  <a:avLst/>
                  <a:gdLst>
                    <a:gd name="connsiteX0" fmla="*/ 60625 w 60625"/>
                    <a:gd name="connsiteY0" fmla="*/ 8088 h 87493"/>
                    <a:gd name="connsiteX1" fmla="*/ 25652 w 60625"/>
                    <a:gd name="connsiteY1" fmla="*/ 87494 h 87493"/>
                    <a:gd name="connsiteX2" fmla="*/ 10319 w 60625"/>
                    <a:gd name="connsiteY2" fmla="*/ 87494 h 87493"/>
                    <a:gd name="connsiteX3" fmla="*/ 45239 w 60625"/>
                    <a:gd name="connsiteY3" fmla="*/ 11711 h 87493"/>
                    <a:gd name="connsiteX4" fmla="*/ 0 w 60625"/>
                    <a:gd name="connsiteY4" fmla="*/ 11711 h 87493"/>
                    <a:gd name="connsiteX5" fmla="*/ 0 w 60625"/>
                    <a:gd name="connsiteY5" fmla="*/ 0 h 87493"/>
                    <a:gd name="connsiteX6" fmla="*/ 60625 w 60625"/>
                    <a:gd name="connsiteY6" fmla="*/ 0 h 87493"/>
                    <a:gd name="connsiteX7" fmla="*/ 60625 w 60625"/>
                    <a:gd name="connsiteY7" fmla="*/ 8114 h 8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625" h="87493">
                      <a:moveTo>
                        <a:pt x="60625" y="8088"/>
                      </a:moveTo>
                      <a:lnTo>
                        <a:pt x="25652" y="87494"/>
                      </a:lnTo>
                      <a:lnTo>
                        <a:pt x="10319" y="87494"/>
                      </a:lnTo>
                      <a:lnTo>
                        <a:pt x="45239" y="11711"/>
                      </a:lnTo>
                      <a:lnTo>
                        <a:pt x="0" y="11711"/>
                      </a:lnTo>
                      <a:lnTo>
                        <a:pt x="0" y="0"/>
                      </a:lnTo>
                      <a:lnTo>
                        <a:pt x="60625" y="0"/>
                      </a:lnTo>
                      <a:lnTo>
                        <a:pt x="60625" y="8114"/>
                      </a:lnTo>
                      <a:close/>
                    </a:path>
                  </a:pathLst>
                </a:custGeom>
                <a:solidFill>
                  <a:srgbClr val="000000"/>
                </a:solidFill>
                <a:ln w="0" cap="flat">
                  <a:noFill/>
                  <a:prstDash val="solid"/>
                  <a:miter/>
                </a:ln>
              </p:spPr>
              <p:txBody>
                <a:bodyPr rtlCol="0" anchor="ctr"/>
                <a:lstStyle/>
                <a:p>
                  <a:endParaRPr lang="en-US"/>
                </a:p>
              </p:txBody>
            </p:sp>
            <p:sp>
              <p:nvSpPr>
                <p:cNvPr id="85" name="Freeform 84">
                  <a:extLst>
                    <a:ext uri="{FF2B5EF4-FFF2-40B4-BE49-F238E27FC236}">
                      <a16:creationId xmlns:a16="http://schemas.microsoft.com/office/drawing/2014/main" id="{102E47D5-8E6A-B3D6-4ECC-2FA0C0A9FB3E}"/>
                    </a:ext>
                  </a:extLst>
                </p:cNvPr>
                <p:cNvSpPr/>
                <p:nvPr/>
              </p:nvSpPr>
              <p:spPr>
                <a:xfrm>
                  <a:off x="8916951" y="5367891"/>
                  <a:ext cx="79214" cy="89935"/>
                </a:xfrm>
                <a:custGeom>
                  <a:avLst/>
                  <a:gdLst>
                    <a:gd name="connsiteX0" fmla="*/ 0 w 79214"/>
                    <a:gd name="connsiteY0" fmla="*/ 18092 h 89935"/>
                    <a:gd name="connsiteX1" fmla="*/ 5120 w 79214"/>
                    <a:gd name="connsiteY1" fmla="*/ 5068 h 89935"/>
                    <a:gd name="connsiteX2" fmla="*/ 18511 w 79214"/>
                    <a:gd name="connsiteY2" fmla="*/ 0 h 89935"/>
                    <a:gd name="connsiteX3" fmla="*/ 32006 w 79214"/>
                    <a:gd name="connsiteY3" fmla="*/ 5068 h 89935"/>
                    <a:gd name="connsiteX4" fmla="*/ 37074 w 79214"/>
                    <a:gd name="connsiteY4" fmla="*/ 18381 h 89935"/>
                    <a:gd name="connsiteX5" fmla="*/ 37074 w 79214"/>
                    <a:gd name="connsiteY5" fmla="*/ 22714 h 89935"/>
                    <a:gd name="connsiteX6" fmla="*/ 32006 w 79214"/>
                    <a:gd name="connsiteY6" fmla="*/ 35633 h 89935"/>
                    <a:gd name="connsiteX7" fmla="*/ 18642 w 79214"/>
                    <a:gd name="connsiteY7" fmla="*/ 40675 h 89935"/>
                    <a:gd name="connsiteX8" fmla="*/ 5277 w 79214"/>
                    <a:gd name="connsiteY8" fmla="*/ 35712 h 89935"/>
                    <a:gd name="connsiteX9" fmla="*/ 26 w 79214"/>
                    <a:gd name="connsiteY9" fmla="*/ 22346 h 89935"/>
                    <a:gd name="connsiteX10" fmla="*/ 26 w 79214"/>
                    <a:gd name="connsiteY10" fmla="*/ 18066 h 89935"/>
                    <a:gd name="connsiteX11" fmla="*/ 10240 w 79214"/>
                    <a:gd name="connsiteY11" fmla="*/ 22688 h 89935"/>
                    <a:gd name="connsiteX12" fmla="*/ 12550 w 79214"/>
                    <a:gd name="connsiteY12" fmla="*/ 29410 h 89935"/>
                    <a:gd name="connsiteX13" fmla="*/ 18642 w 79214"/>
                    <a:gd name="connsiteY13" fmla="*/ 31983 h 89935"/>
                    <a:gd name="connsiteX14" fmla="*/ 24655 w 79214"/>
                    <a:gd name="connsiteY14" fmla="*/ 29410 h 89935"/>
                    <a:gd name="connsiteX15" fmla="*/ 26939 w 79214"/>
                    <a:gd name="connsiteY15" fmla="*/ 22451 h 89935"/>
                    <a:gd name="connsiteX16" fmla="*/ 26939 w 79214"/>
                    <a:gd name="connsiteY16" fmla="*/ 18040 h 89935"/>
                    <a:gd name="connsiteX17" fmla="*/ 24629 w 79214"/>
                    <a:gd name="connsiteY17" fmla="*/ 11291 h 89935"/>
                    <a:gd name="connsiteX18" fmla="*/ 18537 w 79214"/>
                    <a:gd name="connsiteY18" fmla="*/ 8691 h 89935"/>
                    <a:gd name="connsiteX19" fmla="*/ 12498 w 79214"/>
                    <a:gd name="connsiteY19" fmla="*/ 11317 h 89935"/>
                    <a:gd name="connsiteX20" fmla="*/ 10240 w 79214"/>
                    <a:gd name="connsiteY20" fmla="*/ 18223 h 89935"/>
                    <a:gd name="connsiteX21" fmla="*/ 10240 w 79214"/>
                    <a:gd name="connsiteY21" fmla="*/ 22688 h 89935"/>
                    <a:gd name="connsiteX22" fmla="*/ 21635 w 79214"/>
                    <a:gd name="connsiteY22" fmla="*/ 82216 h 89935"/>
                    <a:gd name="connsiteX23" fmla="*/ 14126 w 79214"/>
                    <a:gd name="connsiteY23" fmla="*/ 77883 h 89935"/>
                    <a:gd name="connsiteX24" fmla="*/ 56845 w 79214"/>
                    <a:gd name="connsiteY24" fmla="*/ 9479 h 89935"/>
                    <a:gd name="connsiteX25" fmla="*/ 64354 w 79214"/>
                    <a:gd name="connsiteY25" fmla="*/ 13812 h 89935"/>
                    <a:gd name="connsiteX26" fmla="*/ 21635 w 79214"/>
                    <a:gd name="connsiteY26" fmla="*/ 82216 h 89935"/>
                    <a:gd name="connsiteX27" fmla="*/ 42089 w 79214"/>
                    <a:gd name="connsiteY27" fmla="*/ 67301 h 89935"/>
                    <a:gd name="connsiteX28" fmla="*/ 47313 w 79214"/>
                    <a:gd name="connsiteY28" fmla="*/ 54250 h 89935"/>
                    <a:gd name="connsiteX29" fmla="*/ 60652 w 79214"/>
                    <a:gd name="connsiteY29" fmla="*/ 49261 h 89935"/>
                    <a:gd name="connsiteX30" fmla="*/ 74016 w 79214"/>
                    <a:gd name="connsiteY30" fmla="*/ 54250 h 89935"/>
                    <a:gd name="connsiteX31" fmla="*/ 79214 w 79214"/>
                    <a:gd name="connsiteY31" fmla="*/ 67721 h 89935"/>
                    <a:gd name="connsiteX32" fmla="*/ 79214 w 79214"/>
                    <a:gd name="connsiteY32" fmla="*/ 71975 h 89935"/>
                    <a:gd name="connsiteX33" fmla="*/ 74200 w 79214"/>
                    <a:gd name="connsiteY33" fmla="*/ 84868 h 89935"/>
                    <a:gd name="connsiteX34" fmla="*/ 60757 w 79214"/>
                    <a:gd name="connsiteY34" fmla="*/ 89936 h 89935"/>
                    <a:gd name="connsiteX35" fmla="*/ 47208 w 79214"/>
                    <a:gd name="connsiteY35" fmla="*/ 84920 h 89935"/>
                    <a:gd name="connsiteX36" fmla="*/ 42062 w 79214"/>
                    <a:gd name="connsiteY36" fmla="*/ 71660 h 89935"/>
                    <a:gd name="connsiteX37" fmla="*/ 42062 w 79214"/>
                    <a:gd name="connsiteY37" fmla="*/ 67275 h 89935"/>
                    <a:gd name="connsiteX38" fmla="*/ 52302 w 79214"/>
                    <a:gd name="connsiteY38" fmla="*/ 71923 h 89935"/>
                    <a:gd name="connsiteX39" fmla="*/ 54665 w 79214"/>
                    <a:gd name="connsiteY39" fmla="*/ 78618 h 89935"/>
                    <a:gd name="connsiteX40" fmla="*/ 60757 w 79214"/>
                    <a:gd name="connsiteY40" fmla="*/ 81244 h 89935"/>
                    <a:gd name="connsiteX41" fmla="*/ 66795 w 79214"/>
                    <a:gd name="connsiteY41" fmla="*/ 78750 h 89935"/>
                    <a:gd name="connsiteX42" fmla="*/ 69001 w 79214"/>
                    <a:gd name="connsiteY42" fmla="*/ 71739 h 89935"/>
                    <a:gd name="connsiteX43" fmla="*/ 69001 w 79214"/>
                    <a:gd name="connsiteY43" fmla="*/ 67222 h 89935"/>
                    <a:gd name="connsiteX44" fmla="*/ 66665 w 79214"/>
                    <a:gd name="connsiteY44" fmla="*/ 60500 h 89935"/>
                    <a:gd name="connsiteX45" fmla="*/ 60652 w 79214"/>
                    <a:gd name="connsiteY45" fmla="*/ 57979 h 89935"/>
                    <a:gd name="connsiteX46" fmla="*/ 54613 w 79214"/>
                    <a:gd name="connsiteY46" fmla="*/ 60500 h 89935"/>
                    <a:gd name="connsiteX47" fmla="*/ 52302 w 79214"/>
                    <a:gd name="connsiteY47" fmla="*/ 67458 h 89935"/>
                    <a:gd name="connsiteX48" fmla="*/ 52302 w 79214"/>
                    <a:gd name="connsiteY48" fmla="*/ 71896 h 89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214" h="89935">
                      <a:moveTo>
                        <a:pt x="0" y="18092"/>
                      </a:moveTo>
                      <a:cubicBezTo>
                        <a:pt x="0" y="12814"/>
                        <a:pt x="1707" y="8455"/>
                        <a:pt x="5120" y="5068"/>
                      </a:cubicBezTo>
                      <a:cubicBezTo>
                        <a:pt x="8533" y="1681"/>
                        <a:pt x="12997" y="0"/>
                        <a:pt x="18511" y="0"/>
                      </a:cubicBezTo>
                      <a:cubicBezTo>
                        <a:pt x="24025" y="0"/>
                        <a:pt x="28619" y="1681"/>
                        <a:pt x="32006" y="5068"/>
                      </a:cubicBezTo>
                      <a:cubicBezTo>
                        <a:pt x="35393" y="8455"/>
                        <a:pt x="37074" y="12893"/>
                        <a:pt x="37074" y="18381"/>
                      </a:cubicBezTo>
                      <a:lnTo>
                        <a:pt x="37074" y="22714"/>
                      </a:lnTo>
                      <a:cubicBezTo>
                        <a:pt x="37074" y="27966"/>
                        <a:pt x="35367" y="32272"/>
                        <a:pt x="32006" y="35633"/>
                      </a:cubicBezTo>
                      <a:cubicBezTo>
                        <a:pt x="28619" y="38994"/>
                        <a:pt x="24155" y="40675"/>
                        <a:pt x="18642" y="40675"/>
                      </a:cubicBezTo>
                      <a:cubicBezTo>
                        <a:pt x="13128" y="40675"/>
                        <a:pt x="8770" y="39020"/>
                        <a:pt x="5277" y="35712"/>
                      </a:cubicBezTo>
                      <a:cubicBezTo>
                        <a:pt x="1759" y="32403"/>
                        <a:pt x="26" y="27939"/>
                        <a:pt x="26" y="22346"/>
                      </a:cubicBezTo>
                      <a:lnTo>
                        <a:pt x="26" y="18066"/>
                      </a:lnTo>
                      <a:close/>
                      <a:moveTo>
                        <a:pt x="10240" y="22688"/>
                      </a:moveTo>
                      <a:cubicBezTo>
                        <a:pt x="10240" y="25471"/>
                        <a:pt x="11001" y="27703"/>
                        <a:pt x="12550" y="29410"/>
                      </a:cubicBezTo>
                      <a:cubicBezTo>
                        <a:pt x="14100" y="31116"/>
                        <a:pt x="16122" y="31983"/>
                        <a:pt x="18642" y="31983"/>
                      </a:cubicBezTo>
                      <a:cubicBezTo>
                        <a:pt x="21163" y="31983"/>
                        <a:pt x="23132" y="31116"/>
                        <a:pt x="24655" y="29410"/>
                      </a:cubicBezTo>
                      <a:cubicBezTo>
                        <a:pt x="26177" y="27703"/>
                        <a:pt x="26939" y="25392"/>
                        <a:pt x="26939" y="22451"/>
                      </a:cubicBezTo>
                      <a:lnTo>
                        <a:pt x="26939" y="18040"/>
                      </a:lnTo>
                      <a:cubicBezTo>
                        <a:pt x="26939" y="15256"/>
                        <a:pt x="26177" y="13024"/>
                        <a:pt x="24629" y="11291"/>
                      </a:cubicBezTo>
                      <a:cubicBezTo>
                        <a:pt x="23079" y="9558"/>
                        <a:pt x="21057" y="8691"/>
                        <a:pt x="18537" y="8691"/>
                      </a:cubicBezTo>
                      <a:cubicBezTo>
                        <a:pt x="16016" y="8691"/>
                        <a:pt x="13995" y="9558"/>
                        <a:pt x="12498" y="11317"/>
                      </a:cubicBezTo>
                      <a:cubicBezTo>
                        <a:pt x="11001" y="13077"/>
                        <a:pt x="10240" y="15361"/>
                        <a:pt x="10240" y="18223"/>
                      </a:cubicBezTo>
                      <a:lnTo>
                        <a:pt x="10240" y="22688"/>
                      </a:lnTo>
                      <a:close/>
                      <a:moveTo>
                        <a:pt x="21635" y="82216"/>
                      </a:moveTo>
                      <a:lnTo>
                        <a:pt x="14126" y="77883"/>
                      </a:lnTo>
                      <a:lnTo>
                        <a:pt x="56845" y="9479"/>
                      </a:lnTo>
                      <a:lnTo>
                        <a:pt x="64354" y="13812"/>
                      </a:lnTo>
                      <a:lnTo>
                        <a:pt x="21635" y="82216"/>
                      </a:lnTo>
                      <a:close/>
                      <a:moveTo>
                        <a:pt x="42089" y="67301"/>
                      </a:moveTo>
                      <a:cubicBezTo>
                        <a:pt x="42089" y="61918"/>
                        <a:pt x="43821" y="57585"/>
                        <a:pt x="47313" y="54250"/>
                      </a:cubicBezTo>
                      <a:cubicBezTo>
                        <a:pt x="50806" y="50916"/>
                        <a:pt x="55243" y="49261"/>
                        <a:pt x="60652" y="49261"/>
                      </a:cubicBezTo>
                      <a:cubicBezTo>
                        <a:pt x="66060" y="49261"/>
                        <a:pt x="70550" y="50916"/>
                        <a:pt x="74016" y="54250"/>
                      </a:cubicBezTo>
                      <a:cubicBezTo>
                        <a:pt x="77482" y="57585"/>
                        <a:pt x="79214" y="62076"/>
                        <a:pt x="79214" y="67721"/>
                      </a:cubicBezTo>
                      <a:lnTo>
                        <a:pt x="79214" y="71975"/>
                      </a:lnTo>
                      <a:cubicBezTo>
                        <a:pt x="79214" y="77174"/>
                        <a:pt x="77534" y="81481"/>
                        <a:pt x="74200" y="84868"/>
                      </a:cubicBezTo>
                      <a:cubicBezTo>
                        <a:pt x="70865" y="88255"/>
                        <a:pt x="66375" y="89936"/>
                        <a:pt x="60757" y="89936"/>
                      </a:cubicBezTo>
                      <a:cubicBezTo>
                        <a:pt x="55138" y="89936"/>
                        <a:pt x="50622" y="88255"/>
                        <a:pt x="47208" y="84920"/>
                      </a:cubicBezTo>
                      <a:cubicBezTo>
                        <a:pt x="43795" y="81586"/>
                        <a:pt x="42062" y="77148"/>
                        <a:pt x="42062" y="71660"/>
                      </a:cubicBezTo>
                      <a:lnTo>
                        <a:pt x="42062" y="67275"/>
                      </a:lnTo>
                      <a:close/>
                      <a:moveTo>
                        <a:pt x="52302" y="71923"/>
                      </a:moveTo>
                      <a:cubicBezTo>
                        <a:pt x="52302" y="74653"/>
                        <a:pt x="53090" y="76885"/>
                        <a:pt x="54665" y="78618"/>
                      </a:cubicBezTo>
                      <a:cubicBezTo>
                        <a:pt x="56240" y="80351"/>
                        <a:pt x="58288" y="81244"/>
                        <a:pt x="60757" y="81244"/>
                      </a:cubicBezTo>
                      <a:cubicBezTo>
                        <a:pt x="63225" y="81244"/>
                        <a:pt x="65325" y="80404"/>
                        <a:pt x="66795" y="78750"/>
                      </a:cubicBezTo>
                      <a:cubicBezTo>
                        <a:pt x="68266" y="77095"/>
                        <a:pt x="69001" y="74758"/>
                        <a:pt x="69001" y="71739"/>
                      </a:cubicBezTo>
                      <a:lnTo>
                        <a:pt x="69001" y="67222"/>
                      </a:lnTo>
                      <a:cubicBezTo>
                        <a:pt x="69001" y="64413"/>
                        <a:pt x="68213" y="62180"/>
                        <a:pt x="66665" y="60500"/>
                      </a:cubicBezTo>
                      <a:cubicBezTo>
                        <a:pt x="65115" y="58819"/>
                        <a:pt x="63093" y="57979"/>
                        <a:pt x="60652" y="57979"/>
                      </a:cubicBezTo>
                      <a:cubicBezTo>
                        <a:pt x="58209" y="57979"/>
                        <a:pt x="56162" y="58819"/>
                        <a:pt x="54613" y="60500"/>
                      </a:cubicBezTo>
                      <a:cubicBezTo>
                        <a:pt x="53063" y="62180"/>
                        <a:pt x="52302" y="64517"/>
                        <a:pt x="52302" y="67458"/>
                      </a:cubicBezTo>
                      <a:lnTo>
                        <a:pt x="52302" y="71896"/>
                      </a:lnTo>
                      <a:close/>
                    </a:path>
                  </a:pathLst>
                </a:custGeom>
                <a:solidFill>
                  <a:srgbClr val="000000"/>
                </a:solidFill>
                <a:ln w="0" cap="flat">
                  <a:noFill/>
                  <a:prstDash val="solid"/>
                  <a:miter/>
                </a:ln>
              </p:spPr>
              <p:txBody>
                <a:bodyPr rtlCol="0" anchor="ctr"/>
                <a:lstStyle/>
                <a:p>
                  <a:endParaRPr lang="en-US"/>
                </a:p>
              </p:txBody>
            </p:sp>
          </p:grpSp>
          <p:grpSp>
            <p:nvGrpSpPr>
              <p:cNvPr id="71" name="Graphic 630">
                <a:extLst>
                  <a:ext uri="{FF2B5EF4-FFF2-40B4-BE49-F238E27FC236}">
                    <a16:creationId xmlns:a16="http://schemas.microsoft.com/office/drawing/2014/main" id="{4E9F222B-4211-E2A1-1CB2-45C06C9A7445}"/>
                  </a:ext>
                </a:extLst>
              </p:cNvPr>
              <p:cNvGrpSpPr/>
              <p:nvPr/>
            </p:nvGrpSpPr>
            <p:grpSpPr>
              <a:xfrm>
                <a:off x="9373466" y="5367891"/>
                <a:ext cx="218791" cy="89962"/>
                <a:chOff x="9373466" y="5367891"/>
                <a:chExt cx="218791" cy="89962"/>
              </a:xfrm>
              <a:solidFill>
                <a:srgbClr val="000000"/>
              </a:solidFill>
            </p:grpSpPr>
            <p:sp>
              <p:nvSpPr>
                <p:cNvPr id="80" name="Freeform 79">
                  <a:extLst>
                    <a:ext uri="{FF2B5EF4-FFF2-40B4-BE49-F238E27FC236}">
                      <a16:creationId xmlns:a16="http://schemas.microsoft.com/office/drawing/2014/main" id="{E6ED89D5-D9B3-080E-3322-F4FCD871BB72}"/>
                    </a:ext>
                  </a:extLst>
                </p:cNvPr>
                <p:cNvSpPr/>
                <p:nvPr/>
              </p:nvSpPr>
              <p:spPr>
                <a:xfrm>
                  <a:off x="9373466" y="5367944"/>
                  <a:ext cx="57342" cy="89909"/>
                </a:xfrm>
                <a:custGeom>
                  <a:avLst/>
                  <a:gdLst>
                    <a:gd name="connsiteX0" fmla="*/ 55400 w 57342"/>
                    <a:gd name="connsiteY0" fmla="*/ 24289 h 89909"/>
                    <a:gd name="connsiteX1" fmla="*/ 52092 w 57342"/>
                    <a:gd name="connsiteY1" fmla="*/ 35738 h 89909"/>
                    <a:gd name="connsiteX2" fmla="*/ 43086 w 57342"/>
                    <a:gd name="connsiteY2" fmla="*/ 43642 h 89909"/>
                    <a:gd name="connsiteX3" fmla="*/ 53641 w 57342"/>
                    <a:gd name="connsiteY3" fmla="*/ 52360 h 89909"/>
                    <a:gd name="connsiteX4" fmla="*/ 57343 w 57342"/>
                    <a:gd name="connsiteY4" fmla="*/ 64859 h 89909"/>
                    <a:gd name="connsiteX5" fmla="*/ 49519 w 57342"/>
                    <a:gd name="connsiteY5" fmla="*/ 83161 h 89909"/>
                    <a:gd name="connsiteX6" fmla="*/ 28724 w 57342"/>
                    <a:gd name="connsiteY6" fmla="*/ 89910 h 89909"/>
                    <a:gd name="connsiteX7" fmla="*/ 7851 w 57342"/>
                    <a:gd name="connsiteY7" fmla="*/ 83108 h 89909"/>
                    <a:gd name="connsiteX8" fmla="*/ 0 w 57342"/>
                    <a:gd name="connsiteY8" fmla="*/ 64832 h 89909"/>
                    <a:gd name="connsiteX9" fmla="*/ 3728 w 57342"/>
                    <a:gd name="connsiteY9" fmla="*/ 52202 h 89909"/>
                    <a:gd name="connsiteX10" fmla="*/ 14178 w 57342"/>
                    <a:gd name="connsiteY10" fmla="*/ 43616 h 89909"/>
                    <a:gd name="connsiteX11" fmla="*/ 5251 w 57342"/>
                    <a:gd name="connsiteY11" fmla="*/ 35712 h 89909"/>
                    <a:gd name="connsiteX12" fmla="*/ 1969 w 57342"/>
                    <a:gd name="connsiteY12" fmla="*/ 24263 h 89909"/>
                    <a:gd name="connsiteX13" fmla="*/ 9190 w 57342"/>
                    <a:gd name="connsiteY13" fmla="*/ 6538 h 89909"/>
                    <a:gd name="connsiteX14" fmla="*/ 28671 w 57342"/>
                    <a:gd name="connsiteY14" fmla="*/ 0 h 89909"/>
                    <a:gd name="connsiteX15" fmla="*/ 48206 w 57342"/>
                    <a:gd name="connsiteY15" fmla="*/ 6538 h 89909"/>
                    <a:gd name="connsiteX16" fmla="*/ 55426 w 57342"/>
                    <a:gd name="connsiteY16" fmla="*/ 24263 h 89909"/>
                    <a:gd name="connsiteX17" fmla="*/ 42719 w 57342"/>
                    <a:gd name="connsiteY17" fmla="*/ 64123 h 89909"/>
                    <a:gd name="connsiteX18" fmla="*/ 38832 w 57342"/>
                    <a:gd name="connsiteY18" fmla="*/ 53646 h 89909"/>
                    <a:gd name="connsiteX19" fmla="*/ 28593 w 57342"/>
                    <a:gd name="connsiteY19" fmla="*/ 49655 h 89909"/>
                    <a:gd name="connsiteX20" fmla="*/ 18406 w 57342"/>
                    <a:gd name="connsiteY20" fmla="*/ 53620 h 89909"/>
                    <a:gd name="connsiteX21" fmla="*/ 14598 w 57342"/>
                    <a:gd name="connsiteY21" fmla="*/ 64150 h 89909"/>
                    <a:gd name="connsiteX22" fmla="*/ 18353 w 57342"/>
                    <a:gd name="connsiteY22" fmla="*/ 74417 h 89909"/>
                    <a:gd name="connsiteX23" fmla="*/ 28724 w 57342"/>
                    <a:gd name="connsiteY23" fmla="*/ 78251 h 89909"/>
                    <a:gd name="connsiteX24" fmla="*/ 39042 w 57342"/>
                    <a:gd name="connsiteY24" fmla="*/ 74522 h 89909"/>
                    <a:gd name="connsiteX25" fmla="*/ 42745 w 57342"/>
                    <a:gd name="connsiteY25" fmla="*/ 64123 h 89909"/>
                    <a:gd name="connsiteX26" fmla="*/ 40854 w 57342"/>
                    <a:gd name="connsiteY26" fmla="*/ 24814 h 89909"/>
                    <a:gd name="connsiteX27" fmla="*/ 37546 w 57342"/>
                    <a:gd name="connsiteY27" fmla="*/ 15414 h 89909"/>
                    <a:gd name="connsiteX28" fmla="*/ 28645 w 57342"/>
                    <a:gd name="connsiteY28" fmla="*/ 11711 h 89909"/>
                    <a:gd name="connsiteX29" fmla="*/ 19823 w 57342"/>
                    <a:gd name="connsiteY29" fmla="*/ 15230 h 89909"/>
                    <a:gd name="connsiteX30" fmla="*/ 16567 w 57342"/>
                    <a:gd name="connsiteY30" fmla="*/ 24814 h 89909"/>
                    <a:gd name="connsiteX31" fmla="*/ 19849 w 57342"/>
                    <a:gd name="connsiteY31" fmla="*/ 34373 h 89909"/>
                    <a:gd name="connsiteX32" fmla="*/ 28724 w 57342"/>
                    <a:gd name="connsiteY32" fmla="*/ 37917 h 89909"/>
                    <a:gd name="connsiteX33" fmla="*/ 37598 w 57342"/>
                    <a:gd name="connsiteY33" fmla="*/ 34373 h 89909"/>
                    <a:gd name="connsiteX34" fmla="*/ 40880 w 57342"/>
                    <a:gd name="connsiteY34" fmla="*/ 24814 h 8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7342" h="89909">
                      <a:moveTo>
                        <a:pt x="55400" y="24289"/>
                      </a:moveTo>
                      <a:cubicBezTo>
                        <a:pt x="55400" y="28569"/>
                        <a:pt x="54297" y="32403"/>
                        <a:pt x="52092" y="35738"/>
                      </a:cubicBezTo>
                      <a:cubicBezTo>
                        <a:pt x="49887" y="39073"/>
                        <a:pt x="46893" y="41725"/>
                        <a:pt x="43086" y="43642"/>
                      </a:cubicBezTo>
                      <a:cubicBezTo>
                        <a:pt x="47655" y="45769"/>
                        <a:pt x="51173" y="48657"/>
                        <a:pt x="53641" y="52360"/>
                      </a:cubicBezTo>
                      <a:cubicBezTo>
                        <a:pt x="56109" y="56062"/>
                        <a:pt x="57343" y="60211"/>
                        <a:pt x="57343" y="64859"/>
                      </a:cubicBezTo>
                      <a:cubicBezTo>
                        <a:pt x="57343" y="72553"/>
                        <a:pt x="54744" y="78645"/>
                        <a:pt x="49519" y="83161"/>
                      </a:cubicBezTo>
                      <a:cubicBezTo>
                        <a:pt x="44294" y="87678"/>
                        <a:pt x="37389" y="89910"/>
                        <a:pt x="28724" y="89910"/>
                      </a:cubicBezTo>
                      <a:cubicBezTo>
                        <a:pt x="20059" y="89910"/>
                        <a:pt x="13075" y="87651"/>
                        <a:pt x="7851" y="83108"/>
                      </a:cubicBezTo>
                      <a:cubicBezTo>
                        <a:pt x="2626" y="78592"/>
                        <a:pt x="0" y="72500"/>
                        <a:pt x="0" y="64832"/>
                      </a:cubicBezTo>
                      <a:cubicBezTo>
                        <a:pt x="0" y="60132"/>
                        <a:pt x="1234" y="55931"/>
                        <a:pt x="3728" y="52202"/>
                      </a:cubicBezTo>
                      <a:cubicBezTo>
                        <a:pt x="6222" y="48473"/>
                        <a:pt x="9688" y="45611"/>
                        <a:pt x="14178" y="43616"/>
                      </a:cubicBezTo>
                      <a:cubicBezTo>
                        <a:pt x="10424" y="41699"/>
                        <a:pt x="7430" y="39047"/>
                        <a:pt x="5251" y="35712"/>
                      </a:cubicBezTo>
                      <a:cubicBezTo>
                        <a:pt x="3072" y="32377"/>
                        <a:pt x="1969" y="28543"/>
                        <a:pt x="1969" y="24263"/>
                      </a:cubicBezTo>
                      <a:cubicBezTo>
                        <a:pt x="1969" y="16805"/>
                        <a:pt x="4385" y="10897"/>
                        <a:pt x="9190" y="6538"/>
                      </a:cubicBezTo>
                      <a:cubicBezTo>
                        <a:pt x="13994" y="2179"/>
                        <a:pt x="20479" y="0"/>
                        <a:pt x="28671" y="0"/>
                      </a:cubicBezTo>
                      <a:cubicBezTo>
                        <a:pt x="36863" y="0"/>
                        <a:pt x="43401" y="2179"/>
                        <a:pt x="48206" y="6538"/>
                      </a:cubicBezTo>
                      <a:cubicBezTo>
                        <a:pt x="53011" y="10897"/>
                        <a:pt x="55426" y="16805"/>
                        <a:pt x="55426" y="24263"/>
                      </a:cubicBezTo>
                      <a:close/>
                      <a:moveTo>
                        <a:pt x="42719" y="64123"/>
                      </a:moveTo>
                      <a:cubicBezTo>
                        <a:pt x="42719" y="59791"/>
                        <a:pt x="41432" y="56298"/>
                        <a:pt x="38832" y="53646"/>
                      </a:cubicBezTo>
                      <a:cubicBezTo>
                        <a:pt x="36233" y="50994"/>
                        <a:pt x="32820" y="49655"/>
                        <a:pt x="28593" y="49655"/>
                      </a:cubicBezTo>
                      <a:cubicBezTo>
                        <a:pt x="24366" y="49655"/>
                        <a:pt x="20952" y="50968"/>
                        <a:pt x="18406" y="53620"/>
                      </a:cubicBezTo>
                      <a:cubicBezTo>
                        <a:pt x="15858" y="56272"/>
                        <a:pt x="14598" y="59765"/>
                        <a:pt x="14598" y="64150"/>
                      </a:cubicBezTo>
                      <a:cubicBezTo>
                        <a:pt x="14598" y="68535"/>
                        <a:pt x="15858" y="71870"/>
                        <a:pt x="18353" y="74417"/>
                      </a:cubicBezTo>
                      <a:cubicBezTo>
                        <a:pt x="20847" y="76990"/>
                        <a:pt x="24313" y="78251"/>
                        <a:pt x="28724" y="78251"/>
                      </a:cubicBezTo>
                      <a:cubicBezTo>
                        <a:pt x="33135" y="78251"/>
                        <a:pt x="36575" y="77017"/>
                        <a:pt x="39042" y="74522"/>
                      </a:cubicBezTo>
                      <a:cubicBezTo>
                        <a:pt x="41510" y="72027"/>
                        <a:pt x="42745" y="68561"/>
                        <a:pt x="42745" y="64123"/>
                      </a:cubicBezTo>
                      <a:close/>
                      <a:moveTo>
                        <a:pt x="40854" y="24814"/>
                      </a:moveTo>
                      <a:cubicBezTo>
                        <a:pt x="40854" y="21007"/>
                        <a:pt x="39751" y="17882"/>
                        <a:pt x="37546" y="15414"/>
                      </a:cubicBezTo>
                      <a:cubicBezTo>
                        <a:pt x="35341" y="12945"/>
                        <a:pt x="32373" y="11711"/>
                        <a:pt x="28645" y="11711"/>
                      </a:cubicBezTo>
                      <a:cubicBezTo>
                        <a:pt x="24917" y="11711"/>
                        <a:pt x="21976" y="12893"/>
                        <a:pt x="19823" y="15230"/>
                      </a:cubicBezTo>
                      <a:cubicBezTo>
                        <a:pt x="17670" y="17567"/>
                        <a:pt x="16567" y="20770"/>
                        <a:pt x="16567" y="24814"/>
                      </a:cubicBezTo>
                      <a:cubicBezTo>
                        <a:pt x="16567" y="28858"/>
                        <a:pt x="17670" y="32009"/>
                        <a:pt x="19849" y="34373"/>
                      </a:cubicBezTo>
                      <a:cubicBezTo>
                        <a:pt x="22029" y="36736"/>
                        <a:pt x="24996" y="37917"/>
                        <a:pt x="28724" y="37917"/>
                      </a:cubicBezTo>
                      <a:cubicBezTo>
                        <a:pt x="32452" y="37917"/>
                        <a:pt x="35393" y="36736"/>
                        <a:pt x="37598" y="34373"/>
                      </a:cubicBezTo>
                      <a:cubicBezTo>
                        <a:pt x="39778" y="32009"/>
                        <a:pt x="40880" y="28832"/>
                        <a:pt x="40880" y="24814"/>
                      </a:cubicBezTo>
                      <a:close/>
                    </a:path>
                  </a:pathLst>
                </a:custGeom>
                <a:solidFill>
                  <a:srgbClr val="000000"/>
                </a:solidFill>
                <a:ln w="0"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id="{E7CE6D1E-2682-BC13-3236-194845DFD19A}"/>
                    </a:ext>
                  </a:extLst>
                </p:cNvPr>
                <p:cNvSpPr/>
                <p:nvPr/>
              </p:nvSpPr>
              <p:spPr>
                <a:xfrm>
                  <a:off x="9443411" y="5367944"/>
                  <a:ext cx="57343" cy="89909"/>
                </a:xfrm>
                <a:custGeom>
                  <a:avLst/>
                  <a:gdLst>
                    <a:gd name="connsiteX0" fmla="*/ 55401 w 57343"/>
                    <a:gd name="connsiteY0" fmla="*/ 24289 h 89909"/>
                    <a:gd name="connsiteX1" fmla="*/ 52092 w 57343"/>
                    <a:gd name="connsiteY1" fmla="*/ 35738 h 89909"/>
                    <a:gd name="connsiteX2" fmla="*/ 43086 w 57343"/>
                    <a:gd name="connsiteY2" fmla="*/ 43642 h 89909"/>
                    <a:gd name="connsiteX3" fmla="*/ 53641 w 57343"/>
                    <a:gd name="connsiteY3" fmla="*/ 52360 h 89909"/>
                    <a:gd name="connsiteX4" fmla="*/ 57343 w 57343"/>
                    <a:gd name="connsiteY4" fmla="*/ 64859 h 89909"/>
                    <a:gd name="connsiteX5" fmla="*/ 49519 w 57343"/>
                    <a:gd name="connsiteY5" fmla="*/ 83161 h 89909"/>
                    <a:gd name="connsiteX6" fmla="*/ 28724 w 57343"/>
                    <a:gd name="connsiteY6" fmla="*/ 89910 h 89909"/>
                    <a:gd name="connsiteX7" fmla="*/ 7851 w 57343"/>
                    <a:gd name="connsiteY7" fmla="*/ 83108 h 89909"/>
                    <a:gd name="connsiteX8" fmla="*/ 0 w 57343"/>
                    <a:gd name="connsiteY8" fmla="*/ 64832 h 89909"/>
                    <a:gd name="connsiteX9" fmla="*/ 3728 w 57343"/>
                    <a:gd name="connsiteY9" fmla="*/ 52202 h 89909"/>
                    <a:gd name="connsiteX10" fmla="*/ 14178 w 57343"/>
                    <a:gd name="connsiteY10" fmla="*/ 43616 h 89909"/>
                    <a:gd name="connsiteX11" fmla="*/ 5251 w 57343"/>
                    <a:gd name="connsiteY11" fmla="*/ 35712 h 89909"/>
                    <a:gd name="connsiteX12" fmla="*/ 1969 w 57343"/>
                    <a:gd name="connsiteY12" fmla="*/ 24263 h 89909"/>
                    <a:gd name="connsiteX13" fmla="*/ 9190 w 57343"/>
                    <a:gd name="connsiteY13" fmla="*/ 6538 h 89909"/>
                    <a:gd name="connsiteX14" fmla="*/ 28671 w 57343"/>
                    <a:gd name="connsiteY14" fmla="*/ 0 h 89909"/>
                    <a:gd name="connsiteX15" fmla="*/ 48206 w 57343"/>
                    <a:gd name="connsiteY15" fmla="*/ 6538 h 89909"/>
                    <a:gd name="connsiteX16" fmla="*/ 55427 w 57343"/>
                    <a:gd name="connsiteY16" fmla="*/ 24263 h 89909"/>
                    <a:gd name="connsiteX17" fmla="*/ 42719 w 57343"/>
                    <a:gd name="connsiteY17" fmla="*/ 64123 h 89909"/>
                    <a:gd name="connsiteX18" fmla="*/ 38833 w 57343"/>
                    <a:gd name="connsiteY18" fmla="*/ 53646 h 89909"/>
                    <a:gd name="connsiteX19" fmla="*/ 28593 w 57343"/>
                    <a:gd name="connsiteY19" fmla="*/ 49655 h 89909"/>
                    <a:gd name="connsiteX20" fmla="*/ 18406 w 57343"/>
                    <a:gd name="connsiteY20" fmla="*/ 53620 h 89909"/>
                    <a:gd name="connsiteX21" fmla="*/ 14599 w 57343"/>
                    <a:gd name="connsiteY21" fmla="*/ 64150 h 89909"/>
                    <a:gd name="connsiteX22" fmla="*/ 18353 w 57343"/>
                    <a:gd name="connsiteY22" fmla="*/ 74417 h 89909"/>
                    <a:gd name="connsiteX23" fmla="*/ 28724 w 57343"/>
                    <a:gd name="connsiteY23" fmla="*/ 78251 h 89909"/>
                    <a:gd name="connsiteX24" fmla="*/ 39043 w 57343"/>
                    <a:gd name="connsiteY24" fmla="*/ 74522 h 89909"/>
                    <a:gd name="connsiteX25" fmla="*/ 42745 w 57343"/>
                    <a:gd name="connsiteY25" fmla="*/ 64123 h 89909"/>
                    <a:gd name="connsiteX26" fmla="*/ 40855 w 57343"/>
                    <a:gd name="connsiteY26" fmla="*/ 24814 h 89909"/>
                    <a:gd name="connsiteX27" fmla="*/ 37546 w 57343"/>
                    <a:gd name="connsiteY27" fmla="*/ 15414 h 89909"/>
                    <a:gd name="connsiteX28" fmla="*/ 28645 w 57343"/>
                    <a:gd name="connsiteY28" fmla="*/ 11711 h 89909"/>
                    <a:gd name="connsiteX29" fmla="*/ 19823 w 57343"/>
                    <a:gd name="connsiteY29" fmla="*/ 15230 h 89909"/>
                    <a:gd name="connsiteX30" fmla="*/ 16568 w 57343"/>
                    <a:gd name="connsiteY30" fmla="*/ 24814 h 89909"/>
                    <a:gd name="connsiteX31" fmla="*/ 19850 w 57343"/>
                    <a:gd name="connsiteY31" fmla="*/ 34373 h 89909"/>
                    <a:gd name="connsiteX32" fmla="*/ 28724 w 57343"/>
                    <a:gd name="connsiteY32" fmla="*/ 37917 h 89909"/>
                    <a:gd name="connsiteX33" fmla="*/ 37599 w 57343"/>
                    <a:gd name="connsiteY33" fmla="*/ 34373 h 89909"/>
                    <a:gd name="connsiteX34" fmla="*/ 40881 w 57343"/>
                    <a:gd name="connsiteY34" fmla="*/ 24814 h 8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7343" h="89909">
                      <a:moveTo>
                        <a:pt x="55401" y="24289"/>
                      </a:moveTo>
                      <a:cubicBezTo>
                        <a:pt x="55401" y="28569"/>
                        <a:pt x="54297" y="32403"/>
                        <a:pt x="52092" y="35738"/>
                      </a:cubicBezTo>
                      <a:cubicBezTo>
                        <a:pt x="49887" y="39073"/>
                        <a:pt x="46894" y="41725"/>
                        <a:pt x="43086" y="43642"/>
                      </a:cubicBezTo>
                      <a:cubicBezTo>
                        <a:pt x="47655" y="45769"/>
                        <a:pt x="51173" y="48657"/>
                        <a:pt x="53641" y="52360"/>
                      </a:cubicBezTo>
                      <a:cubicBezTo>
                        <a:pt x="56110" y="56062"/>
                        <a:pt x="57343" y="60211"/>
                        <a:pt x="57343" y="64859"/>
                      </a:cubicBezTo>
                      <a:cubicBezTo>
                        <a:pt x="57343" y="72553"/>
                        <a:pt x="54744" y="78645"/>
                        <a:pt x="49519" y="83161"/>
                      </a:cubicBezTo>
                      <a:cubicBezTo>
                        <a:pt x="44321" y="87678"/>
                        <a:pt x="37389" y="89910"/>
                        <a:pt x="28724" y="89910"/>
                      </a:cubicBezTo>
                      <a:cubicBezTo>
                        <a:pt x="20060" y="89910"/>
                        <a:pt x="13075" y="87651"/>
                        <a:pt x="7851" y="83108"/>
                      </a:cubicBezTo>
                      <a:cubicBezTo>
                        <a:pt x="2626" y="78592"/>
                        <a:pt x="0" y="72500"/>
                        <a:pt x="0" y="64832"/>
                      </a:cubicBezTo>
                      <a:cubicBezTo>
                        <a:pt x="0" y="60132"/>
                        <a:pt x="1234" y="55931"/>
                        <a:pt x="3728" y="52202"/>
                      </a:cubicBezTo>
                      <a:cubicBezTo>
                        <a:pt x="6223" y="48473"/>
                        <a:pt x="9688" y="45611"/>
                        <a:pt x="14178" y="43616"/>
                      </a:cubicBezTo>
                      <a:cubicBezTo>
                        <a:pt x="10424" y="41699"/>
                        <a:pt x="7431" y="39047"/>
                        <a:pt x="5251" y="35712"/>
                      </a:cubicBezTo>
                      <a:cubicBezTo>
                        <a:pt x="3072" y="32377"/>
                        <a:pt x="1969" y="28543"/>
                        <a:pt x="1969" y="24263"/>
                      </a:cubicBezTo>
                      <a:cubicBezTo>
                        <a:pt x="1969" y="16805"/>
                        <a:pt x="4385" y="10897"/>
                        <a:pt x="9190" y="6538"/>
                      </a:cubicBezTo>
                      <a:cubicBezTo>
                        <a:pt x="13995" y="2179"/>
                        <a:pt x="20480" y="0"/>
                        <a:pt x="28671" y="0"/>
                      </a:cubicBezTo>
                      <a:cubicBezTo>
                        <a:pt x="36864" y="0"/>
                        <a:pt x="43401" y="2179"/>
                        <a:pt x="48206" y="6538"/>
                      </a:cubicBezTo>
                      <a:cubicBezTo>
                        <a:pt x="53011" y="10897"/>
                        <a:pt x="55427" y="16805"/>
                        <a:pt x="55427" y="24263"/>
                      </a:cubicBezTo>
                      <a:close/>
                      <a:moveTo>
                        <a:pt x="42719" y="64123"/>
                      </a:moveTo>
                      <a:cubicBezTo>
                        <a:pt x="42719" y="59791"/>
                        <a:pt x="41432" y="56298"/>
                        <a:pt x="38833" y="53646"/>
                      </a:cubicBezTo>
                      <a:cubicBezTo>
                        <a:pt x="36233" y="50994"/>
                        <a:pt x="32820" y="49655"/>
                        <a:pt x="28593" y="49655"/>
                      </a:cubicBezTo>
                      <a:cubicBezTo>
                        <a:pt x="24366" y="49655"/>
                        <a:pt x="20952" y="50968"/>
                        <a:pt x="18406" y="53620"/>
                      </a:cubicBezTo>
                      <a:cubicBezTo>
                        <a:pt x="15859" y="56272"/>
                        <a:pt x="14599" y="59765"/>
                        <a:pt x="14599" y="64150"/>
                      </a:cubicBezTo>
                      <a:cubicBezTo>
                        <a:pt x="14599" y="68535"/>
                        <a:pt x="15859" y="71870"/>
                        <a:pt x="18353" y="74417"/>
                      </a:cubicBezTo>
                      <a:cubicBezTo>
                        <a:pt x="20847" y="76990"/>
                        <a:pt x="24313" y="78251"/>
                        <a:pt x="28724" y="78251"/>
                      </a:cubicBezTo>
                      <a:cubicBezTo>
                        <a:pt x="33135" y="78251"/>
                        <a:pt x="36575" y="77017"/>
                        <a:pt x="39043" y="74522"/>
                      </a:cubicBezTo>
                      <a:cubicBezTo>
                        <a:pt x="41511" y="72027"/>
                        <a:pt x="42745" y="68561"/>
                        <a:pt x="42745" y="64123"/>
                      </a:cubicBezTo>
                      <a:close/>
                      <a:moveTo>
                        <a:pt x="40855" y="24814"/>
                      </a:moveTo>
                      <a:cubicBezTo>
                        <a:pt x="40855" y="21007"/>
                        <a:pt x="39752" y="17882"/>
                        <a:pt x="37546" y="15414"/>
                      </a:cubicBezTo>
                      <a:cubicBezTo>
                        <a:pt x="35341" y="12945"/>
                        <a:pt x="32374" y="11711"/>
                        <a:pt x="28645" y="11711"/>
                      </a:cubicBezTo>
                      <a:cubicBezTo>
                        <a:pt x="24917" y="11711"/>
                        <a:pt x="21977" y="12893"/>
                        <a:pt x="19823" y="15230"/>
                      </a:cubicBezTo>
                      <a:cubicBezTo>
                        <a:pt x="17670" y="17567"/>
                        <a:pt x="16568" y="20770"/>
                        <a:pt x="16568" y="24814"/>
                      </a:cubicBezTo>
                      <a:cubicBezTo>
                        <a:pt x="16568" y="28858"/>
                        <a:pt x="17670" y="32009"/>
                        <a:pt x="19850" y="34373"/>
                      </a:cubicBezTo>
                      <a:cubicBezTo>
                        <a:pt x="22029" y="36736"/>
                        <a:pt x="24996" y="37917"/>
                        <a:pt x="28724" y="37917"/>
                      </a:cubicBezTo>
                      <a:cubicBezTo>
                        <a:pt x="32453" y="37917"/>
                        <a:pt x="35393" y="36736"/>
                        <a:pt x="37599" y="34373"/>
                      </a:cubicBezTo>
                      <a:cubicBezTo>
                        <a:pt x="39778" y="32009"/>
                        <a:pt x="40881" y="28832"/>
                        <a:pt x="40881" y="24814"/>
                      </a:cubicBezTo>
                      <a:close/>
                    </a:path>
                  </a:pathLst>
                </a:custGeom>
                <a:solidFill>
                  <a:srgbClr val="000000"/>
                </a:solidFill>
                <a:ln w="0"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id="{9F67CD4E-7E1E-3F8E-3741-C1231B44B519}"/>
                    </a:ext>
                  </a:extLst>
                </p:cNvPr>
                <p:cNvSpPr/>
                <p:nvPr/>
              </p:nvSpPr>
              <p:spPr>
                <a:xfrm>
                  <a:off x="9513069" y="5367891"/>
                  <a:ext cx="79188" cy="89935"/>
                </a:xfrm>
                <a:custGeom>
                  <a:avLst/>
                  <a:gdLst>
                    <a:gd name="connsiteX0" fmla="*/ 0 w 79188"/>
                    <a:gd name="connsiteY0" fmla="*/ 18092 h 89935"/>
                    <a:gd name="connsiteX1" fmla="*/ 5120 w 79188"/>
                    <a:gd name="connsiteY1" fmla="*/ 5068 h 89935"/>
                    <a:gd name="connsiteX2" fmla="*/ 18511 w 79188"/>
                    <a:gd name="connsiteY2" fmla="*/ 0 h 89935"/>
                    <a:gd name="connsiteX3" fmla="*/ 32006 w 79188"/>
                    <a:gd name="connsiteY3" fmla="*/ 5068 h 89935"/>
                    <a:gd name="connsiteX4" fmla="*/ 37073 w 79188"/>
                    <a:gd name="connsiteY4" fmla="*/ 18381 h 89935"/>
                    <a:gd name="connsiteX5" fmla="*/ 37073 w 79188"/>
                    <a:gd name="connsiteY5" fmla="*/ 22714 h 89935"/>
                    <a:gd name="connsiteX6" fmla="*/ 32006 w 79188"/>
                    <a:gd name="connsiteY6" fmla="*/ 35633 h 89935"/>
                    <a:gd name="connsiteX7" fmla="*/ 18642 w 79188"/>
                    <a:gd name="connsiteY7" fmla="*/ 40675 h 89935"/>
                    <a:gd name="connsiteX8" fmla="*/ 5277 w 79188"/>
                    <a:gd name="connsiteY8" fmla="*/ 35712 h 89935"/>
                    <a:gd name="connsiteX9" fmla="*/ 26 w 79188"/>
                    <a:gd name="connsiteY9" fmla="*/ 22346 h 89935"/>
                    <a:gd name="connsiteX10" fmla="*/ 26 w 79188"/>
                    <a:gd name="connsiteY10" fmla="*/ 18066 h 89935"/>
                    <a:gd name="connsiteX11" fmla="*/ 10213 w 79188"/>
                    <a:gd name="connsiteY11" fmla="*/ 22688 h 89935"/>
                    <a:gd name="connsiteX12" fmla="*/ 12524 w 79188"/>
                    <a:gd name="connsiteY12" fmla="*/ 29410 h 89935"/>
                    <a:gd name="connsiteX13" fmla="*/ 18616 w 79188"/>
                    <a:gd name="connsiteY13" fmla="*/ 31983 h 89935"/>
                    <a:gd name="connsiteX14" fmla="*/ 24628 w 79188"/>
                    <a:gd name="connsiteY14" fmla="*/ 29410 h 89935"/>
                    <a:gd name="connsiteX15" fmla="*/ 26912 w 79188"/>
                    <a:gd name="connsiteY15" fmla="*/ 22451 h 89935"/>
                    <a:gd name="connsiteX16" fmla="*/ 26912 w 79188"/>
                    <a:gd name="connsiteY16" fmla="*/ 18040 h 89935"/>
                    <a:gd name="connsiteX17" fmla="*/ 24602 w 79188"/>
                    <a:gd name="connsiteY17" fmla="*/ 11291 h 89935"/>
                    <a:gd name="connsiteX18" fmla="*/ 18511 w 79188"/>
                    <a:gd name="connsiteY18" fmla="*/ 8691 h 89935"/>
                    <a:gd name="connsiteX19" fmla="*/ 12472 w 79188"/>
                    <a:gd name="connsiteY19" fmla="*/ 11317 h 89935"/>
                    <a:gd name="connsiteX20" fmla="*/ 10213 w 79188"/>
                    <a:gd name="connsiteY20" fmla="*/ 18223 h 89935"/>
                    <a:gd name="connsiteX21" fmla="*/ 10213 w 79188"/>
                    <a:gd name="connsiteY21" fmla="*/ 22688 h 89935"/>
                    <a:gd name="connsiteX22" fmla="*/ 21635 w 79188"/>
                    <a:gd name="connsiteY22" fmla="*/ 82216 h 89935"/>
                    <a:gd name="connsiteX23" fmla="*/ 14125 w 79188"/>
                    <a:gd name="connsiteY23" fmla="*/ 77883 h 89935"/>
                    <a:gd name="connsiteX24" fmla="*/ 56844 w 79188"/>
                    <a:gd name="connsiteY24" fmla="*/ 9479 h 89935"/>
                    <a:gd name="connsiteX25" fmla="*/ 64354 w 79188"/>
                    <a:gd name="connsiteY25" fmla="*/ 13812 h 89935"/>
                    <a:gd name="connsiteX26" fmla="*/ 21635 w 79188"/>
                    <a:gd name="connsiteY26" fmla="*/ 82216 h 89935"/>
                    <a:gd name="connsiteX27" fmla="*/ 42062 w 79188"/>
                    <a:gd name="connsiteY27" fmla="*/ 67301 h 89935"/>
                    <a:gd name="connsiteX28" fmla="*/ 47287 w 79188"/>
                    <a:gd name="connsiteY28" fmla="*/ 54250 h 89935"/>
                    <a:gd name="connsiteX29" fmla="*/ 60625 w 79188"/>
                    <a:gd name="connsiteY29" fmla="*/ 49261 h 89935"/>
                    <a:gd name="connsiteX30" fmla="*/ 73989 w 79188"/>
                    <a:gd name="connsiteY30" fmla="*/ 54250 h 89935"/>
                    <a:gd name="connsiteX31" fmla="*/ 79188 w 79188"/>
                    <a:gd name="connsiteY31" fmla="*/ 67721 h 89935"/>
                    <a:gd name="connsiteX32" fmla="*/ 79188 w 79188"/>
                    <a:gd name="connsiteY32" fmla="*/ 71975 h 89935"/>
                    <a:gd name="connsiteX33" fmla="*/ 74173 w 79188"/>
                    <a:gd name="connsiteY33" fmla="*/ 84868 h 89935"/>
                    <a:gd name="connsiteX34" fmla="*/ 60730 w 79188"/>
                    <a:gd name="connsiteY34" fmla="*/ 89936 h 89935"/>
                    <a:gd name="connsiteX35" fmla="*/ 47182 w 79188"/>
                    <a:gd name="connsiteY35" fmla="*/ 84920 h 89935"/>
                    <a:gd name="connsiteX36" fmla="*/ 42036 w 79188"/>
                    <a:gd name="connsiteY36" fmla="*/ 71660 h 89935"/>
                    <a:gd name="connsiteX37" fmla="*/ 42036 w 79188"/>
                    <a:gd name="connsiteY37" fmla="*/ 67275 h 89935"/>
                    <a:gd name="connsiteX38" fmla="*/ 52276 w 79188"/>
                    <a:gd name="connsiteY38" fmla="*/ 71923 h 89935"/>
                    <a:gd name="connsiteX39" fmla="*/ 54639 w 79188"/>
                    <a:gd name="connsiteY39" fmla="*/ 78618 h 89935"/>
                    <a:gd name="connsiteX40" fmla="*/ 60730 w 79188"/>
                    <a:gd name="connsiteY40" fmla="*/ 81244 h 89935"/>
                    <a:gd name="connsiteX41" fmla="*/ 66769 w 79188"/>
                    <a:gd name="connsiteY41" fmla="*/ 78750 h 89935"/>
                    <a:gd name="connsiteX42" fmla="*/ 68975 w 79188"/>
                    <a:gd name="connsiteY42" fmla="*/ 71739 h 89935"/>
                    <a:gd name="connsiteX43" fmla="*/ 68975 w 79188"/>
                    <a:gd name="connsiteY43" fmla="*/ 67222 h 89935"/>
                    <a:gd name="connsiteX44" fmla="*/ 66638 w 79188"/>
                    <a:gd name="connsiteY44" fmla="*/ 60500 h 89935"/>
                    <a:gd name="connsiteX45" fmla="*/ 60625 w 79188"/>
                    <a:gd name="connsiteY45" fmla="*/ 57979 h 89935"/>
                    <a:gd name="connsiteX46" fmla="*/ 54586 w 79188"/>
                    <a:gd name="connsiteY46" fmla="*/ 60500 h 89935"/>
                    <a:gd name="connsiteX47" fmla="*/ 52276 w 79188"/>
                    <a:gd name="connsiteY47" fmla="*/ 67458 h 89935"/>
                    <a:gd name="connsiteX48" fmla="*/ 52276 w 79188"/>
                    <a:gd name="connsiteY48" fmla="*/ 71896 h 89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35">
                      <a:moveTo>
                        <a:pt x="0" y="18092"/>
                      </a:moveTo>
                      <a:cubicBezTo>
                        <a:pt x="0" y="12814"/>
                        <a:pt x="1706" y="8455"/>
                        <a:pt x="5120" y="5068"/>
                      </a:cubicBezTo>
                      <a:cubicBezTo>
                        <a:pt x="8533" y="1681"/>
                        <a:pt x="12997" y="0"/>
                        <a:pt x="18511" y="0"/>
                      </a:cubicBezTo>
                      <a:cubicBezTo>
                        <a:pt x="24024" y="0"/>
                        <a:pt x="28619" y="1681"/>
                        <a:pt x="32006" y="5068"/>
                      </a:cubicBezTo>
                      <a:cubicBezTo>
                        <a:pt x="35393" y="8455"/>
                        <a:pt x="37073" y="12893"/>
                        <a:pt x="37073" y="18381"/>
                      </a:cubicBezTo>
                      <a:lnTo>
                        <a:pt x="37073" y="22714"/>
                      </a:lnTo>
                      <a:cubicBezTo>
                        <a:pt x="37073" y="27966"/>
                        <a:pt x="35393" y="32272"/>
                        <a:pt x="32006" y="35633"/>
                      </a:cubicBezTo>
                      <a:cubicBezTo>
                        <a:pt x="28619" y="38994"/>
                        <a:pt x="24155" y="40675"/>
                        <a:pt x="18642" y="40675"/>
                      </a:cubicBezTo>
                      <a:cubicBezTo>
                        <a:pt x="13128" y="40675"/>
                        <a:pt x="8770" y="39020"/>
                        <a:pt x="5277" y="35712"/>
                      </a:cubicBezTo>
                      <a:cubicBezTo>
                        <a:pt x="1759" y="32403"/>
                        <a:pt x="26" y="27939"/>
                        <a:pt x="26" y="22346"/>
                      </a:cubicBezTo>
                      <a:lnTo>
                        <a:pt x="26" y="18066"/>
                      </a:lnTo>
                      <a:close/>
                      <a:moveTo>
                        <a:pt x="10213" y="22688"/>
                      </a:moveTo>
                      <a:cubicBezTo>
                        <a:pt x="10213" y="25471"/>
                        <a:pt x="10975" y="27703"/>
                        <a:pt x="12524" y="29410"/>
                      </a:cubicBezTo>
                      <a:cubicBezTo>
                        <a:pt x="14074" y="31116"/>
                        <a:pt x="16095" y="31983"/>
                        <a:pt x="18616" y="31983"/>
                      </a:cubicBezTo>
                      <a:cubicBezTo>
                        <a:pt x="21136" y="31983"/>
                        <a:pt x="23105" y="31116"/>
                        <a:pt x="24628" y="29410"/>
                      </a:cubicBezTo>
                      <a:cubicBezTo>
                        <a:pt x="26151" y="27703"/>
                        <a:pt x="26912" y="25392"/>
                        <a:pt x="26912" y="22451"/>
                      </a:cubicBezTo>
                      <a:lnTo>
                        <a:pt x="26912" y="18040"/>
                      </a:lnTo>
                      <a:cubicBezTo>
                        <a:pt x="26912" y="15256"/>
                        <a:pt x="26151" y="13024"/>
                        <a:pt x="24602" y="11291"/>
                      </a:cubicBezTo>
                      <a:cubicBezTo>
                        <a:pt x="23053" y="9558"/>
                        <a:pt x="21031" y="8691"/>
                        <a:pt x="18511" y="8691"/>
                      </a:cubicBezTo>
                      <a:cubicBezTo>
                        <a:pt x="15990" y="8691"/>
                        <a:pt x="13968" y="9558"/>
                        <a:pt x="12472" y="11317"/>
                      </a:cubicBezTo>
                      <a:cubicBezTo>
                        <a:pt x="10975" y="13077"/>
                        <a:pt x="10213" y="15361"/>
                        <a:pt x="10213" y="18223"/>
                      </a:cubicBezTo>
                      <a:lnTo>
                        <a:pt x="10213" y="22688"/>
                      </a:lnTo>
                      <a:close/>
                      <a:moveTo>
                        <a:pt x="21635" y="82216"/>
                      </a:moveTo>
                      <a:lnTo>
                        <a:pt x="14125" y="77883"/>
                      </a:lnTo>
                      <a:lnTo>
                        <a:pt x="56844" y="9479"/>
                      </a:lnTo>
                      <a:lnTo>
                        <a:pt x="64354" y="13812"/>
                      </a:lnTo>
                      <a:lnTo>
                        <a:pt x="21635" y="82216"/>
                      </a:lnTo>
                      <a:close/>
                      <a:moveTo>
                        <a:pt x="42062" y="67301"/>
                      </a:moveTo>
                      <a:cubicBezTo>
                        <a:pt x="42062" y="61918"/>
                        <a:pt x="43795" y="57585"/>
                        <a:pt x="47287" y="54250"/>
                      </a:cubicBezTo>
                      <a:cubicBezTo>
                        <a:pt x="50779" y="50916"/>
                        <a:pt x="55217" y="49261"/>
                        <a:pt x="60625" y="49261"/>
                      </a:cubicBezTo>
                      <a:cubicBezTo>
                        <a:pt x="66034" y="49261"/>
                        <a:pt x="70524" y="50916"/>
                        <a:pt x="73989" y="54250"/>
                      </a:cubicBezTo>
                      <a:cubicBezTo>
                        <a:pt x="77455" y="57585"/>
                        <a:pt x="79188" y="62076"/>
                        <a:pt x="79188" y="67721"/>
                      </a:cubicBezTo>
                      <a:lnTo>
                        <a:pt x="79188" y="71975"/>
                      </a:lnTo>
                      <a:cubicBezTo>
                        <a:pt x="79188" y="77174"/>
                        <a:pt x="77508" y="81481"/>
                        <a:pt x="74173" y="84868"/>
                      </a:cubicBezTo>
                      <a:cubicBezTo>
                        <a:pt x="70839" y="88255"/>
                        <a:pt x="66349" y="89936"/>
                        <a:pt x="60730" y="89936"/>
                      </a:cubicBezTo>
                      <a:cubicBezTo>
                        <a:pt x="55111" y="89936"/>
                        <a:pt x="50595" y="88255"/>
                        <a:pt x="47182" y="84920"/>
                      </a:cubicBezTo>
                      <a:cubicBezTo>
                        <a:pt x="43769" y="81586"/>
                        <a:pt x="42036" y="77148"/>
                        <a:pt x="42036" y="71660"/>
                      </a:cubicBezTo>
                      <a:lnTo>
                        <a:pt x="42036" y="67275"/>
                      </a:lnTo>
                      <a:close/>
                      <a:moveTo>
                        <a:pt x="52276" y="71923"/>
                      </a:moveTo>
                      <a:cubicBezTo>
                        <a:pt x="52276" y="74653"/>
                        <a:pt x="53063" y="76885"/>
                        <a:pt x="54639" y="78618"/>
                      </a:cubicBezTo>
                      <a:cubicBezTo>
                        <a:pt x="56214" y="80351"/>
                        <a:pt x="58262" y="81244"/>
                        <a:pt x="60730" y="81244"/>
                      </a:cubicBezTo>
                      <a:cubicBezTo>
                        <a:pt x="63199" y="81244"/>
                        <a:pt x="65299" y="80404"/>
                        <a:pt x="66769" y="78750"/>
                      </a:cubicBezTo>
                      <a:cubicBezTo>
                        <a:pt x="68239" y="77095"/>
                        <a:pt x="68975" y="74758"/>
                        <a:pt x="68975" y="71739"/>
                      </a:cubicBezTo>
                      <a:lnTo>
                        <a:pt x="68975" y="67222"/>
                      </a:lnTo>
                      <a:cubicBezTo>
                        <a:pt x="68975" y="64413"/>
                        <a:pt x="68187" y="62180"/>
                        <a:pt x="66638" y="60500"/>
                      </a:cubicBezTo>
                      <a:cubicBezTo>
                        <a:pt x="65089" y="58819"/>
                        <a:pt x="63067" y="57979"/>
                        <a:pt x="60625" y="57979"/>
                      </a:cubicBezTo>
                      <a:cubicBezTo>
                        <a:pt x="58183" y="57979"/>
                        <a:pt x="56135" y="58819"/>
                        <a:pt x="54586" y="60500"/>
                      </a:cubicBezTo>
                      <a:cubicBezTo>
                        <a:pt x="53037" y="62180"/>
                        <a:pt x="52276" y="64517"/>
                        <a:pt x="52276" y="67458"/>
                      </a:cubicBezTo>
                      <a:lnTo>
                        <a:pt x="52276" y="71896"/>
                      </a:lnTo>
                      <a:close/>
                    </a:path>
                  </a:pathLst>
                </a:custGeom>
                <a:solidFill>
                  <a:srgbClr val="000000"/>
                </a:solidFill>
                <a:ln w="0" cap="flat">
                  <a:noFill/>
                  <a:prstDash val="solid"/>
                  <a:miter/>
                </a:ln>
              </p:spPr>
              <p:txBody>
                <a:bodyPr rtlCol="0" anchor="ctr"/>
                <a:lstStyle/>
                <a:p>
                  <a:endParaRPr lang="en-US"/>
                </a:p>
              </p:txBody>
            </p:sp>
          </p:grpSp>
          <p:grpSp>
            <p:nvGrpSpPr>
              <p:cNvPr id="72" name="Graphic 630">
                <a:extLst>
                  <a:ext uri="{FF2B5EF4-FFF2-40B4-BE49-F238E27FC236}">
                    <a16:creationId xmlns:a16="http://schemas.microsoft.com/office/drawing/2014/main" id="{483642DF-9CB5-B8B0-D9FA-A0BB6DCDE6DE}"/>
                  </a:ext>
                </a:extLst>
              </p:cNvPr>
              <p:cNvGrpSpPr/>
              <p:nvPr/>
            </p:nvGrpSpPr>
            <p:grpSpPr>
              <a:xfrm>
                <a:off x="9969557" y="5367891"/>
                <a:ext cx="218791" cy="89962"/>
                <a:chOff x="9969557" y="5367891"/>
                <a:chExt cx="218791" cy="89962"/>
              </a:xfrm>
              <a:solidFill>
                <a:srgbClr val="000000"/>
              </a:solidFill>
            </p:grpSpPr>
            <p:sp>
              <p:nvSpPr>
                <p:cNvPr id="77" name="Freeform 76">
                  <a:extLst>
                    <a:ext uri="{FF2B5EF4-FFF2-40B4-BE49-F238E27FC236}">
                      <a16:creationId xmlns:a16="http://schemas.microsoft.com/office/drawing/2014/main" id="{812387BF-2FF7-4D0E-DFB7-8941644F064C}"/>
                    </a:ext>
                  </a:extLst>
                </p:cNvPr>
                <p:cNvSpPr/>
                <p:nvPr/>
              </p:nvSpPr>
              <p:spPr>
                <a:xfrm>
                  <a:off x="9969557" y="5367944"/>
                  <a:ext cx="57342" cy="89909"/>
                </a:xfrm>
                <a:custGeom>
                  <a:avLst/>
                  <a:gdLst>
                    <a:gd name="connsiteX0" fmla="*/ 55400 w 57342"/>
                    <a:gd name="connsiteY0" fmla="*/ 24289 h 89909"/>
                    <a:gd name="connsiteX1" fmla="*/ 52092 w 57342"/>
                    <a:gd name="connsiteY1" fmla="*/ 35738 h 89909"/>
                    <a:gd name="connsiteX2" fmla="*/ 43086 w 57342"/>
                    <a:gd name="connsiteY2" fmla="*/ 43642 h 89909"/>
                    <a:gd name="connsiteX3" fmla="*/ 53641 w 57342"/>
                    <a:gd name="connsiteY3" fmla="*/ 52360 h 89909"/>
                    <a:gd name="connsiteX4" fmla="*/ 57343 w 57342"/>
                    <a:gd name="connsiteY4" fmla="*/ 64859 h 89909"/>
                    <a:gd name="connsiteX5" fmla="*/ 49519 w 57342"/>
                    <a:gd name="connsiteY5" fmla="*/ 83161 h 89909"/>
                    <a:gd name="connsiteX6" fmla="*/ 28724 w 57342"/>
                    <a:gd name="connsiteY6" fmla="*/ 89910 h 89909"/>
                    <a:gd name="connsiteX7" fmla="*/ 7851 w 57342"/>
                    <a:gd name="connsiteY7" fmla="*/ 83108 h 89909"/>
                    <a:gd name="connsiteX8" fmla="*/ 0 w 57342"/>
                    <a:gd name="connsiteY8" fmla="*/ 64832 h 89909"/>
                    <a:gd name="connsiteX9" fmla="*/ 3728 w 57342"/>
                    <a:gd name="connsiteY9" fmla="*/ 52202 h 89909"/>
                    <a:gd name="connsiteX10" fmla="*/ 14178 w 57342"/>
                    <a:gd name="connsiteY10" fmla="*/ 43616 h 89909"/>
                    <a:gd name="connsiteX11" fmla="*/ 5251 w 57342"/>
                    <a:gd name="connsiteY11" fmla="*/ 35712 h 89909"/>
                    <a:gd name="connsiteX12" fmla="*/ 1969 w 57342"/>
                    <a:gd name="connsiteY12" fmla="*/ 24263 h 89909"/>
                    <a:gd name="connsiteX13" fmla="*/ 9190 w 57342"/>
                    <a:gd name="connsiteY13" fmla="*/ 6538 h 89909"/>
                    <a:gd name="connsiteX14" fmla="*/ 28671 w 57342"/>
                    <a:gd name="connsiteY14" fmla="*/ 0 h 89909"/>
                    <a:gd name="connsiteX15" fmla="*/ 48206 w 57342"/>
                    <a:gd name="connsiteY15" fmla="*/ 6538 h 89909"/>
                    <a:gd name="connsiteX16" fmla="*/ 55426 w 57342"/>
                    <a:gd name="connsiteY16" fmla="*/ 24263 h 89909"/>
                    <a:gd name="connsiteX17" fmla="*/ 42718 w 57342"/>
                    <a:gd name="connsiteY17" fmla="*/ 64123 h 89909"/>
                    <a:gd name="connsiteX18" fmla="*/ 38832 w 57342"/>
                    <a:gd name="connsiteY18" fmla="*/ 53646 h 89909"/>
                    <a:gd name="connsiteX19" fmla="*/ 28593 w 57342"/>
                    <a:gd name="connsiteY19" fmla="*/ 49655 h 89909"/>
                    <a:gd name="connsiteX20" fmla="*/ 18405 w 57342"/>
                    <a:gd name="connsiteY20" fmla="*/ 53620 h 89909"/>
                    <a:gd name="connsiteX21" fmla="*/ 14598 w 57342"/>
                    <a:gd name="connsiteY21" fmla="*/ 64150 h 89909"/>
                    <a:gd name="connsiteX22" fmla="*/ 18353 w 57342"/>
                    <a:gd name="connsiteY22" fmla="*/ 74417 h 89909"/>
                    <a:gd name="connsiteX23" fmla="*/ 28724 w 57342"/>
                    <a:gd name="connsiteY23" fmla="*/ 78251 h 89909"/>
                    <a:gd name="connsiteX24" fmla="*/ 39042 w 57342"/>
                    <a:gd name="connsiteY24" fmla="*/ 74522 h 89909"/>
                    <a:gd name="connsiteX25" fmla="*/ 42744 w 57342"/>
                    <a:gd name="connsiteY25" fmla="*/ 64123 h 89909"/>
                    <a:gd name="connsiteX26" fmla="*/ 40854 w 57342"/>
                    <a:gd name="connsiteY26" fmla="*/ 24814 h 89909"/>
                    <a:gd name="connsiteX27" fmla="*/ 37546 w 57342"/>
                    <a:gd name="connsiteY27" fmla="*/ 15414 h 89909"/>
                    <a:gd name="connsiteX28" fmla="*/ 28645 w 57342"/>
                    <a:gd name="connsiteY28" fmla="*/ 11711 h 89909"/>
                    <a:gd name="connsiteX29" fmla="*/ 19823 w 57342"/>
                    <a:gd name="connsiteY29" fmla="*/ 15230 h 89909"/>
                    <a:gd name="connsiteX30" fmla="*/ 16567 w 57342"/>
                    <a:gd name="connsiteY30" fmla="*/ 24814 h 89909"/>
                    <a:gd name="connsiteX31" fmla="*/ 19849 w 57342"/>
                    <a:gd name="connsiteY31" fmla="*/ 34373 h 89909"/>
                    <a:gd name="connsiteX32" fmla="*/ 28724 w 57342"/>
                    <a:gd name="connsiteY32" fmla="*/ 37917 h 89909"/>
                    <a:gd name="connsiteX33" fmla="*/ 37598 w 57342"/>
                    <a:gd name="connsiteY33" fmla="*/ 34373 h 89909"/>
                    <a:gd name="connsiteX34" fmla="*/ 40880 w 57342"/>
                    <a:gd name="connsiteY34" fmla="*/ 24814 h 8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7342" h="89909">
                      <a:moveTo>
                        <a:pt x="55400" y="24289"/>
                      </a:moveTo>
                      <a:cubicBezTo>
                        <a:pt x="55400" y="28569"/>
                        <a:pt x="54297" y="32403"/>
                        <a:pt x="52092" y="35738"/>
                      </a:cubicBezTo>
                      <a:cubicBezTo>
                        <a:pt x="49887" y="39073"/>
                        <a:pt x="46893" y="41725"/>
                        <a:pt x="43086" y="43642"/>
                      </a:cubicBezTo>
                      <a:cubicBezTo>
                        <a:pt x="47655" y="45769"/>
                        <a:pt x="51173" y="48657"/>
                        <a:pt x="53641" y="52360"/>
                      </a:cubicBezTo>
                      <a:cubicBezTo>
                        <a:pt x="56109" y="56062"/>
                        <a:pt x="57343" y="60211"/>
                        <a:pt x="57343" y="64859"/>
                      </a:cubicBezTo>
                      <a:cubicBezTo>
                        <a:pt x="57343" y="72553"/>
                        <a:pt x="54744" y="78645"/>
                        <a:pt x="49519" y="83161"/>
                      </a:cubicBezTo>
                      <a:cubicBezTo>
                        <a:pt x="44320" y="87678"/>
                        <a:pt x="37389" y="89910"/>
                        <a:pt x="28724" y="89910"/>
                      </a:cubicBezTo>
                      <a:cubicBezTo>
                        <a:pt x="20059" y="89910"/>
                        <a:pt x="13075" y="87651"/>
                        <a:pt x="7851" y="83108"/>
                      </a:cubicBezTo>
                      <a:cubicBezTo>
                        <a:pt x="2626" y="78592"/>
                        <a:pt x="0" y="72500"/>
                        <a:pt x="0" y="64832"/>
                      </a:cubicBezTo>
                      <a:cubicBezTo>
                        <a:pt x="0" y="60132"/>
                        <a:pt x="1234" y="55931"/>
                        <a:pt x="3728" y="52202"/>
                      </a:cubicBezTo>
                      <a:cubicBezTo>
                        <a:pt x="6222" y="48473"/>
                        <a:pt x="9688" y="45611"/>
                        <a:pt x="14178" y="43616"/>
                      </a:cubicBezTo>
                      <a:cubicBezTo>
                        <a:pt x="10397" y="41699"/>
                        <a:pt x="7430" y="39047"/>
                        <a:pt x="5251" y="35712"/>
                      </a:cubicBezTo>
                      <a:cubicBezTo>
                        <a:pt x="3072" y="32377"/>
                        <a:pt x="1969" y="28543"/>
                        <a:pt x="1969" y="24263"/>
                      </a:cubicBezTo>
                      <a:cubicBezTo>
                        <a:pt x="1969" y="16805"/>
                        <a:pt x="4385" y="10897"/>
                        <a:pt x="9190" y="6538"/>
                      </a:cubicBezTo>
                      <a:cubicBezTo>
                        <a:pt x="13994" y="2179"/>
                        <a:pt x="20479" y="0"/>
                        <a:pt x="28671" y="0"/>
                      </a:cubicBezTo>
                      <a:cubicBezTo>
                        <a:pt x="36863" y="0"/>
                        <a:pt x="43401" y="2179"/>
                        <a:pt x="48206" y="6538"/>
                      </a:cubicBezTo>
                      <a:cubicBezTo>
                        <a:pt x="53011" y="10897"/>
                        <a:pt x="55426" y="16805"/>
                        <a:pt x="55426" y="24263"/>
                      </a:cubicBezTo>
                      <a:close/>
                      <a:moveTo>
                        <a:pt x="42718" y="64123"/>
                      </a:moveTo>
                      <a:cubicBezTo>
                        <a:pt x="42718" y="59791"/>
                        <a:pt x="41432" y="56298"/>
                        <a:pt x="38832" y="53646"/>
                      </a:cubicBezTo>
                      <a:cubicBezTo>
                        <a:pt x="36233" y="50994"/>
                        <a:pt x="32820" y="49655"/>
                        <a:pt x="28593" y="49655"/>
                      </a:cubicBezTo>
                      <a:cubicBezTo>
                        <a:pt x="24365" y="49655"/>
                        <a:pt x="20952" y="50968"/>
                        <a:pt x="18405" y="53620"/>
                      </a:cubicBezTo>
                      <a:cubicBezTo>
                        <a:pt x="15858" y="56272"/>
                        <a:pt x="14598" y="59765"/>
                        <a:pt x="14598" y="64150"/>
                      </a:cubicBezTo>
                      <a:cubicBezTo>
                        <a:pt x="14598" y="68535"/>
                        <a:pt x="15858" y="71870"/>
                        <a:pt x="18353" y="74417"/>
                      </a:cubicBezTo>
                      <a:cubicBezTo>
                        <a:pt x="20847" y="76990"/>
                        <a:pt x="24313" y="78251"/>
                        <a:pt x="28724" y="78251"/>
                      </a:cubicBezTo>
                      <a:cubicBezTo>
                        <a:pt x="33135" y="78251"/>
                        <a:pt x="36575" y="77017"/>
                        <a:pt x="39042" y="74522"/>
                      </a:cubicBezTo>
                      <a:cubicBezTo>
                        <a:pt x="41510" y="72027"/>
                        <a:pt x="42744" y="68561"/>
                        <a:pt x="42744" y="64123"/>
                      </a:cubicBezTo>
                      <a:close/>
                      <a:moveTo>
                        <a:pt x="40854" y="24814"/>
                      </a:moveTo>
                      <a:cubicBezTo>
                        <a:pt x="40854" y="21007"/>
                        <a:pt x="39751" y="17882"/>
                        <a:pt x="37546" y="15414"/>
                      </a:cubicBezTo>
                      <a:cubicBezTo>
                        <a:pt x="35341" y="12945"/>
                        <a:pt x="32373" y="11711"/>
                        <a:pt x="28645" y="11711"/>
                      </a:cubicBezTo>
                      <a:cubicBezTo>
                        <a:pt x="24917" y="11711"/>
                        <a:pt x="21976" y="12893"/>
                        <a:pt x="19823" y="15230"/>
                      </a:cubicBezTo>
                      <a:cubicBezTo>
                        <a:pt x="17670" y="17567"/>
                        <a:pt x="16567" y="20770"/>
                        <a:pt x="16567" y="24814"/>
                      </a:cubicBezTo>
                      <a:cubicBezTo>
                        <a:pt x="16567" y="28858"/>
                        <a:pt x="17670" y="32009"/>
                        <a:pt x="19849" y="34373"/>
                      </a:cubicBezTo>
                      <a:cubicBezTo>
                        <a:pt x="22029" y="36736"/>
                        <a:pt x="24995" y="37917"/>
                        <a:pt x="28724" y="37917"/>
                      </a:cubicBezTo>
                      <a:cubicBezTo>
                        <a:pt x="32452" y="37917"/>
                        <a:pt x="35393" y="36736"/>
                        <a:pt x="37598" y="34373"/>
                      </a:cubicBezTo>
                      <a:cubicBezTo>
                        <a:pt x="39778" y="32009"/>
                        <a:pt x="40880" y="28832"/>
                        <a:pt x="40880" y="24814"/>
                      </a:cubicBezTo>
                      <a:close/>
                    </a:path>
                  </a:pathLst>
                </a:custGeom>
                <a:solidFill>
                  <a:srgbClr val="000000"/>
                </a:solidFill>
                <a:ln w="0"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id="{278BE675-F57C-A760-A941-9CAB749AE7A0}"/>
                    </a:ext>
                  </a:extLst>
                </p:cNvPr>
                <p:cNvSpPr/>
                <p:nvPr/>
              </p:nvSpPr>
              <p:spPr>
                <a:xfrm>
                  <a:off x="10038847" y="5367917"/>
                  <a:ext cx="57054" cy="89095"/>
                </a:xfrm>
                <a:custGeom>
                  <a:avLst/>
                  <a:gdLst>
                    <a:gd name="connsiteX0" fmla="*/ 42351 w 57054"/>
                    <a:gd name="connsiteY0" fmla="*/ 52123 h 89095"/>
                    <a:gd name="connsiteX1" fmla="*/ 25232 w 57054"/>
                    <a:gd name="connsiteY1" fmla="*/ 59870 h 89095"/>
                    <a:gd name="connsiteX2" fmla="*/ 6853 w 57054"/>
                    <a:gd name="connsiteY2" fmla="*/ 51782 h 89095"/>
                    <a:gd name="connsiteX3" fmla="*/ 0 w 57054"/>
                    <a:gd name="connsiteY3" fmla="*/ 30539 h 89095"/>
                    <a:gd name="connsiteX4" fmla="*/ 3492 w 57054"/>
                    <a:gd name="connsiteY4" fmla="*/ 14862 h 89095"/>
                    <a:gd name="connsiteX5" fmla="*/ 13417 w 57054"/>
                    <a:gd name="connsiteY5" fmla="*/ 3913 h 89095"/>
                    <a:gd name="connsiteX6" fmla="*/ 28330 w 57054"/>
                    <a:gd name="connsiteY6" fmla="*/ 0 h 89095"/>
                    <a:gd name="connsiteX7" fmla="*/ 49309 w 57054"/>
                    <a:gd name="connsiteY7" fmla="*/ 9847 h 89095"/>
                    <a:gd name="connsiteX8" fmla="*/ 57054 w 57054"/>
                    <a:gd name="connsiteY8" fmla="*/ 36237 h 89095"/>
                    <a:gd name="connsiteX9" fmla="*/ 57054 w 57054"/>
                    <a:gd name="connsiteY9" fmla="*/ 40333 h 89095"/>
                    <a:gd name="connsiteX10" fmla="*/ 46368 w 57054"/>
                    <a:gd name="connsiteY10" fmla="*/ 76465 h 89095"/>
                    <a:gd name="connsiteX11" fmla="*/ 14467 w 57054"/>
                    <a:gd name="connsiteY11" fmla="*/ 89095 h 89095"/>
                    <a:gd name="connsiteX12" fmla="*/ 12734 w 57054"/>
                    <a:gd name="connsiteY12" fmla="*/ 89095 h 89095"/>
                    <a:gd name="connsiteX13" fmla="*/ 12734 w 57054"/>
                    <a:gd name="connsiteY13" fmla="*/ 77017 h 89095"/>
                    <a:gd name="connsiteX14" fmla="*/ 14834 w 57054"/>
                    <a:gd name="connsiteY14" fmla="*/ 77017 h 89095"/>
                    <a:gd name="connsiteX15" fmla="*/ 34658 w 57054"/>
                    <a:gd name="connsiteY15" fmla="*/ 70793 h 89095"/>
                    <a:gd name="connsiteX16" fmla="*/ 42403 w 57054"/>
                    <a:gd name="connsiteY16" fmla="*/ 52123 h 89095"/>
                    <a:gd name="connsiteX17" fmla="*/ 28304 w 57054"/>
                    <a:gd name="connsiteY17" fmla="*/ 48473 h 89095"/>
                    <a:gd name="connsiteX18" fmla="*/ 36548 w 57054"/>
                    <a:gd name="connsiteY18" fmla="*/ 45953 h 89095"/>
                    <a:gd name="connsiteX19" fmla="*/ 42508 w 57054"/>
                    <a:gd name="connsiteY19" fmla="*/ 38968 h 89095"/>
                    <a:gd name="connsiteX20" fmla="*/ 42508 w 57054"/>
                    <a:gd name="connsiteY20" fmla="*/ 33270 h 89095"/>
                    <a:gd name="connsiteX21" fmla="*/ 38544 w 57054"/>
                    <a:gd name="connsiteY21" fmla="*/ 17698 h 89095"/>
                    <a:gd name="connsiteX22" fmla="*/ 28278 w 57054"/>
                    <a:gd name="connsiteY22" fmla="*/ 11816 h 89095"/>
                    <a:gd name="connsiteX23" fmla="*/ 18222 w 57054"/>
                    <a:gd name="connsiteY23" fmla="*/ 17016 h 89095"/>
                    <a:gd name="connsiteX24" fmla="*/ 14467 w 57054"/>
                    <a:gd name="connsiteY24" fmla="*/ 30145 h 89095"/>
                    <a:gd name="connsiteX25" fmla="*/ 18248 w 57054"/>
                    <a:gd name="connsiteY25" fmla="*/ 43432 h 89095"/>
                    <a:gd name="connsiteX26" fmla="*/ 28357 w 57054"/>
                    <a:gd name="connsiteY26" fmla="*/ 48473 h 89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7054" h="89095">
                      <a:moveTo>
                        <a:pt x="42351" y="52123"/>
                      </a:moveTo>
                      <a:cubicBezTo>
                        <a:pt x="37467" y="57296"/>
                        <a:pt x="31744" y="59870"/>
                        <a:pt x="25232" y="59870"/>
                      </a:cubicBezTo>
                      <a:cubicBezTo>
                        <a:pt x="17539" y="59870"/>
                        <a:pt x="11422" y="57165"/>
                        <a:pt x="6853" y="51782"/>
                      </a:cubicBezTo>
                      <a:cubicBezTo>
                        <a:pt x="2284" y="46399"/>
                        <a:pt x="0" y="39309"/>
                        <a:pt x="0" y="30539"/>
                      </a:cubicBezTo>
                      <a:cubicBezTo>
                        <a:pt x="0" y="24762"/>
                        <a:pt x="1155" y="19536"/>
                        <a:pt x="3492" y="14862"/>
                      </a:cubicBezTo>
                      <a:cubicBezTo>
                        <a:pt x="5802" y="10162"/>
                        <a:pt x="9111" y="6538"/>
                        <a:pt x="13417" y="3913"/>
                      </a:cubicBezTo>
                      <a:cubicBezTo>
                        <a:pt x="17697" y="1313"/>
                        <a:pt x="22659" y="0"/>
                        <a:pt x="28330" y="0"/>
                      </a:cubicBezTo>
                      <a:cubicBezTo>
                        <a:pt x="37152" y="0"/>
                        <a:pt x="44137" y="3282"/>
                        <a:pt x="49309" y="9847"/>
                      </a:cubicBezTo>
                      <a:cubicBezTo>
                        <a:pt x="54481" y="16412"/>
                        <a:pt x="57054" y="25208"/>
                        <a:pt x="57054" y="36237"/>
                      </a:cubicBezTo>
                      <a:lnTo>
                        <a:pt x="57054" y="40333"/>
                      </a:lnTo>
                      <a:cubicBezTo>
                        <a:pt x="57054" y="56115"/>
                        <a:pt x="53483" y="68167"/>
                        <a:pt x="46368" y="76465"/>
                      </a:cubicBezTo>
                      <a:cubicBezTo>
                        <a:pt x="39226" y="84763"/>
                        <a:pt x="28593" y="88964"/>
                        <a:pt x="14467" y="89095"/>
                      </a:cubicBezTo>
                      <a:lnTo>
                        <a:pt x="12734" y="89095"/>
                      </a:lnTo>
                      <a:lnTo>
                        <a:pt x="12734" y="77017"/>
                      </a:lnTo>
                      <a:lnTo>
                        <a:pt x="14834" y="77017"/>
                      </a:lnTo>
                      <a:cubicBezTo>
                        <a:pt x="23446" y="76885"/>
                        <a:pt x="30063" y="74811"/>
                        <a:pt x="34658" y="70793"/>
                      </a:cubicBezTo>
                      <a:cubicBezTo>
                        <a:pt x="39253" y="66776"/>
                        <a:pt x="41852" y="60552"/>
                        <a:pt x="42403" y="52123"/>
                      </a:cubicBezTo>
                      <a:close/>
                      <a:moveTo>
                        <a:pt x="28304" y="48473"/>
                      </a:moveTo>
                      <a:cubicBezTo>
                        <a:pt x="31218" y="48473"/>
                        <a:pt x="33975" y="47633"/>
                        <a:pt x="36548" y="45953"/>
                      </a:cubicBezTo>
                      <a:cubicBezTo>
                        <a:pt x="39121" y="44272"/>
                        <a:pt x="41090" y="41935"/>
                        <a:pt x="42508" y="38968"/>
                      </a:cubicBezTo>
                      <a:lnTo>
                        <a:pt x="42508" y="33270"/>
                      </a:lnTo>
                      <a:cubicBezTo>
                        <a:pt x="42508" y="26810"/>
                        <a:pt x="41196" y="21637"/>
                        <a:pt x="38544" y="17698"/>
                      </a:cubicBezTo>
                      <a:cubicBezTo>
                        <a:pt x="35892" y="13760"/>
                        <a:pt x="32478" y="11816"/>
                        <a:pt x="28278" y="11816"/>
                      </a:cubicBezTo>
                      <a:cubicBezTo>
                        <a:pt x="24077" y="11816"/>
                        <a:pt x="20716" y="13549"/>
                        <a:pt x="18222" y="17016"/>
                      </a:cubicBezTo>
                      <a:cubicBezTo>
                        <a:pt x="15727" y="20482"/>
                        <a:pt x="14467" y="24867"/>
                        <a:pt x="14467" y="30145"/>
                      </a:cubicBezTo>
                      <a:cubicBezTo>
                        <a:pt x="14467" y="35423"/>
                        <a:pt x="15727" y="40071"/>
                        <a:pt x="18248" y="43432"/>
                      </a:cubicBezTo>
                      <a:cubicBezTo>
                        <a:pt x="20768" y="46793"/>
                        <a:pt x="24129" y="48473"/>
                        <a:pt x="28357" y="48473"/>
                      </a:cubicBezTo>
                      <a:close/>
                    </a:path>
                  </a:pathLst>
                </a:custGeom>
                <a:solidFill>
                  <a:srgbClr val="000000"/>
                </a:solidFill>
                <a:ln w="0"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id="{A3337D2F-5BD7-D449-124B-083BB9F5DF19}"/>
                    </a:ext>
                  </a:extLst>
                </p:cNvPr>
                <p:cNvSpPr/>
                <p:nvPr/>
              </p:nvSpPr>
              <p:spPr>
                <a:xfrm>
                  <a:off x="10109134" y="5367891"/>
                  <a:ext cx="79214" cy="89935"/>
                </a:xfrm>
                <a:custGeom>
                  <a:avLst/>
                  <a:gdLst>
                    <a:gd name="connsiteX0" fmla="*/ 0 w 79214"/>
                    <a:gd name="connsiteY0" fmla="*/ 18092 h 89935"/>
                    <a:gd name="connsiteX1" fmla="*/ 5120 w 79214"/>
                    <a:gd name="connsiteY1" fmla="*/ 5068 h 89935"/>
                    <a:gd name="connsiteX2" fmla="*/ 18511 w 79214"/>
                    <a:gd name="connsiteY2" fmla="*/ 0 h 89935"/>
                    <a:gd name="connsiteX3" fmla="*/ 32006 w 79214"/>
                    <a:gd name="connsiteY3" fmla="*/ 5068 h 89935"/>
                    <a:gd name="connsiteX4" fmla="*/ 37073 w 79214"/>
                    <a:gd name="connsiteY4" fmla="*/ 18381 h 89935"/>
                    <a:gd name="connsiteX5" fmla="*/ 37073 w 79214"/>
                    <a:gd name="connsiteY5" fmla="*/ 22714 h 89935"/>
                    <a:gd name="connsiteX6" fmla="*/ 32006 w 79214"/>
                    <a:gd name="connsiteY6" fmla="*/ 35633 h 89935"/>
                    <a:gd name="connsiteX7" fmla="*/ 18641 w 79214"/>
                    <a:gd name="connsiteY7" fmla="*/ 40675 h 89935"/>
                    <a:gd name="connsiteX8" fmla="*/ 5277 w 79214"/>
                    <a:gd name="connsiteY8" fmla="*/ 35712 h 89935"/>
                    <a:gd name="connsiteX9" fmla="*/ 26 w 79214"/>
                    <a:gd name="connsiteY9" fmla="*/ 22346 h 89935"/>
                    <a:gd name="connsiteX10" fmla="*/ 26 w 79214"/>
                    <a:gd name="connsiteY10" fmla="*/ 18066 h 89935"/>
                    <a:gd name="connsiteX11" fmla="*/ 10213 w 79214"/>
                    <a:gd name="connsiteY11" fmla="*/ 22688 h 89935"/>
                    <a:gd name="connsiteX12" fmla="*/ 12524 w 79214"/>
                    <a:gd name="connsiteY12" fmla="*/ 29410 h 89935"/>
                    <a:gd name="connsiteX13" fmla="*/ 18616 w 79214"/>
                    <a:gd name="connsiteY13" fmla="*/ 31983 h 89935"/>
                    <a:gd name="connsiteX14" fmla="*/ 24628 w 79214"/>
                    <a:gd name="connsiteY14" fmla="*/ 29410 h 89935"/>
                    <a:gd name="connsiteX15" fmla="*/ 26912 w 79214"/>
                    <a:gd name="connsiteY15" fmla="*/ 22451 h 89935"/>
                    <a:gd name="connsiteX16" fmla="*/ 26912 w 79214"/>
                    <a:gd name="connsiteY16" fmla="*/ 18040 h 89935"/>
                    <a:gd name="connsiteX17" fmla="*/ 24602 w 79214"/>
                    <a:gd name="connsiteY17" fmla="*/ 11291 h 89935"/>
                    <a:gd name="connsiteX18" fmla="*/ 18511 w 79214"/>
                    <a:gd name="connsiteY18" fmla="*/ 8691 h 89935"/>
                    <a:gd name="connsiteX19" fmla="*/ 12472 w 79214"/>
                    <a:gd name="connsiteY19" fmla="*/ 11317 h 89935"/>
                    <a:gd name="connsiteX20" fmla="*/ 10213 w 79214"/>
                    <a:gd name="connsiteY20" fmla="*/ 18223 h 89935"/>
                    <a:gd name="connsiteX21" fmla="*/ 10213 w 79214"/>
                    <a:gd name="connsiteY21" fmla="*/ 22688 h 89935"/>
                    <a:gd name="connsiteX22" fmla="*/ 21635 w 79214"/>
                    <a:gd name="connsiteY22" fmla="*/ 82216 h 89935"/>
                    <a:gd name="connsiteX23" fmla="*/ 14125 w 79214"/>
                    <a:gd name="connsiteY23" fmla="*/ 77883 h 89935"/>
                    <a:gd name="connsiteX24" fmla="*/ 56844 w 79214"/>
                    <a:gd name="connsiteY24" fmla="*/ 9479 h 89935"/>
                    <a:gd name="connsiteX25" fmla="*/ 64354 w 79214"/>
                    <a:gd name="connsiteY25" fmla="*/ 13812 h 89935"/>
                    <a:gd name="connsiteX26" fmla="*/ 21635 w 79214"/>
                    <a:gd name="connsiteY26" fmla="*/ 82216 h 89935"/>
                    <a:gd name="connsiteX27" fmla="*/ 42089 w 79214"/>
                    <a:gd name="connsiteY27" fmla="*/ 67301 h 89935"/>
                    <a:gd name="connsiteX28" fmla="*/ 47313 w 79214"/>
                    <a:gd name="connsiteY28" fmla="*/ 54250 h 89935"/>
                    <a:gd name="connsiteX29" fmla="*/ 60651 w 79214"/>
                    <a:gd name="connsiteY29" fmla="*/ 49261 h 89935"/>
                    <a:gd name="connsiteX30" fmla="*/ 74016 w 79214"/>
                    <a:gd name="connsiteY30" fmla="*/ 54250 h 89935"/>
                    <a:gd name="connsiteX31" fmla="*/ 79214 w 79214"/>
                    <a:gd name="connsiteY31" fmla="*/ 67721 h 89935"/>
                    <a:gd name="connsiteX32" fmla="*/ 79214 w 79214"/>
                    <a:gd name="connsiteY32" fmla="*/ 71975 h 89935"/>
                    <a:gd name="connsiteX33" fmla="*/ 74200 w 79214"/>
                    <a:gd name="connsiteY33" fmla="*/ 84868 h 89935"/>
                    <a:gd name="connsiteX34" fmla="*/ 60756 w 79214"/>
                    <a:gd name="connsiteY34" fmla="*/ 89936 h 89935"/>
                    <a:gd name="connsiteX35" fmla="*/ 47208 w 79214"/>
                    <a:gd name="connsiteY35" fmla="*/ 84920 h 89935"/>
                    <a:gd name="connsiteX36" fmla="*/ 42062 w 79214"/>
                    <a:gd name="connsiteY36" fmla="*/ 71660 h 89935"/>
                    <a:gd name="connsiteX37" fmla="*/ 42062 w 79214"/>
                    <a:gd name="connsiteY37" fmla="*/ 67275 h 89935"/>
                    <a:gd name="connsiteX38" fmla="*/ 52302 w 79214"/>
                    <a:gd name="connsiteY38" fmla="*/ 71923 h 89935"/>
                    <a:gd name="connsiteX39" fmla="*/ 54665 w 79214"/>
                    <a:gd name="connsiteY39" fmla="*/ 78618 h 89935"/>
                    <a:gd name="connsiteX40" fmla="*/ 60756 w 79214"/>
                    <a:gd name="connsiteY40" fmla="*/ 81244 h 89935"/>
                    <a:gd name="connsiteX41" fmla="*/ 66795 w 79214"/>
                    <a:gd name="connsiteY41" fmla="*/ 78750 h 89935"/>
                    <a:gd name="connsiteX42" fmla="*/ 69001 w 79214"/>
                    <a:gd name="connsiteY42" fmla="*/ 71739 h 89935"/>
                    <a:gd name="connsiteX43" fmla="*/ 69001 w 79214"/>
                    <a:gd name="connsiteY43" fmla="*/ 67222 h 89935"/>
                    <a:gd name="connsiteX44" fmla="*/ 66664 w 79214"/>
                    <a:gd name="connsiteY44" fmla="*/ 60500 h 89935"/>
                    <a:gd name="connsiteX45" fmla="*/ 60651 w 79214"/>
                    <a:gd name="connsiteY45" fmla="*/ 57979 h 89935"/>
                    <a:gd name="connsiteX46" fmla="*/ 54613 w 79214"/>
                    <a:gd name="connsiteY46" fmla="*/ 60500 h 89935"/>
                    <a:gd name="connsiteX47" fmla="*/ 52302 w 79214"/>
                    <a:gd name="connsiteY47" fmla="*/ 67458 h 89935"/>
                    <a:gd name="connsiteX48" fmla="*/ 52302 w 79214"/>
                    <a:gd name="connsiteY48" fmla="*/ 71896 h 89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214" h="89935">
                      <a:moveTo>
                        <a:pt x="0" y="18092"/>
                      </a:moveTo>
                      <a:cubicBezTo>
                        <a:pt x="0" y="12814"/>
                        <a:pt x="1706" y="8455"/>
                        <a:pt x="5120" y="5068"/>
                      </a:cubicBezTo>
                      <a:cubicBezTo>
                        <a:pt x="8533" y="1681"/>
                        <a:pt x="12997" y="0"/>
                        <a:pt x="18511" y="0"/>
                      </a:cubicBezTo>
                      <a:cubicBezTo>
                        <a:pt x="24024" y="0"/>
                        <a:pt x="28619" y="1681"/>
                        <a:pt x="32006" y="5068"/>
                      </a:cubicBezTo>
                      <a:cubicBezTo>
                        <a:pt x="35393" y="8455"/>
                        <a:pt x="37073" y="12893"/>
                        <a:pt x="37073" y="18381"/>
                      </a:cubicBezTo>
                      <a:lnTo>
                        <a:pt x="37073" y="22714"/>
                      </a:lnTo>
                      <a:cubicBezTo>
                        <a:pt x="37073" y="27966"/>
                        <a:pt x="35367" y="32272"/>
                        <a:pt x="32006" y="35633"/>
                      </a:cubicBezTo>
                      <a:cubicBezTo>
                        <a:pt x="28619" y="38994"/>
                        <a:pt x="24155" y="40675"/>
                        <a:pt x="18641" y="40675"/>
                      </a:cubicBezTo>
                      <a:cubicBezTo>
                        <a:pt x="13128" y="40675"/>
                        <a:pt x="8770" y="39020"/>
                        <a:pt x="5277" y="35712"/>
                      </a:cubicBezTo>
                      <a:cubicBezTo>
                        <a:pt x="1759" y="32403"/>
                        <a:pt x="26" y="27939"/>
                        <a:pt x="26" y="22346"/>
                      </a:cubicBezTo>
                      <a:lnTo>
                        <a:pt x="26" y="18066"/>
                      </a:lnTo>
                      <a:close/>
                      <a:moveTo>
                        <a:pt x="10213" y="22688"/>
                      </a:moveTo>
                      <a:cubicBezTo>
                        <a:pt x="10213" y="25471"/>
                        <a:pt x="10975" y="27703"/>
                        <a:pt x="12524" y="29410"/>
                      </a:cubicBezTo>
                      <a:cubicBezTo>
                        <a:pt x="14073" y="31116"/>
                        <a:pt x="16095" y="31983"/>
                        <a:pt x="18616" y="31983"/>
                      </a:cubicBezTo>
                      <a:cubicBezTo>
                        <a:pt x="21136" y="31983"/>
                        <a:pt x="23105" y="31116"/>
                        <a:pt x="24628" y="29410"/>
                      </a:cubicBezTo>
                      <a:cubicBezTo>
                        <a:pt x="26151" y="27703"/>
                        <a:pt x="26912" y="25392"/>
                        <a:pt x="26912" y="22451"/>
                      </a:cubicBezTo>
                      <a:lnTo>
                        <a:pt x="26912" y="18040"/>
                      </a:lnTo>
                      <a:cubicBezTo>
                        <a:pt x="26912" y="15256"/>
                        <a:pt x="26151" y="13024"/>
                        <a:pt x="24602" y="11291"/>
                      </a:cubicBezTo>
                      <a:cubicBezTo>
                        <a:pt x="23053" y="9558"/>
                        <a:pt x="21031" y="8691"/>
                        <a:pt x="18511" y="8691"/>
                      </a:cubicBezTo>
                      <a:cubicBezTo>
                        <a:pt x="15990" y="8691"/>
                        <a:pt x="13968" y="9558"/>
                        <a:pt x="12472" y="11317"/>
                      </a:cubicBezTo>
                      <a:cubicBezTo>
                        <a:pt x="10975" y="13077"/>
                        <a:pt x="10213" y="15361"/>
                        <a:pt x="10213" y="18223"/>
                      </a:cubicBezTo>
                      <a:lnTo>
                        <a:pt x="10213" y="22688"/>
                      </a:lnTo>
                      <a:close/>
                      <a:moveTo>
                        <a:pt x="21635" y="82216"/>
                      </a:moveTo>
                      <a:lnTo>
                        <a:pt x="14125" y="77883"/>
                      </a:lnTo>
                      <a:lnTo>
                        <a:pt x="56844" y="9479"/>
                      </a:lnTo>
                      <a:lnTo>
                        <a:pt x="64354" y="13812"/>
                      </a:lnTo>
                      <a:lnTo>
                        <a:pt x="21635" y="82216"/>
                      </a:lnTo>
                      <a:close/>
                      <a:moveTo>
                        <a:pt x="42089" y="67301"/>
                      </a:moveTo>
                      <a:cubicBezTo>
                        <a:pt x="42089" y="61918"/>
                        <a:pt x="43821" y="57585"/>
                        <a:pt x="47313" y="54250"/>
                      </a:cubicBezTo>
                      <a:cubicBezTo>
                        <a:pt x="50805" y="50916"/>
                        <a:pt x="55243" y="49261"/>
                        <a:pt x="60651" y="49261"/>
                      </a:cubicBezTo>
                      <a:cubicBezTo>
                        <a:pt x="66060" y="49261"/>
                        <a:pt x="70550" y="50916"/>
                        <a:pt x="74016" y="54250"/>
                      </a:cubicBezTo>
                      <a:cubicBezTo>
                        <a:pt x="77482" y="57585"/>
                        <a:pt x="79214" y="62076"/>
                        <a:pt x="79214" y="67721"/>
                      </a:cubicBezTo>
                      <a:lnTo>
                        <a:pt x="79214" y="71975"/>
                      </a:lnTo>
                      <a:cubicBezTo>
                        <a:pt x="79214" y="77174"/>
                        <a:pt x="77534" y="81481"/>
                        <a:pt x="74200" y="84868"/>
                      </a:cubicBezTo>
                      <a:cubicBezTo>
                        <a:pt x="70865" y="88255"/>
                        <a:pt x="66375" y="89936"/>
                        <a:pt x="60756" y="89936"/>
                      </a:cubicBezTo>
                      <a:cubicBezTo>
                        <a:pt x="55138" y="89936"/>
                        <a:pt x="50622" y="88255"/>
                        <a:pt x="47208" y="84920"/>
                      </a:cubicBezTo>
                      <a:cubicBezTo>
                        <a:pt x="43795" y="81586"/>
                        <a:pt x="42062" y="77148"/>
                        <a:pt x="42062" y="71660"/>
                      </a:cubicBezTo>
                      <a:lnTo>
                        <a:pt x="42062" y="67275"/>
                      </a:lnTo>
                      <a:close/>
                      <a:moveTo>
                        <a:pt x="52302" y="71923"/>
                      </a:moveTo>
                      <a:cubicBezTo>
                        <a:pt x="52302" y="74653"/>
                        <a:pt x="53090" y="76885"/>
                        <a:pt x="54665" y="78618"/>
                      </a:cubicBezTo>
                      <a:cubicBezTo>
                        <a:pt x="56240" y="80351"/>
                        <a:pt x="58288" y="81244"/>
                        <a:pt x="60756" y="81244"/>
                      </a:cubicBezTo>
                      <a:cubicBezTo>
                        <a:pt x="63225" y="81244"/>
                        <a:pt x="65325" y="80404"/>
                        <a:pt x="66795" y="78750"/>
                      </a:cubicBezTo>
                      <a:cubicBezTo>
                        <a:pt x="68266" y="77095"/>
                        <a:pt x="69001" y="74758"/>
                        <a:pt x="69001" y="71739"/>
                      </a:cubicBezTo>
                      <a:lnTo>
                        <a:pt x="69001" y="67222"/>
                      </a:lnTo>
                      <a:cubicBezTo>
                        <a:pt x="69001" y="64413"/>
                        <a:pt x="68213" y="62180"/>
                        <a:pt x="66664" y="60500"/>
                      </a:cubicBezTo>
                      <a:cubicBezTo>
                        <a:pt x="65115" y="58819"/>
                        <a:pt x="63093" y="57979"/>
                        <a:pt x="60651" y="57979"/>
                      </a:cubicBezTo>
                      <a:cubicBezTo>
                        <a:pt x="58209" y="57979"/>
                        <a:pt x="56161" y="58819"/>
                        <a:pt x="54613" y="60500"/>
                      </a:cubicBezTo>
                      <a:cubicBezTo>
                        <a:pt x="53063" y="62180"/>
                        <a:pt x="52302" y="64517"/>
                        <a:pt x="52302" y="67458"/>
                      </a:cubicBezTo>
                      <a:lnTo>
                        <a:pt x="52302" y="71896"/>
                      </a:lnTo>
                      <a:close/>
                    </a:path>
                  </a:pathLst>
                </a:custGeom>
                <a:solidFill>
                  <a:srgbClr val="000000"/>
                </a:solidFill>
                <a:ln w="0" cap="flat">
                  <a:noFill/>
                  <a:prstDash val="solid"/>
                  <a:miter/>
                </a:ln>
              </p:spPr>
              <p:txBody>
                <a:bodyPr rtlCol="0" anchor="ctr"/>
                <a:lstStyle/>
                <a:p>
                  <a:endParaRPr lang="en-US"/>
                </a:p>
              </p:txBody>
            </p:sp>
          </p:grpSp>
          <p:grpSp>
            <p:nvGrpSpPr>
              <p:cNvPr id="73" name="Graphic 630">
                <a:extLst>
                  <a:ext uri="{FF2B5EF4-FFF2-40B4-BE49-F238E27FC236}">
                    <a16:creationId xmlns:a16="http://schemas.microsoft.com/office/drawing/2014/main" id="{732330A2-2E70-34EB-4D6C-79B9F164CB49}"/>
                  </a:ext>
                </a:extLst>
              </p:cNvPr>
              <p:cNvGrpSpPr/>
              <p:nvPr/>
            </p:nvGrpSpPr>
            <p:grpSpPr>
              <a:xfrm>
                <a:off x="10565018" y="5367891"/>
                <a:ext cx="219422" cy="89962"/>
                <a:chOff x="10565018" y="5367891"/>
                <a:chExt cx="219422" cy="89962"/>
              </a:xfrm>
              <a:solidFill>
                <a:srgbClr val="000000"/>
              </a:solidFill>
            </p:grpSpPr>
            <p:sp>
              <p:nvSpPr>
                <p:cNvPr id="74" name="Freeform 73">
                  <a:extLst>
                    <a:ext uri="{FF2B5EF4-FFF2-40B4-BE49-F238E27FC236}">
                      <a16:creationId xmlns:a16="http://schemas.microsoft.com/office/drawing/2014/main" id="{AA359A28-D7F1-2B5E-8D56-F68EA7461D26}"/>
                    </a:ext>
                  </a:extLst>
                </p:cNvPr>
                <p:cNvSpPr/>
                <p:nvPr/>
              </p:nvSpPr>
              <p:spPr>
                <a:xfrm>
                  <a:off x="10565018" y="5367917"/>
                  <a:ext cx="57054" cy="89095"/>
                </a:xfrm>
                <a:custGeom>
                  <a:avLst/>
                  <a:gdLst>
                    <a:gd name="connsiteX0" fmla="*/ 42351 w 57054"/>
                    <a:gd name="connsiteY0" fmla="*/ 52123 h 89095"/>
                    <a:gd name="connsiteX1" fmla="*/ 25232 w 57054"/>
                    <a:gd name="connsiteY1" fmla="*/ 59870 h 89095"/>
                    <a:gd name="connsiteX2" fmla="*/ 6853 w 57054"/>
                    <a:gd name="connsiteY2" fmla="*/ 51782 h 89095"/>
                    <a:gd name="connsiteX3" fmla="*/ 0 w 57054"/>
                    <a:gd name="connsiteY3" fmla="*/ 30539 h 89095"/>
                    <a:gd name="connsiteX4" fmla="*/ 3492 w 57054"/>
                    <a:gd name="connsiteY4" fmla="*/ 14862 h 89095"/>
                    <a:gd name="connsiteX5" fmla="*/ 13417 w 57054"/>
                    <a:gd name="connsiteY5" fmla="*/ 3913 h 89095"/>
                    <a:gd name="connsiteX6" fmla="*/ 28330 w 57054"/>
                    <a:gd name="connsiteY6" fmla="*/ 0 h 89095"/>
                    <a:gd name="connsiteX7" fmla="*/ 49309 w 57054"/>
                    <a:gd name="connsiteY7" fmla="*/ 9847 h 89095"/>
                    <a:gd name="connsiteX8" fmla="*/ 57054 w 57054"/>
                    <a:gd name="connsiteY8" fmla="*/ 36237 h 89095"/>
                    <a:gd name="connsiteX9" fmla="*/ 57054 w 57054"/>
                    <a:gd name="connsiteY9" fmla="*/ 40333 h 89095"/>
                    <a:gd name="connsiteX10" fmla="*/ 46369 w 57054"/>
                    <a:gd name="connsiteY10" fmla="*/ 76465 h 89095"/>
                    <a:gd name="connsiteX11" fmla="*/ 14467 w 57054"/>
                    <a:gd name="connsiteY11" fmla="*/ 89095 h 89095"/>
                    <a:gd name="connsiteX12" fmla="*/ 12734 w 57054"/>
                    <a:gd name="connsiteY12" fmla="*/ 89095 h 89095"/>
                    <a:gd name="connsiteX13" fmla="*/ 12734 w 57054"/>
                    <a:gd name="connsiteY13" fmla="*/ 77017 h 89095"/>
                    <a:gd name="connsiteX14" fmla="*/ 14835 w 57054"/>
                    <a:gd name="connsiteY14" fmla="*/ 77017 h 89095"/>
                    <a:gd name="connsiteX15" fmla="*/ 34659 w 57054"/>
                    <a:gd name="connsiteY15" fmla="*/ 70793 h 89095"/>
                    <a:gd name="connsiteX16" fmla="*/ 42404 w 57054"/>
                    <a:gd name="connsiteY16" fmla="*/ 52123 h 89095"/>
                    <a:gd name="connsiteX17" fmla="*/ 28278 w 57054"/>
                    <a:gd name="connsiteY17" fmla="*/ 48473 h 89095"/>
                    <a:gd name="connsiteX18" fmla="*/ 36523 w 57054"/>
                    <a:gd name="connsiteY18" fmla="*/ 45953 h 89095"/>
                    <a:gd name="connsiteX19" fmla="*/ 42483 w 57054"/>
                    <a:gd name="connsiteY19" fmla="*/ 38968 h 89095"/>
                    <a:gd name="connsiteX20" fmla="*/ 42483 w 57054"/>
                    <a:gd name="connsiteY20" fmla="*/ 33270 h 89095"/>
                    <a:gd name="connsiteX21" fmla="*/ 38518 w 57054"/>
                    <a:gd name="connsiteY21" fmla="*/ 17698 h 89095"/>
                    <a:gd name="connsiteX22" fmla="*/ 28252 w 57054"/>
                    <a:gd name="connsiteY22" fmla="*/ 11816 h 89095"/>
                    <a:gd name="connsiteX23" fmla="*/ 18196 w 57054"/>
                    <a:gd name="connsiteY23" fmla="*/ 17016 h 89095"/>
                    <a:gd name="connsiteX24" fmla="*/ 14441 w 57054"/>
                    <a:gd name="connsiteY24" fmla="*/ 30145 h 89095"/>
                    <a:gd name="connsiteX25" fmla="*/ 18222 w 57054"/>
                    <a:gd name="connsiteY25" fmla="*/ 43432 h 89095"/>
                    <a:gd name="connsiteX26" fmla="*/ 28330 w 57054"/>
                    <a:gd name="connsiteY26" fmla="*/ 48473 h 89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7054" h="89095">
                      <a:moveTo>
                        <a:pt x="42351" y="52123"/>
                      </a:moveTo>
                      <a:cubicBezTo>
                        <a:pt x="37467" y="57296"/>
                        <a:pt x="31744" y="59870"/>
                        <a:pt x="25232" y="59870"/>
                      </a:cubicBezTo>
                      <a:cubicBezTo>
                        <a:pt x="17540" y="59870"/>
                        <a:pt x="11422" y="57165"/>
                        <a:pt x="6853" y="51782"/>
                      </a:cubicBezTo>
                      <a:cubicBezTo>
                        <a:pt x="2285" y="46399"/>
                        <a:pt x="0" y="39309"/>
                        <a:pt x="0" y="30539"/>
                      </a:cubicBezTo>
                      <a:cubicBezTo>
                        <a:pt x="0" y="24762"/>
                        <a:pt x="1156" y="19536"/>
                        <a:pt x="3492" y="14862"/>
                      </a:cubicBezTo>
                      <a:cubicBezTo>
                        <a:pt x="5803" y="10162"/>
                        <a:pt x="9111" y="6538"/>
                        <a:pt x="13417" y="3913"/>
                      </a:cubicBezTo>
                      <a:cubicBezTo>
                        <a:pt x="17697" y="1313"/>
                        <a:pt x="22659" y="0"/>
                        <a:pt x="28330" y="0"/>
                      </a:cubicBezTo>
                      <a:cubicBezTo>
                        <a:pt x="37153" y="0"/>
                        <a:pt x="44137" y="3282"/>
                        <a:pt x="49309" y="9847"/>
                      </a:cubicBezTo>
                      <a:cubicBezTo>
                        <a:pt x="54481" y="16412"/>
                        <a:pt x="57054" y="25208"/>
                        <a:pt x="57054" y="36237"/>
                      </a:cubicBezTo>
                      <a:lnTo>
                        <a:pt x="57054" y="40333"/>
                      </a:lnTo>
                      <a:cubicBezTo>
                        <a:pt x="57054" y="56115"/>
                        <a:pt x="53484" y="68167"/>
                        <a:pt x="46369" y="76465"/>
                      </a:cubicBezTo>
                      <a:cubicBezTo>
                        <a:pt x="39227" y="84763"/>
                        <a:pt x="28593" y="88964"/>
                        <a:pt x="14467" y="89095"/>
                      </a:cubicBezTo>
                      <a:lnTo>
                        <a:pt x="12734" y="89095"/>
                      </a:lnTo>
                      <a:lnTo>
                        <a:pt x="12734" y="77017"/>
                      </a:lnTo>
                      <a:lnTo>
                        <a:pt x="14835" y="77017"/>
                      </a:lnTo>
                      <a:cubicBezTo>
                        <a:pt x="23447" y="76885"/>
                        <a:pt x="30064" y="74811"/>
                        <a:pt x="34659" y="70793"/>
                      </a:cubicBezTo>
                      <a:cubicBezTo>
                        <a:pt x="39253" y="66776"/>
                        <a:pt x="41853" y="60552"/>
                        <a:pt x="42404" y="52123"/>
                      </a:cubicBezTo>
                      <a:close/>
                      <a:moveTo>
                        <a:pt x="28278" y="48473"/>
                      </a:moveTo>
                      <a:cubicBezTo>
                        <a:pt x="31193" y="48473"/>
                        <a:pt x="33950" y="47633"/>
                        <a:pt x="36523" y="45953"/>
                      </a:cubicBezTo>
                      <a:cubicBezTo>
                        <a:pt x="39096" y="44272"/>
                        <a:pt x="41065" y="41935"/>
                        <a:pt x="42483" y="38968"/>
                      </a:cubicBezTo>
                      <a:lnTo>
                        <a:pt x="42483" y="33270"/>
                      </a:lnTo>
                      <a:cubicBezTo>
                        <a:pt x="42483" y="26810"/>
                        <a:pt x="41170" y="21637"/>
                        <a:pt x="38518" y="17698"/>
                      </a:cubicBezTo>
                      <a:cubicBezTo>
                        <a:pt x="35866" y="13760"/>
                        <a:pt x="32453" y="11816"/>
                        <a:pt x="28252" y="11816"/>
                      </a:cubicBezTo>
                      <a:cubicBezTo>
                        <a:pt x="24051" y="11816"/>
                        <a:pt x="20690" y="13549"/>
                        <a:pt x="18196" y="17016"/>
                      </a:cubicBezTo>
                      <a:cubicBezTo>
                        <a:pt x="15701" y="20482"/>
                        <a:pt x="14441" y="24867"/>
                        <a:pt x="14441" y="30145"/>
                      </a:cubicBezTo>
                      <a:cubicBezTo>
                        <a:pt x="14441" y="35423"/>
                        <a:pt x="15701" y="40071"/>
                        <a:pt x="18222" y="43432"/>
                      </a:cubicBezTo>
                      <a:cubicBezTo>
                        <a:pt x="20743" y="46793"/>
                        <a:pt x="24104" y="48473"/>
                        <a:pt x="28330" y="48473"/>
                      </a:cubicBezTo>
                      <a:close/>
                    </a:path>
                  </a:pathLst>
                </a:custGeom>
                <a:solidFill>
                  <a:srgbClr val="000000"/>
                </a:solidFill>
                <a:ln w="0"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4781BC60-576E-0251-0E92-5C820532EE86}"/>
                    </a:ext>
                  </a:extLst>
                </p:cNvPr>
                <p:cNvSpPr/>
                <p:nvPr/>
              </p:nvSpPr>
              <p:spPr>
                <a:xfrm>
                  <a:off x="10635673" y="5367944"/>
                  <a:ext cx="57290" cy="89909"/>
                </a:xfrm>
                <a:custGeom>
                  <a:avLst/>
                  <a:gdLst>
                    <a:gd name="connsiteX0" fmla="*/ 57264 w 57290"/>
                    <a:gd name="connsiteY0" fmla="*/ 51861 h 89909"/>
                    <a:gd name="connsiteX1" fmla="*/ 50201 w 57290"/>
                    <a:gd name="connsiteY1" fmla="*/ 80325 h 89909"/>
                    <a:gd name="connsiteX2" fmla="*/ 28724 w 57290"/>
                    <a:gd name="connsiteY2" fmla="*/ 89910 h 89909"/>
                    <a:gd name="connsiteX3" fmla="*/ 7352 w 57290"/>
                    <a:gd name="connsiteY3" fmla="*/ 80561 h 89909"/>
                    <a:gd name="connsiteX4" fmla="*/ 0 w 57290"/>
                    <a:gd name="connsiteY4" fmla="*/ 52885 h 89909"/>
                    <a:gd name="connsiteX5" fmla="*/ 0 w 57290"/>
                    <a:gd name="connsiteY5" fmla="*/ 37734 h 89909"/>
                    <a:gd name="connsiteX6" fmla="*/ 7063 w 57290"/>
                    <a:gd name="connsiteY6" fmla="*/ 9427 h 89909"/>
                    <a:gd name="connsiteX7" fmla="*/ 28619 w 57290"/>
                    <a:gd name="connsiteY7" fmla="*/ 0 h 89909"/>
                    <a:gd name="connsiteX8" fmla="*/ 50044 w 57290"/>
                    <a:gd name="connsiteY8" fmla="*/ 9191 h 89909"/>
                    <a:gd name="connsiteX9" fmla="*/ 57290 w 57290"/>
                    <a:gd name="connsiteY9" fmla="*/ 36710 h 89909"/>
                    <a:gd name="connsiteX10" fmla="*/ 57290 w 57290"/>
                    <a:gd name="connsiteY10" fmla="*/ 51861 h 89909"/>
                    <a:gd name="connsiteX11" fmla="*/ 42666 w 57290"/>
                    <a:gd name="connsiteY11" fmla="*/ 35528 h 89909"/>
                    <a:gd name="connsiteX12" fmla="*/ 39305 w 57290"/>
                    <a:gd name="connsiteY12" fmla="*/ 17462 h 89909"/>
                    <a:gd name="connsiteX13" fmla="*/ 28619 w 57290"/>
                    <a:gd name="connsiteY13" fmla="*/ 11711 h 89909"/>
                    <a:gd name="connsiteX14" fmla="*/ 18090 w 57290"/>
                    <a:gd name="connsiteY14" fmla="*/ 17147 h 89909"/>
                    <a:gd name="connsiteX15" fmla="*/ 14546 w 57290"/>
                    <a:gd name="connsiteY15" fmla="*/ 34136 h 89909"/>
                    <a:gd name="connsiteX16" fmla="*/ 14546 w 57290"/>
                    <a:gd name="connsiteY16" fmla="*/ 53961 h 89909"/>
                    <a:gd name="connsiteX17" fmla="*/ 17959 w 57290"/>
                    <a:gd name="connsiteY17" fmla="*/ 72238 h 89909"/>
                    <a:gd name="connsiteX18" fmla="*/ 28724 w 57290"/>
                    <a:gd name="connsiteY18" fmla="*/ 78251 h 89909"/>
                    <a:gd name="connsiteX19" fmla="*/ 39121 w 57290"/>
                    <a:gd name="connsiteY19" fmla="*/ 72684 h 89909"/>
                    <a:gd name="connsiteX20" fmla="*/ 42666 w 57290"/>
                    <a:gd name="connsiteY20" fmla="*/ 55274 h 89909"/>
                    <a:gd name="connsiteX21" fmla="*/ 42666 w 57290"/>
                    <a:gd name="connsiteY21" fmla="*/ 35501 h 8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7290" h="89909">
                      <a:moveTo>
                        <a:pt x="57264" y="51861"/>
                      </a:moveTo>
                      <a:cubicBezTo>
                        <a:pt x="57264" y="64439"/>
                        <a:pt x="54901" y="73918"/>
                        <a:pt x="50201" y="80325"/>
                      </a:cubicBezTo>
                      <a:cubicBezTo>
                        <a:pt x="45501" y="86706"/>
                        <a:pt x="38333" y="89910"/>
                        <a:pt x="28724" y="89910"/>
                      </a:cubicBezTo>
                      <a:cubicBezTo>
                        <a:pt x="19114" y="89910"/>
                        <a:pt x="12156" y="86785"/>
                        <a:pt x="7352" y="80561"/>
                      </a:cubicBezTo>
                      <a:cubicBezTo>
                        <a:pt x="2547" y="74338"/>
                        <a:pt x="105" y="65095"/>
                        <a:pt x="0" y="52885"/>
                      </a:cubicBezTo>
                      <a:lnTo>
                        <a:pt x="0" y="37734"/>
                      </a:lnTo>
                      <a:cubicBezTo>
                        <a:pt x="0" y="25156"/>
                        <a:pt x="2363" y="15703"/>
                        <a:pt x="7063" y="9427"/>
                      </a:cubicBezTo>
                      <a:cubicBezTo>
                        <a:pt x="11763" y="3125"/>
                        <a:pt x="18957" y="0"/>
                        <a:pt x="28619" y="0"/>
                      </a:cubicBezTo>
                      <a:cubicBezTo>
                        <a:pt x="38281" y="0"/>
                        <a:pt x="45344" y="3072"/>
                        <a:pt x="50044" y="9191"/>
                      </a:cubicBezTo>
                      <a:cubicBezTo>
                        <a:pt x="54744" y="15309"/>
                        <a:pt x="57160" y="24499"/>
                        <a:pt x="57290" y="36710"/>
                      </a:cubicBezTo>
                      <a:lnTo>
                        <a:pt x="57290" y="51861"/>
                      </a:lnTo>
                      <a:close/>
                      <a:moveTo>
                        <a:pt x="42666" y="35528"/>
                      </a:moveTo>
                      <a:cubicBezTo>
                        <a:pt x="42666" y="27309"/>
                        <a:pt x="41537" y="21296"/>
                        <a:pt x="39305" y="17462"/>
                      </a:cubicBezTo>
                      <a:cubicBezTo>
                        <a:pt x="37073" y="13628"/>
                        <a:pt x="33503" y="11711"/>
                        <a:pt x="28619" y="11711"/>
                      </a:cubicBezTo>
                      <a:cubicBezTo>
                        <a:pt x="23736" y="11711"/>
                        <a:pt x="20348" y="13523"/>
                        <a:pt x="18090" y="17147"/>
                      </a:cubicBezTo>
                      <a:cubicBezTo>
                        <a:pt x="15859" y="20770"/>
                        <a:pt x="14677" y="26442"/>
                        <a:pt x="14546" y="34136"/>
                      </a:cubicBezTo>
                      <a:lnTo>
                        <a:pt x="14546" y="53961"/>
                      </a:lnTo>
                      <a:cubicBezTo>
                        <a:pt x="14546" y="62128"/>
                        <a:pt x="15675" y="68220"/>
                        <a:pt x="17959" y="72238"/>
                      </a:cubicBezTo>
                      <a:cubicBezTo>
                        <a:pt x="20243" y="76255"/>
                        <a:pt x="23840" y="78251"/>
                        <a:pt x="28724" y="78251"/>
                      </a:cubicBezTo>
                      <a:cubicBezTo>
                        <a:pt x="33608" y="78251"/>
                        <a:pt x="36864" y="76386"/>
                        <a:pt x="39121" y="72684"/>
                      </a:cubicBezTo>
                      <a:cubicBezTo>
                        <a:pt x="41353" y="68981"/>
                        <a:pt x="42535" y="63178"/>
                        <a:pt x="42666" y="55274"/>
                      </a:cubicBezTo>
                      <a:lnTo>
                        <a:pt x="42666" y="35501"/>
                      </a:lnTo>
                      <a:close/>
                    </a:path>
                  </a:pathLst>
                </a:custGeom>
                <a:solidFill>
                  <a:srgbClr val="000000"/>
                </a:solidFill>
                <a:ln w="0" cap="flat">
                  <a:noFill/>
                  <a:prstDash val="solid"/>
                  <a:miter/>
                </a:ln>
              </p:spPr>
              <p:txBody>
                <a:bodyPr rtlCol="0" anchor="ctr"/>
                <a:lstStyle/>
                <a:p>
                  <a:endParaRPr lang="en-US"/>
                </a:p>
              </p:txBody>
            </p:sp>
            <p:sp>
              <p:nvSpPr>
                <p:cNvPr id="76" name="Freeform 75">
                  <a:extLst>
                    <a:ext uri="{FF2B5EF4-FFF2-40B4-BE49-F238E27FC236}">
                      <a16:creationId xmlns:a16="http://schemas.microsoft.com/office/drawing/2014/main" id="{B66DAC8C-380C-5A87-434A-95250B3FFE77}"/>
                    </a:ext>
                  </a:extLst>
                </p:cNvPr>
                <p:cNvSpPr/>
                <p:nvPr/>
              </p:nvSpPr>
              <p:spPr>
                <a:xfrm>
                  <a:off x="10705252" y="5367891"/>
                  <a:ext cx="79188" cy="89935"/>
                </a:xfrm>
                <a:custGeom>
                  <a:avLst/>
                  <a:gdLst>
                    <a:gd name="connsiteX0" fmla="*/ 0 w 79188"/>
                    <a:gd name="connsiteY0" fmla="*/ 18092 h 89935"/>
                    <a:gd name="connsiteX1" fmla="*/ 5120 w 79188"/>
                    <a:gd name="connsiteY1" fmla="*/ 5068 h 89935"/>
                    <a:gd name="connsiteX2" fmla="*/ 18511 w 79188"/>
                    <a:gd name="connsiteY2" fmla="*/ 0 h 89935"/>
                    <a:gd name="connsiteX3" fmla="*/ 32006 w 79188"/>
                    <a:gd name="connsiteY3" fmla="*/ 5068 h 89935"/>
                    <a:gd name="connsiteX4" fmla="*/ 37073 w 79188"/>
                    <a:gd name="connsiteY4" fmla="*/ 18381 h 89935"/>
                    <a:gd name="connsiteX5" fmla="*/ 37073 w 79188"/>
                    <a:gd name="connsiteY5" fmla="*/ 22714 h 89935"/>
                    <a:gd name="connsiteX6" fmla="*/ 32006 w 79188"/>
                    <a:gd name="connsiteY6" fmla="*/ 35633 h 89935"/>
                    <a:gd name="connsiteX7" fmla="*/ 18641 w 79188"/>
                    <a:gd name="connsiteY7" fmla="*/ 40675 h 89935"/>
                    <a:gd name="connsiteX8" fmla="*/ 5277 w 79188"/>
                    <a:gd name="connsiteY8" fmla="*/ 35712 h 89935"/>
                    <a:gd name="connsiteX9" fmla="*/ 26 w 79188"/>
                    <a:gd name="connsiteY9" fmla="*/ 22346 h 89935"/>
                    <a:gd name="connsiteX10" fmla="*/ 26 w 79188"/>
                    <a:gd name="connsiteY10" fmla="*/ 18066 h 89935"/>
                    <a:gd name="connsiteX11" fmla="*/ 10213 w 79188"/>
                    <a:gd name="connsiteY11" fmla="*/ 22688 h 89935"/>
                    <a:gd name="connsiteX12" fmla="*/ 12524 w 79188"/>
                    <a:gd name="connsiteY12" fmla="*/ 29410 h 89935"/>
                    <a:gd name="connsiteX13" fmla="*/ 18615 w 79188"/>
                    <a:gd name="connsiteY13" fmla="*/ 31983 h 89935"/>
                    <a:gd name="connsiteX14" fmla="*/ 24628 w 79188"/>
                    <a:gd name="connsiteY14" fmla="*/ 29410 h 89935"/>
                    <a:gd name="connsiteX15" fmla="*/ 26912 w 79188"/>
                    <a:gd name="connsiteY15" fmla="*/ 22451 h 89935"/>
                    <a:gd name="connsiteX16" fmla="*/ 26912 w 79188"/>
                    <a:gd name="connsiteY16" fmla="*/ 18040 h 89935"/>
                    <a:gd name="connsiteX17" fmla="*/ 24602 w 79188"/>
                    <a:gd name="connsiteY17" fmla="*/ 11291 h 89935"/>
                    <a:gd name="connsiteX18" fmla="*/ 18511 w 79188"/>
                    <a:gd name="connsiteY18" fmla="*/ 8691 h 89935"/>
                    <a:gd name="connsiteX19" fmla="*/ 12472 w 79188"/>
                    <a:gd name="connsiteY19" fmla="*/ 11317 h 89935"/>
                    <a:gd name="connsiteX20" fmla="*/ 10213 w 79188"/>
                    <a:gd name="connsiteY20" fmla="*/ 18223 h 89935"/>
                    <a:gd name="connsiteX21" fmla="*/ 10213 w 79188"/>
                    <a:gd name="connsiteY21" fmla="*/ 22688 h 89935"/>
                    <a:gd name="connsiteX22" fmla="*/ 21635 w 79188"/>
                    <a:gd name="connsiteY22" fmla="*/ 82216 h 89935"/>
                    <a:gd name="connsiteX23" fmla="*/ 14125 w 79188"/>
                    <a:gd name="connsiteY23" fmla="*/ 77883 h 89935"/>
                    <a:gd name="connsiteX24" fmla="*/ 56844 w 79188"/>
                    <a:gd name="connsiteY24" fmla="*/ 9479 h 89935"/>
                    <a:gd name="connsiteX25" fmla="*/ 64354 w 79188"/>
                    <a:gd name="connsiteY25" fmla="*/ 13812 h 89935"/>
                    <a:gd name="connsiteX26" fmla="*/ 21635 w 79188"/>
                    <a:gd name="connsiteY26" fmla="*/ 82216 h 89935"/>
                    <a:gd name="connsiteX27" fmla="*/ 42062 w 79188"/>
                    <a:gd name="connsiteY27" fmla="*/ 67301 h 89935"/>
                    <a:gd name="connsiteX28" fmla="*/ 47287 w 79188"/>
                    <a:gd name="connsiteY28" fmla="*/ 54250 h 89935"/>
                    <a:gd name="connsiteX29" fmla="*/ 60625 w 79188"/>
                    <a:gd name="connsiteY29" fmla="*/ 49261 h 89935"/>
                    <a:gd name="connsiteX30" fmla="*/ 73989 w 79188"/>
                    <a:gd name="connsiteY30" fmla="*/ 54250 h 89935"/>
                    <a:gd name="connsiteX31" fmla="*/ 79188 w 79188"/>
                    <a:gd name="connsiteY31" fmla="*/ 67721 h 89935"/>
                    <a:gd name="connsiteX32" fmla="*/ 79188 w 79188"/>
                    <a:gd name="connsiteY32" fmla="*/ 71975 h 89935"/>
                    <a:gd name="connsiteX33" fmla="*/ 74173 w 79188"/>
                    <a:gd name="connsiteY33" fmla="*/ 84868 h 89935"/>
                    <a:gd name="connsiteX34" fmla="*/ 60730 w 79188"/>
                    <a:gd name="connsiteY34" fmla="*/ 89936 h 89935"/>
                    <a:gd name="connsiteX35" fmla="*/ 47182 w 79188"/>
                    <a:gd name="connsiteY35" fmla="*/ 84920 h 89935"/>
                    <a:gd name="connsiteX36" fmla="*/ 42036 w 79188"/>
                    <a:gd name="connsiteY36" fmla="*/ 71660 h 89935"/>
                    <a:gd name="connsiteX37" fmla="*/ 42036 w 79188"/>
                    <a:gd name="connsiteY37" fmla="*/ 67275 h 89935"/>
                    <a:gd name="connsiteX38" fmla="*/ 52276 w 79188"/>
                    <a:gd name="connsiteY38" fmla="*/ 71923 h 89935"/>
                    <a:gd name="connsiteX39" fmla="*/ 54638 w 79188"/>
                    <a:gd name="connsiteY39" fmla="*/ 78618 h 89935"/>
                    <a:gd name="connsiteX40" fmla="*/ 60730 w 79188"/>
                    <a:gd name="connsiteY40" fmla="*/ 81244 h 89935"/>
                    <a:gd name="connsiteX41" fmla="*/ 66769 w 79188"/>
                    <a:gd name="connsiteY41" fmla="*/ 78750 h 89935"/>
                    <a:gd name="connsiteX42" fmla="*/ 68975 w 79188"/>
                    <a:gd name="connsiteY42" fmla="*/ 71739 h 89935"/>
                    <a:gd name="connsiteX43" fmla="*/ 68975 w 79188"/>
                    <a:gd name="connsiteY43" fmla="*/ 67222 h 89935"/>
                    <a:gd name="connsiteX44" fmla="*/ 66638 w 79188"/>
                    <a:gd name="connsiteY44" fmla="*/ 60500 h 89935"/>
                    <a:gd name="connsiteX45" fmla="*/ 60625 w 79188"/>
                    <a:gd name="connsiteY45" fmla="*/ 57979 h 89935"/>
                    <a:gd name="connsiteX46" fmla="*/ 54586 w 79188"/>
                    <a:gd name="connsiteY46" fmla="*/ 60500 h 89935"/>
                    <a:gd name="connsiteX47" fmla="*/ 52276 w 79188"/>
                    <a:gd name="connsiteY47" fmla="*/ 67458 h 89935"/>
                    <a:gd name="connsiteX48" fmla="*/ 52276 w 79188"/>
                    <a:gd name="connsiteY48" fmla="*/ 71896 h 89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35">
                      <a:moveTo>
                        <a:pt x="0" y="18092"/>
                      </a:moveTo>
                      <a:cubicBezTo>
                        <a:pt x="0" y="12814"/>
                        <a:pt x="1706" y="8455"/>
                        <a:pt x="5120" y="5068"/>
                      </a:cubicBezTo>
                      <a:cubicBezTo>
                        <a:pt x="8533" y="1681"/>
                        <a:pt x="12997" y="0"/>
                        <a:pt x="18511" y="0"/>
                      </a:cubicBezTo>
                      <a:cubicBezTo>
                        <a:pt x="24024" y="0"/>
                        <a:pt x="28619" y="1681"/>
                        <a:pt x="32006" y="5068"/>
                      </a:cubicBezTo>
                      <a:cubicBezTo>
                        <a:pt x="35393" y="8455"/>
                        <a:pt x="37073" y="12893"/>
                        <a:pt x="37073" y="18381"/>
                      </a:cubicBezTo>
                      <a:lnTo>
                        <a:pt x="37073" y="22714"/>
                      </a:lnTo>
                      <a:cubicBezTo>
                        <a:pt x="37073" y="27966"/>
                        <a:pt x="35393" y="32272"/>
                        <a:pt x="32006" y="35633"/>
                      </a:cubicBezTo>
                      <a:cubicBezTo>
                        <a:pt x="28619" y="38994"/>
                        <a:pt x="24155" y="40675"/>
                        <a:pt x="18641" y="40675"/>
                      </a:cubicBezTo>
                      <a:cubicBezTo>
                        <a:pt x="13128" y="40675"/>
                        <a:pt x="8769" y="39020"/>
                        <a:pt x="5277" y="35712"/>
                      </a:cubicBezTo>
                      <a:cubicBezTo>
                        <a:pt x="1759" y="32403"/>
                        <a:pt x="26" y="27939"/>
                        <a:pt x="26" y="22346"/>
                      </a:cubicBezTo>
                      <a:lnTo>
                        <a:pt x="26" y="18066"/>
                      </a:lnTo>
                      <a:close/>
                      <a:moveTo>
                        <a:pt x="10213" y="22688"/>
                      </a:moveTo>
                      <a:cubicBezTo>
                        <a:pt x="10213" y="25471"/>
                        <a:pt x="10975" y="27703"/>
                        <a:pt x="12524" y="29410"/>
                      </a:cubicBezTo>
                      <a:cubicBezTo>
                        <a:pt x="14073" y="31116"/>
                        <a:pt x="16095" y="31983"/>
                        <a:pt x="18615" y="31983"/>
                      </a:cubicBezTo>
                      <a:cubicBezTo>
                        <a:pt x="21136" y="31983"/>
                        <a:pt x="23105" y="31116"/>
                        <a:pt x="24628" y="29410"/>
                      </a:cubicBezTo>
                      <a:cubicBezTo>
                        <a:pt x="26151" y="27703"/>
                        <a:pt x="26912" y="25392"/>
                        <a:pt x="26912" y="22451"/>
                      </a:cubicBezTo>
                      <a:lnTo>
                        <a:pt x="26912" y="18040"/>
                      </a:lnTo>
                      <a:cubicBezTo>
                        <a:pt x="26912" y="15256"/>
                        <a:pt x="26151" y="13024"/>
                        <a:pt x="24602" y="11291"/>
                      </a:cubicBezTo>
                      <a:cubicBezTo>
                        <a:pt x="23053" y="9558"/>
                        <a:pt x="21031" y="8691"/>
                        <a:pt x="18511" y="8691"/>
                      </a:cubicBezTo>
                      <a:cubicBezTo>
                        <a:pt x="15990" y="8691"/>
                        <a:pt x="13968" y="9558"/>
                        <a:pt x="12472" y="11317"/>
                      </a:cubicBezTo>
                      <a:cubicBezTo>
                        <a:pt x="10975" y="13077"/>
                        <a:pt x="10213" y="15361"/>
                        <a:pt x="10213" y="18223"/>
                      </a:cubicBezTo>
                      <a:lnTo>
                        <a:pt x="10213" y="22688"/>
                      </a:lnTo>
                      <a:close/>
                      <a:moveTo>
                        <a:pt x="21635" y="82216"/>
                      </a:moveTo>
                      <a:lnTo>
                        <a:pt x="14125" y="77883"/>
                      </a:lnTo>
                      <a:lnTo>
                        <a:pt x="56844" y="9479"/>
                      </a:lnTo>
                      <a:lnTo>
                        <a:pt x="64354" y="13812"/>
                      </a:lnTo>
                      <a:lnTo>
                        <a:pt x="21635" y="82216"/>
                      </a:lnTo>
                      <a:close/>
                      <a:moveTo>
                        <a:pt x="42062" y="67301"/>
                      </a:moveTo>
                      <a:cubicBezTo>
                        <a:pt x="42062" y="61918"/>
                        <a:pt x="43795" y="57585"/>
                        <a:pt x="47287" y="54250"/>
                      </a:cubicBezTo>
                      <a:cubicBezTo>
                        <a:pt x="50779" y="50916"/>
                        <a:pt x="55217" y="49261"/>
                        <a:pt x="60625" y="49261"/>
                      </a:cubicBezTo>
                      <a:cubicBezTo>
                        <a:pt x="66034" y="49261"/>
                        <a:pt x="70523" y="50916"/>
                        <a:pt x="73989" y="54250"/>
                      </a:cubicBezTo>
                      <a:cubicBezTo>
                        <a:pt x="77455" y="57585"/>
                        <a:pt x="79188" y="62076"/>
                        <a:pt x="79188" y="67721"/>
                      </a:cubicBezTo>
                      <a:lnTo>
                        <a:pt x="79188" y="71975"/>
                      </a:lnTo>
                      <a:cubicBezTo>
                        <a:pt x="79188" y="77174"/>
                        <a:pt x="77508" y="81481"/>
                        <a:pt x="74173" y="84868"/>
                      </a:cubicBezTo>
                      <a:cubicBezTo>
                        <a:pt x="70839" y="88255"/>
                        <a:pt x="66349" y="89936"/>
                        <a:pt x="60730" y="89936"/>
                      </a:cubicBezTo>
                      <a:cubicBezTo>
                        <a:pt x="55111" y="89936"/>
                        <a:pt x="50595" y="88255"/>
                        <a:pt x="47182" y="84920"/>
                      </a:cubicBezTo>
                      <a:cubicBezTo>
                        <a:pt x="43769" y="81586"/>
                        <a:pt x="42036" y="77148"/>
                        <a:pt x="42036" y="71660"/>
                      </a:cubicBezTo>
                      <a:lnTo>
                        <a:pt x="42036" y="67275"/>
                      </a:lnTo>
                      <a:close/>
                      <a:moveTo>
                        <a:pt x="52276" y="71923"/>
                      </a:moveTo>
                      <a:cubicBezTo>
                        <a:pt x="52276" y="74653"/>
                        <a:pt x="53063" y="76885"/>
                        <a:pt x="54638" y="78618"/>
                      </a:cubicBezTo>
                      <a:cubicBezTo>
                        <a:pt x="56214" y="80351"/>
                        <a:pt x="58262" y="81244"/>
                        <a:pt x="60730" y="81244"/>
                      </a:cubicBezTo>
                      <a:cubicBezTo>
                        <a:pt x="63198" y="81244"/>
                        <a:pt x="65299" y="80404"/>
                        <a:pt x="66769" y="78750"/>
                      </a:cubicBezTo>
                      <a:cubicBezTo>
                        <a:pt x="68239" y="77095"/>
                        <a:pt x="68975" y="74758"/>
                        <a:pt x="68975" y="71739"/>
                      </a:cubicBezTo>
                      <a:lnTo>
                        <a:pt x="68975" y="67222"/>
                      </a:lnTo>
                      <a:cubicBezTo>
                        <a:pt x="68975" y="64413"/>
                        <a:pt x="68187" y="62180"/>
                        <a:pt x="66638" y="60500"/>
                      </a:cubicBezTo>
                      <a:cubicBezTo>
                        <a:pt x="65089" y="58819"/>
                        <a:pt x="63067" y="57979"/>
                        <a:pt x="60625" y="57979"/>
                      </a:cubicBezTo>
                      <a:cubicBezTo>
                        <a:pt x="58183" y="57979"/>
                        <a:pt x="56135" y="58819"/>
                        <a:pt x="54586" y="60500"/>
                      </a:cubicBezTo>
                      <a:cubicBezTo>
                        <a:pt x="53037" y="62180"/>
                        <a:pt x="52276" y="64517"/>
                        <a:pt x="52276" y="67458"/>
                      </a:cubicBezTo>
                      <a:lnTo>
                        <a:pt x="52276" y="71896"/>
                      </a:lnTo>
                      <a:close/>
                    </a:path>
                  </a:pathLst>
                </a:custGeom>
                <a:solidFill>
                  <a:srgbClr val="000000"/>
                </a:solidFill>
                <a:ln w="0" cap="flat">
                  <a:noFill/>
                  <a:prstDash val="solid"/>
                  <a:miter/>
                </a:ln>
              </p:spPr>
              <p:txBody>
                <a:bodyPr rtlCol="0" anchor="ctr"/>
                <a:lstStyle/>
                <a:p>
                  <a:endParaRPr lang="en-US"/>
                </a:p>
              </p:txBody>
            </p:sp>
          </p:grpSp>
        </p:grpSp>
        <p:grpSp>
          <p:nvGrpSpPr>
            <p:cNvPr id="15" name="Graphic 630">
              <a:extLst>
                <a:ext uri="{FF2B5EF4-FFF2-40B4-BE49-F238E27FC236}">
                  <a16:creationId xmlns:a16="http://schemas.microsoft.com/office/drawing/2014/main" id="{A9297466-6A55-C0FF-EB5F-39F1024A83F7}"/>
                </a:ext>
              </a:extLst>
            </p:cNvPr>
            <p:cNvGrpSpPr/>
            <p:nvPr/>
          </p:nvGrpSpPr>
          <p:grpSpPr>
            <a:xfrm>
              <a:off x="5200116" y="5964409"/>
              <a:ext cx="5619296" cy="89988"/>
              <a:chOff x="5200116" y="5964409"/>
              <a:chExt cx="5619296" cy="89988"/>
            </a:xfrm>
            <a:solidFill>
              <a:srgbClr val="000000"/>
            </a:solidFill>
          </p:grpSpPr>
          <p:grpSp>
            <p:nvGrpSpPr>
              <p:cNvPr id="23" name="Graphic 630">
                <a:extLst>
                  <a:ext uri="{FF2B5EF4-FFF2-40B4-BE49-F238E27FC236}">
                    <a16:creationId xmlns:a16="http://schemas.microsoft.com/office/drawing/2014/main" id="{09133048-D847-A951-FC06-28BD81F83134}"/>
                  </a:ext>
                </a:extLst>
              </p:cNvPr>
              <p:cNvGrpSpPr/>
              <p:nvPr/>
            </p:nvGrpSpPr>
            <p:grpSpPr>
              <a:xfrm>
                <a:off x="5200116" y="5964409"/>
                <a:ext cx="219448" cy="89988"/>
                <a:chOff x="5200116" y="5964409"/>
                <a:chExt cx="219448" cy="89988"/>
              </a:xfrm>
              <a:solidFill>
                <a:srgbClr val="000000"/>
              </a:solidFill>
            </p:grpSpPr>
            <p:sp>
              <p:nvSpPr>
                <p:cNvPr id="61" name="Freeform 60">
                  <a:extLst>
                    <a:ext uri="{FF2B5EF4-FFF2-40B4-BE49-F238E27FC236}">
                      <a16:creationId xmlns:a16="http://schemas.microsoft.com/office/drawing/2014/main" id="{19F98484-011A-E2C9-71D9-0017216E5F76}"/>
                    </a:ext>
                  </a:extLst>
                </p:cNvPr>
                <p:cNvSpPr/>
                <p:nvPr/>
              </p:nvSpPr>
              <p:spPr>
                <a:xfrm>
                  <a:off x="5200116" y="5964462"/>
                  <a:ext cx="57054" cy="89095"/>
                </a:xfrm>
                <a:custGeom>
                  <a:avLst/>
                  <a:gdLst>
                    <a:gd name="connsiteX0" fmla="*/ 42351 w 57054"/>
                    <a:gd name="connsiteY0" fmla="*/ 52123 h 89095"/>
                    <a:gd name="connsiteX1" fmla="*/ 25232 w 57054"/>
                    <a:gd name="connsiteY1" fmla="*/ 59869 h 89095"/>
                    <a:gd name="connsiteX2" fmla="*/ 6853 w 57054"/>
                    <a:gd name="connsiteY2" fmla="*/ 51782 h 89095"/>
                    <a:gd name="connsiteX3" fmla="*/ 0 w 57054"/>
                    <a:gd name="connsiteY3" fmla="*/ 30539 h 89095"/>
                    <a:gd name="connsiteX4" fmla="*/ 3492 w 57054"/>
                    <a:gd name="connsiteY4" fmla="*/ 14862 h 89095"/>
                    <a:gd name="connsiteX5" fmla="*/ 13417 w 57054"/>
                    <a:gd name="connsiteY5" fmla="*/ 3913 h 89095"/>
                    <a:gd name="connsiteX6" fmla="*/ 28330 w 57054"/>
                    <a:gd name="connsiteY6" fmla="*/ 0 h 89095"/>
                    <a:gd name="connsiteX7" fmla="*/ 49309 w 57054"/>
                    <a:gd name="connsiteY7" fmla="*/ 9847 h 89095"/>
                    <a:gd name="connsiteX8" fmla="*/ 57054 w 57054"/>
                    <a:gd name="connsiteY8" fmla="*/ 36236 h 89095"/>
                    <a:gd name="connsiteX9" fmla="*/ 57054 w 57054"/>
                    <a:gd name="connsiteY9" fmla="*/ 40333 h 89095"/>
                    <a:gd name="connsiteX10" fmla="*/ 46368 w 57054"/>
                    <a:gd name="connsiteY10" fmla="*/ 76465 h 89095"/>
                    <a:gd name="connsiteX11" fmla="*/ 14467 w 57054"/>
                    <a:gd name="connsiteY11" fmla="*/ 89095 h 89095"/>
                    <a:gd name="connsiteX12" fmla="*/ 12734 w 57054"/>
                    <a:gd name="connsiteY12" fmla="*/ 89095 h 89095"/>
                    <a:gd name="connsiteX13" fmla="*/ 12734 w 57054"/>
                    <a:gd name="connsiteY13" fmla="*/ 77016 h 89095"/>
                    <a:gd name="connsiteX14" fmla="*/ 14835 w 57054"/>
                    <a:gd name="connsiteY14" fmla="*/ 77016 h 89095"/>
                    <a:gd name="connsiteX15" fmla="*/ 34658 w 57054"/>
                    <a:gd name="connsiteY15" fmla="*/ 70793 h 89095"/>
                    <a:gd name="connsiteX16" fmla="*/ 42404 w 57054"/>
                    <a:gd name="connsiteY16" fmla="*/ 52123 h 89095"/>
                    <a:gd name="connsiteX17" fmla="*/ 28304 w 57054"/>
                    <a:gd name="connsiteY17" fmla="*/ 48447 h 89095"/>
                    <a:gd name="connsiteX18" fmla="*/ 36549 w 57054"/>
                    <a:gd name="connsiteY18" fmla="*/ 45926 h 89095"/>
                    <a:gd name="connsiteX19" fmla="*/ 42509 w 57054"/>
                    <a:gd name="connsiteY19" fmla="*/ 38941 h 89095"/>
                    <a:gd name="connsiteX20" fmla="*/ 42509 w 57054"/>
                    <a:gd name="connsiteY20" fmla="*/ 33243 h 89095"/>
                    <a:gd name="connsiteX21" fmla="*/ 38544 w 57054"/>
                    <a:gd name="connsiteY21" fmla="*/ 17672 h 89095"/>
                    <a:gd name="connsiteX22" fmla="*/ 28278 w 57054"/>
                    <a:gd name="connsiteY22" fmla="*/ 11790 h 89095"/>
                    <a:gd name="connsiteX23" fmla="*/ 18222 w 57054"/>
                    <a:gd name="connsiteY23" fmla="*/ 16989 h 89095"/>
                    <a:gd name="connsiteX24" fmla="*/ 14467 w 57054"/>
                    <a:gd name="connsiteY24" fmla="*/ 30119 h 89095"/>
                    <a:gd name="connsiteX25" fmla="*/ 18248 w 57054"/>
                    <a:gd name="connsiteY25" fmla="*/ 43406 h 89095"/>
                    <a:gd name="connsiteX26" fmla="*/ 28357 w 57054"/>
                    <a:gd name="connsiteY26" fmla="*/ 48447 h 89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7054" h="89095">
                      <a:moveTo>
                        <a:pt x="42351" y="52123"/>
                      </a:moveTo>
                      <a:cubicBezTo>
                        <a:pt x="37467" y="57296"/>
                        <a:pt x="31743" y="59869"/>
                        <a:pt x="25232" y="59869"/>
                      </a:cubicBezTo>
                      <a:cubicBezTo>
                        <a:pt x="17539" y="59869"/>
                        <a:pt x="11421" y="57165"/>
                        <a:pt x="6853" y="51782"/>
                      </a:cubicBezTo>
                      <a:cubicBezTo>
                        <a:pt x="2284" y="46399"/>
                        <a:pt x="0" y="39309"/>
                        <a:pt x="0" y="30539"/>
                      </a:cubicBezTo>
                      <a:cubicBezTo>
                        <a:pt x="0" y="24762"/>
                        <a:pt x="1155" y="19536"/>
                        <a:pt x="3492" y="14862"/>
                      </a:cubicBezTo>
                      <a:cubicBezTo>
                        <a:pt x="5802" y="10162"/>
                        <a:pt x="9111" y="6538"/>
                        <a:pt x="13417" y="3913"/>
                      </a:cubicBezTo>
                      <a:cubicBezTo>
                        <a:pt x="17697" y="1313"/>
                        <a:pt x="22659" y="0"/>
                        <a:pt x="28330" y="0"/>
                      </a:cubicBezTo>
                      <a:cubicBezTo>
                        <a:pt x="37152" y="0"/>
                        <a:pt x="44137" y="3282"/>
                        <a:pt x="49309" y="9847"/>
                      </a:cubicBezTo>
                      <a:cubicBezTo>
                        <a:pt x="54481" y="16412"/>
                        <a:pt x="57054" y="25208"/>
                        <a:pt x="57054" y="36236"/>
                      </a:cubicBezTo>
                      <a:lnTo>
                        <a:pt x="57054" y="40333"/>
                      </a:lnTo>
                      <a:cubicBezTo>
                        <a:pt x="57054" y="56114"/>
                        <a:pt x="53484" y="68167"/>
                        <a:pt x="46368" y="76465"/>
                      </a:cubicBezTo>
                      <a:cubicBezTo>
                        <a:pt x="39227" y="84763"/>
                        <a:pt x="28593" y="88964"/>
                        <a:pt x="14467" y="89095"/>
                      </a:cubicBezTo>
                      <a:lnTo>
                        <a:pt x="12734" y="89095"/>
                      </a:lnTo>
                      <a:lnTo>
                        <a:pt x="12734" y="77016"/>
                      </a:lnTo>
                      <a:lnTo>
                        <a:pt x="14835" y="77016"/>
                      </a:lnTo>
                      <a:cubicBezTo>
                        <a:pt x="23447" y="76885"/>
                        <a:pt x="30063" y="74811"/>
                        <a:pt x="34658" y="70793"/>
                      </a:cubicBezTo>
                      <a:cubicBezTo>
                        <a:pt x="39253" y="66776"/>
                        <a:pt x="41852" y="60552"/>
                        <a:pt x="42404" y="52123"/>
                      </a:cubicBezTo>
                      <a:close/>
                      <a:moveTo>
                        <a:pt x="28304" y="48447"/>
                      </a:moveTo>
                      <a:cubicBezTo>
                        <a:pt x="31219" y="48447"/>
                        <a:pt x="33976" y="47607"/>
                        <a:pt x="36549" y="45926"/>
                      </a:cubicBezTo>
                      <a:cubicBezTo>
                        <a:pt x="39122" y="44245"/>
                        <a:pt x="41091" y="41909"/>
                        <a:pt x="42509" y="38941"/>
                      </a:cubicBezTo>
                      <a:lnTo>
                        <a:pt x="42509" y="33243"/>
                      </a:lnTo>
                      <a:cubicBezTo>
                        <a:pt x="42509" y="26784"/>
                        <a:pt x="41196" y="21611"/>
                        <a:pt x="38544" y="17672"/>
                      </a:cubicBezTo>
                      <a:cubicBezTo>
                        <a:pt x="35892" y="13760"/>
                        <a:pt x="32479" y="11790"/>
                        <a:pt x="28278" y="11790"/>
                      </a:cubicBezTo>
                      <a:cubicBezTo>
                        <a:pt x="24077" y="11790"/>
                        <a:pt x="20716" y="13523"/>
                        <a:pt x="18222" y="16989"/>
                      </a:cubicBezTo>
                      <a:cubicBezTo>
                        <a:pt x="15727" y="20455"/>
                        <a:pt x="14467" y="24841"/>
                        <a:pt x="14467" y="30119"/>
                      </a:cubicBezTo>
                      <a:cubicBezTo>
                        <a:pt x="14467" y="35397"/>
                        <a:pt x="15727" y="40044"/>
                        <a:pt x="18248" y="43406"/>
                      </a:cubicBezTo>
                      <a:cubicBezTo>
                        <a:pt x="20769" y="46766"/>
                        <a:pt x="24129" y="48447"/>
                        <a:pt x="28357" y="48447"/>
                      </a:cubicBezTo>
                      <a:close/>
                    </a:path>
                  </a:pathLst>
                </a:custGeom>
                <a:solidFill>
                  <a:srgbClr val="000000"/>
                </a:solidFill>
                <a:ln w="0"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3D5D58B3-0DA5-95FB-64CF-497C808B460F}"/>
                    </a:ext>
                  </a:extLst>
                </p:cNvPr>
                <p:cNvSpPr/>
                <p:nvPr/>
              </p:nvSpPr>
              <p:spPr>
                <a:xfrm>
                  <a:off x="5274552" y="5965407"/>
                  <a:ext cx="35997" cy="87808"/>
                </a:xfrm>
                <a:custGeom>
                  <a:avLst/>
                  <a:gdLst>
                    <a:gd name="connsiteX0" fmla="*/ 35997 w 35997"/>
                    <a:gd name="connsiteY0" fmla="*/ 87783 h 87808"/>
                    <a:gd name="connsiteX1" fmla="*/ 21451 w 35997"/>
                    <a:gd name="connsiteY1" fmla="*/ 87783 h 87808"/>
                    <a:gd name="connsiteX2" fmla="*/ 21451 w 35997"/>
                    <a:gd name="connsiteY2" fmla="*/ 17489 h 87808"/>
                    <a:gd name="connsiteX3" fmla="*/ 0 w 35997"/>
                    <a:gd name="connsiteY3" fmla="*/ 24814 h 87808"/>
                    <a:gd name="connsiteX4" fmla="*/ 0 w 35997"/>
                    <a:gd name="connsiteY4" fmla="*/ 12552 h 87808"/>
                    <a:gd name="connsiteX5" fmla="*/ 34133 w 35997"/>
                    <a:gd name="connsiteY5" fmla="*/ 0 h 87808"/>
                    <a:gd name="connsiteX6" fmla="*/ 35997 w 35997"/>
                    <a:gd name="connsiteY6" fmla="*/ 0 h 87808"/>
                    <a:gd name="connsiteX7" fmla="*/ 35997 w 35997"/>
                    <a:gd name="connsiteY7" fmla="*/ 87809 h 87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997" h="87808">
                      <a:moveTo>
                        <a:pt x="35997" y="87783"/>
                      </a:moveTo>
                      <a:lnTo>
                        <a:pt x="21451" y="87783"/>
                      </a:lnTo>
                      <a:lnTo>
                        <a:pt x="21451" y="17489"/>
                      </a:lnTo>
                      <a:lnTo>
                        <a:pt x="0" y="24814"/>
                      </a:lnTo>
                      <a:lnTo>
                        <a:pt x="0" y="12552"/>
                      </a:lnTo>
                      <a:lnTo>
                        <a:pt x="34133" y="0"/>
                      </a:lnTo>
                      <a:lnTo>
                        <a:pt x="35997" y="0"/>
                      </a:lnTo>
                      <a:lnTo>
                        <a:pt x="35997" y="87809"/>
                      </a:lnTo>
                      <a:close/>
                    </a:path>
                  </a:pathLst>
                </a:custGeom>
                <a:solidFill>
                  <a:srgbClr val="000000"/>
                </a:solidFill>
                <a:ln w="0"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id="{A2B3814D-613F-2B61-6E31-8E40D134D63E}"/>
                    </a:ext>
                  </a:extLst>
                </p:cNvPr>
                <p:cNvSpPr/>
                <p:nvPr/>
              </p:nvSpPr>
              <p:spPr>
                <a:xfrm>
                  <a:off x="5340376" y="5964409"/>
                  <a:ext cx="79188" cy="89988"/>
                </a:xfrm>
                <a:custGeom>
                  <a:avLst/>
                  <a:gdLst>
                    <a:gd name="connsiteX0" fmla="*/ 0 w 79188"/>
                    <a:gd name="connsiteY0" fmla="*/ 18092 h 89988"/>
                    <a:gd name="connsiteX1" fmla="*/ 5120 w 79188"/>
                    <a:gd name="connsiteY1" fmla="*/ 5068 h 89988"/>
                    <a:gd name="connsiteX2" fmla="*/ 18510 w 79188"/>
                    <a:gd name="connsiteY2" fmla="*/ 0 h 89988"/>
                    <a:gd name="connsiteX3" fmla="*/ 32006 w 79188"/>
                    <a:gd name="connsiteY3" fmla="*/ 5068 h 89988"/>
                    <a:gd name="connsiteX4" fmla="*/ 37074 w 79188"/>
                    <a:gd name="connsiteY4" fmla="*/ 18381 h 89988"/>
                    <a:gd name="connsiteX5" fmla="*/ 37074 w 79188"/>
                    <a:gd name="connsiteY5" fmla="*/ 22713 h 89988"/>
                    <a:gd name="connsiteX6" fmla="*/ 32006 w 79188"/>
                    <a:gd name="connsiteY6" fmla="*/ 35633 h 89988"/>
                    <a:gd name="connsiteX7" fmla="*/ 18642 w 79188"/>
                    <a:gd name="connsiteY7" fmla="*/ 40675 h 89988"/>
                    <a:gd name="connsiteX8" fmla="*/ 5277 w 79188"/>
                    <a:gd name="connsiteY8" fmla="*/ 35711 h 89988"/>
                    <a:gd name="connsiteX9" fmla="*/ 26 w 79188"/>
                    <a:gd name="connsiteY9" fmla="*/ 22346 h 89988"/>
                    <a:gd name="connsiteX10" fmla="*/ 26 w 79188"/>
                    <a:gd name="connsiteY10" fmla="*/ 18066 h 89988"/>
                    <a:gd name="connsiteX11" fmla="*/ 10214 w 79188"/>
                    <a:gd name="connsiteY11" fmla="*/ 22713 h 89988"/>
                    <a:gd name="connsiteX12" fmla="*/ 12524 w 79188"/>
                    <a:gd name="connsiteY12" fmla="*/ 29436 h 89988"/>
                    <a:gd name="connsiteX13" fmla="*/ 18615 w 79188"/>
                    <a:gd name="connsiteY13" fmla="*/ 32009 h 89988"/>
                    <a:gd name="connsiteX14" fmla="*/ 24628 w 79188"/>
                    <a:gd name="connsiteY14" fmla="*/ 29436 h 89988"/>
                    <a:gd name="connsiteX15" fmla="*/ 26912 w 79188"/>
                    <a:gd name="connsiteY15" fmla="*/ 22477 h 89988"/>
                    <a:gd name="connsiteX16" fmla="*/ 26912 w 79188"/>
                    <a:gd name="connsiteY16" fmla="*/ 18066 h 89988"/>
                    <a:gd name="connsiteX17" fmla="*/ 24602 w 79188"/>
                    <a:gd name="connsiteY17" fmla="*/ 11317 h 89988"/>
                    <a:gd name="connsiteX18" fmla="*/ 18510 w 79188"/>
                    <a:gd name="connsiteY18" fmla="*/ 8717 h 89988"/>
                    <a:gd name="connsiteX19" fmla="*/ 12472 w 79188"/>
                    <a:gd name="connsiteY19" fmla="*/ 11343 h 89988"/>
                    <a:gd name="connsiteX20" fmla="*/ 10214 w 79188"/>
                    <a:gd name="connsiteY20" fmla="*/ 18250 h 89988"/>
                    <a:gd name="connsiteX21" fmla="*/ 10214 w 79188"/>
                    <a:gd name="connsiteY21" fmla="*/ 22713 h 89988"/>
                    <a:gd name="connsiteX22" fmla="*/ 21635 w 79188"/>
                    <a:gd name="connsiteY22" fmla="*/ 82215 h 89988"/>
                    <a:gd name="connsiteX23" fmla="*/ 14126 w 79188"/>
                    <a:gd name="connsiteY23" fmla="*/ 77883 h 89988"/>
                    <a:gd name="connsiteX24" fmla="*/ 56844 w 79188"/>
                    <a:gd name="connsiteY24" fmla="*/ 9479 h 89988"/>
                    <a:gd name="connsiteX25" fmla="*/ 64354 w 79188"/>
                    <a:gd name="connsiteY25" fmla="*/ 13812 h 89988"/>
                    <a:gd name="connsiteX26" fmla="*/ 21635 w 79188"/>
                    <a:gd name="connsiteY26" fmla="*/ 82215 h 89988"/>
                    <a:gd name="connsiteX27" fmla="*/ 42062 w 79188"/>
                    <a:gd name="connsiteY27" fmla="*/ 67327 h 89988"/>
                    <a:gd name="connsiteX28" fmla="*/ 47287 w 79188"/>
                    <a:gd name="connsiteY28" fmla="*/ 54276 h 89988"/>
                    <a:gd name="connsiteX29" fmla="*/ 60625 w 79188"/>
                    <a:gd name="connsiteY29" fmla="*/ 49288 h 89988"/>
                    <a:gd name="connsiteX30" fmla="*/ 73989 w 79188"/>
                    <a:gd name="connsiteY30" fmla="*/ 54276 h 89988"/>
                    <a:gd name="connsiteX31" fmla="*/ 79188 w 79188"/>
                    <a:gd name="connsiteY31" fmla="*/ 67747 h 89988"/>
                    <a:gd name="connsiteX32" fmla="*/ 79188 w 79188"/>
                    <a:gd name="connsiteY32" fmla="*/ 72027 h 89988"/>
                    <a:gd name="connsiteX33" fmla="*/ 74173 w 79188"/>
                    <a:gd name="connsiteY33" fmla="*/ 84920 h 89988"/>
                    <a:gd name="connsiteX34" fmla="*/ 60730 w 79188"/>
                    <a:gd name="connsiteY34" fmla="*/ 89988 h 89988"/>
                    <a:gd name="connsiteX35" fmla="*/ 47182 w 79188"/>
                    <a:gd name="connsiteY35" fmla="*/ 84973 h 89988"/>
                    <a:gd name="connsiteX36" fmla="*/ 42036 w 79188"/>
                    <a:gd name="connsiteY36" fmla="*/ 71712 h 89988"/>
                    <a:gd name="connsiteX37" fmla="*/ 42036 w 79188"/>
                    <a:gd name="connsiteY37" fmla="*/ 67327 h 89988"/>
                    <a:gd name="connsiteX38" fmla="*/ 52276 w 79188"/>
                    <a:gd name="connsiteY38" fmla="*/ 71948 h 89988"/>
                    <a:gd name="connsiteX39" fmla="*/ 54639 w 79188"/>
                    <a:gd name="connsiteY39" fmla="*/ 78645 h 89988"/>
                    <a:gd name="connsiteX40" fmla="*/ 60730 w 79188"/>
                    <a:gd name="connsiteY40" fmla="*/ 81270 h 89988"/>
                    <a:gd name="connsiteX41" fmla="*/ 66769 w 79188"/>
                    <a:gd name="connsiteY41" fmla="*/ 78776 h 89988"/>
                    <a:gd name="connsiteX42" fmla="*/ 68975 w 79188"/>
                    <a:gd name="connsiteY42" fmla="*/ 71764 h 89988"/>
                    <a:gd name="connsiteX43" fmla="*/ 68975 w 79188"/>
                    <a:gd name="connsiteY43" fmla="*/ 67248 h 89988"/>
                    <a:gd name="connsiteX44" fmla="*/ 66638 w 79188"/>
                    <a:gd name="connsiteY44" fmla="*/ 60526 h 89988"/>
                    <a:gd name="connsiteX45" fmla="*/ 60625 w 79188"/>
                    <a:gd name="connsiteY45" fmla="*/ 58005 h 89988"/>
                    <a:gd name="connsiteX46" fmla="*/ 54586 w 79188"/>
                    <a:gd name="connsiteY46" fmla="*/ 60526 h 89988"/>
                    <a:gd name="connsiteX47" fmla="*/ 52276 w 79188"/>
                    <a:gd name="connsiteY47" fmla="*/ 67485 h 89988"/>
                    <a:gd name="connsiteX48" fmla="*/ 52276 w 79188"/>
                    <a:gd name="connsiteY48" fmla="*/ 71922 h 89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88">
                      <a:moveTo>
                        <a:pt x="0" y="18092"/>
                      </a:moveTo>
                      <a:cubicBezTo>
                        <a:pt x="0" y="12814"/>
                        <a:pt x="1707" y="8455"/>
                        <a:pt x="5120" y="5068"/>
                      </a:cubicBezTo>
                      <a:cubicBezTo>
                        <a:pt x="8533" y="1680"/>
                        <a:pt x="12997" y="0"/>
                        <a:pt x="18510" y="0"/>
                      </a:cubicBezTo>
                      <a:cubicBezTo>
                        <a:pt x="24024" y="0"/>
                        <a:pt x="28619" y="1707"/>
                        <a:pt x="32006" y="5068"/>
                      </a:cubicBezTo>
                      <a:cubicBezTo>
                        <a:pt x="35393" y="8455"/>
                        <a:pt x="37074" y="12893"/>
                        <a:pt x="37074" y="18381"/>
                      </a:cubicBezTo>
                      <a:lnTo>
                        <a:pt x="37074" y="22713"/>
                      </a:lnTo>
                      <a:cubicBezTo>
                        <a:pt x="37074" y="27965"/>
                        <a:pt x="35393" y="32272"/>
                        <a:pt x="32006" y="35633"/>
                      </a:cubicBezTo>
                      <a:cubicBezTo>
                        <a:pt x="28619" y="38994"/>
                        <a:pt x="24155" y="40675"/>
                        <a:pt x="18642" y="40675"/>
                      </a:cubicBezTo>
                      <a:cubicBezTo>
                        <a:pt x="13128" y="40675"/>
                        <a:pt x="8769" y="39020"/>
                        <a:pt x="5277" y="35711"/>
                      </a:cubicBezTo>
                      <a:cubicBezTo>
                        <a:pt x="1759" y="32403"/>
                        <a:pt x="26" y="27939"/>
                        <a:pt x="26" y="22346"/>
                      </a:cubicBezTo>
                      <a:lnTo>
                        <a:pt x="26" y="18066"/>
                      </a:lnTo>
                      <a:close/>
                      <a:moveTo>
                        <a:pt x="10214" y="22713"/>
                      </a:moveTo>
                      <a:cubicBezTo>
                        <a:pt x="10214" y="25497"/>
                        <a:pt x="10975" y="27729"/>
                        <a:pt x="12524" y="29436"/>
                      </a:cubicBezTo>
                      <a:cubicBezTo>
                        <a:pt x="14073" y="31142"/>
                        <a:pt x="16095" y="32009"/>
                        <a:pt x="18615" y="32009"/>
                      </a:cubicBezTo>
                      <a:cubicBezTo>
                        <a:pt x="21136" y="32009"/>
                        <a:pt x="23105" y="31142"/>
                        <a:pt x="24628" y="29436"/>
                      </a:cubicBezTo>
                      <a:cubicBezTo>
                        <a:pt x="26151" y="27729"/>
                        <a:pt x="26912" y="25418"/>
                        <a:pt x="26912" y="22477"/>
                      </a:cubicBezTo>
                      <a:lnTo>
                        <a:pt x="26912" y="18066"/>
                      </a:lnTo>
                      <a:cubicBezTo>
                        <a:pt x="26912" y="15282"/>
                        <a:pt x="26151" y="13050"/>
                        <a:pt x="24602" y="11317"/>
                      </a:cubicBezTo>
                      <a:cubicBezTo>
                        <a:pt x="23053" y="9584"/>
                        <a:pt x="21031" y="8717"/>
                        <a:pt x="18510" y="8717"/>
                      </a:cubicBezTo>
                      <a:cubicBezTo>
                        <a:pt x="15990" y="8717"/>
                        <a:pt x="13968" y="9584"/>
                        <a:pt x="12472" y="11343"/>
                      </a:cubicBezTo>
                      <a:cubicBezTo>
                        <a:pt x="10975" y="13103"/>
                        <a:pt x="10214" y="15387"/>
                        <a:pt x="10214" y="18250"/>
                      </a:cubicBezTo>
                      <a:lnTo>
                        <a:pt x="10214" y="22713"/>
                      </a:lnTo>
                      <a:close/>
                      <a:moveTo>
                        <a:pt x="21635" y="82215"/>
                      </a:moveTo>
                      <a:lnTo>
                        <a:pt x="14126" y="77883"/>
                      </a:lnTo>
                      <a:lnTo>
                        <a:pt x="56844" y="9479"/>
                      </a:lnTo>
                      <a:lnTo>
                        <a:pt x="64354" y="13812"/>
                      </a:lnTo>
                      <a:lnTo>
                        <a:pt x="21635" y="82215"/>
                      </a:lnTo>
                      <a:close/>
                      <a:moveTo>
                        <a:pt x="42062" y="67327"/>
                      </a:moveTo>
                      <a:cubicBezTo>
                        <a:pt x="42062" y="61970"/>
                        <a:pt x="43795" y="57611"/>
                        <a:pt x="47287" y="54276"/>
                      </a:cubicBezTo>
                      <a:cubicBezTo>
                        <a:pt x="50779" y="50942"/>
                        <a:pt x="55217" y="49288"/>
                        <a:pt x="60625" y="49288"/>
                      </a:cubicBezTo>
                      <a:cubicBezTo>
                        <a:pt x="66034" y="49288"/>
                        <a:pt x="70524" y="50942"/>
                        <a:pt x="73989" y="54276"/>
                      </a:cubicBezTo>
                      <a:cubicBezTo>
                        <a:pt x="77455" y="57611"/>
                        <a:pt x="79188" y="62101"/>
                        <a:pt x="79188" y="67747"/>
                      </a:cubicBezTo>
                      <a:lnTo>
                        <a:pt x="79188" y="72027"/>
                      </a:lnTo>
                      <a:cubicBezTo>
                        <a:pt x="79188" y="77227"/>
                        <a:pt x="77508" y="81533"/>
                        <a:pt x="74173" y="84920"/>
                      </a:cubicBezTo>
                      <a:cubicBezTo>
                        <a:pt x="70839" y="88308"/>
                        <a:pt x="66349" y="89988"/>
                        <a:pt x="60730" y="89988"/>
                      </a:cubicBezTo>
                      <a:cubicBezTo>
                        <a:pt x="55111" y="89988"/>
                        <a:pt x="50595" y="88308"/>
                        <a:pt x="47182" y="84973"/>
                      </a:cubicBezTo>
                      <a:cubicBezTo>
                        <a:pt x="43769" y="81638"/>
                        <a:pt x="42036" y="77200"/>
                        <a:pt x="42036" y="71712"/>
                      </a:cubicBezTo>
                      <a:lnTo>
                        <a:pt x="42036" y="67327"/>
                      </a:lnTo>
                      <a:close/>
                      <a:moveTo>
                        <a:pt x="52276" y="71948"/>
                      </a:moveTo>
                      <a:cubicBezTo>
                        <a:pt x="52276" y="74679"/>
                        <a:pt x="53063" y="76912"/>
                        <a:pt x="54639" y="78645"/>
                      </a:cubicBezTo>
                      <a:cubicBezTo>
                        <a:pt x="56214" y="80377"/>
                        <a:pt x="58262" y="81270"/>
                        <a:pt x="60730" y="81270"/>
                      </a:cubicBezTo>
                      <a:cubicBezTo>
                        <a:pt x="63198" y="81270"/>
                        <a:pt x="65299" y="80430"/>
                        <a:pt x="66769" y="78776"/>
                      </a:cubicBezTo>
                      <a:cubicBezTo>
                        <a:pt x="68239" y="77121"/>
                        <a:pt x="68975" y="74785"/>
                        <a:pt x="68975" y="71764"/>
                      </a:cubicBezTo>
                      <a:lnTo>
                        <a:pt x="68975" y="67248"/>
                      </a:lnTo>
                      <a:cubicBezTo>
                        <a:pt x="68975" y="64439"/>
                        <a:pt x="68187" y="62207"/>
                        <a:pt x="66638" y="60526"/>
                      </a:cubicBezTo>
                      <a:cubicBezTo>
                        <a:pt x="65089" y="58845"/>
                        <a:pt x="63067" y="58005"/>
                        <a:pt x="60625" y="58005"/>
                      </a:cubicBezTo>
                      <a:cubicBezTo>
                        <a:pt x="58183" y="58005"/>
                        <a:pt x="56135" y="58845"/>
                        <a:pt x="54586" y="60526"/>
                      </a:cubicBezTo>
                      <a:cubicBezTo>
                        <a:pt x="53037" y="62207"/>
                        <a:pt x="52276" y="64543"/>
                        <a:pt x="52276" y="67485"/>
                      </a:cubicBezTo>
                      <a:lnTo>
                        <a:pt x="52276" y="71922"/>
                      </a:lnTo>
                      <a:close/>
                    </a:path>
                  </a:pathLst>
                </a:custGeom>
                <a:solidFill>
                  <a:srgbClr val="000000"/>
                </a:solidFill>
                <a:ln w="0" cap="flat">
                  <a:noFill/>
                  <a:prstDash val="solid"/>
                  <a:miter/>
                </a:ln>
              </p:spPr>
              <p:txBody>
                <a:bodyPr rtlCol="0" anchor="ctr"/>
                <a:lstStyle/>
                <a:p>
                  <a:endParaRPr lang="en-US"/>
                </a:p>
              </p:txBody>
            </p:sp>
          </p:grpSp>
          <p:grpSp>
            <p:nvGrpSpPr>
              <p:cNvPr id="24" name="Graphic 630">
                <a:extLst>
                  <a:ext uri="{FF2B5EF4-FFF2-40B4-BE49-F238E27FC236}">
                    <a16:creationId xmlns:a16="http://schemas.microsoft.com/office/drawing/2014/main" id="{316FE5AF-8C6B-F5D9-61C0-9CCB58C8BA61}"/>
                  </a:ext>
                </a:extLst>
              </p:cNvPr>
              <p:cNvGrpSpPr/>
              <p:nvPr/>
            </p:nvGrpSpPr>
            <p:grpSpPr>
              <a:xfrm>
                <a:off x="5796234" y="5964409"/>
                <a:ext cx="219422" cy="89988"/>
                <a:chOff x="5796234" y="5964409"/>
                <a:chExt cx="219422" cy="89988"/>
              </a:xfrm>
              <a:solidFill>
                <a:srgbClr val="000000"/>
              </a:solidFill>
            </p:grpSpPr>
            <p:sp>
              <p:nvSpPr>
                <p:cNvPr id="58" name="Freeform 57">
                  <a:extLst>
                    <a:ext uri="{FF2B5EF4-FFF2-40B4-BE49-F238E27FC236}">
                      <a16:creationId xmlns:a16="http://schemas.microsoft.com/office/drawing/2014/main" id="{3476712E-0762-8525-6C66-861A846FD944}"/>
                    </a:ext>
                  </a:extLst>
                </p:cNvPr>
                <p:cNvSpPr/>
                <p:nvPr/>
              </p:nvSpPr>
              <p:spPr>
                <a:xfrm>
                  <a:off x="5796234" y="5964462"/>
                  <a:ext cx="57054" cy="89095"/>
                </a:xfrm>
                <a:custGeom>
                  <a:avLst/>
                  <a:gdLst>
                    <a:gd name="connsiteX0" fmla="*/ 42351 w 57054"/>
                    <a:gd name="connsiteY0" fmla="*/ 52123 h 89095"/>
                    <a:gd name="connsiteX1" fmla="*/ 25232 w 57054"/>
                    <a:gd name="connsiteY1" fmla="*/ 59869 h 89095"/>
                    <a:gd name="connsiteX2" fmla="*/ 6853 w 57054"/>
                    <a:gd name="connsiteY2" fmla="*/ 51782 h 89095"/>
                    <a:gd name="connsiteX3" fmla="*/ 0 w 57054"/>
                    <a:gd name="connsiteY3" fmla="*/ 30539 h 89095"/>
                    <a:gd name="connsiteX4" fmla="*/ 3492 w 57054"/>
                    <a:gd name="connsiteY4" fmla="*/ 14862 h 89095"/>
                    <a:gd name="connsiteX5" fmla="*/ 13417 w 57054"/>
                    <a:gd name="connsiteY5" fmla="*/ 3913 h 89095"/>
                    <a:gd name="connsiteX6" fmla="*/ 28330 w 57054"/>
                    <a:gd name="connsiteY6" fmla="*/ 0 h 89095"/>
                    <a:gd name="connsiteX7" fmla="*/ 49309 w 57054"/>
                    <a:gd name="connsiteY7" fmla="*/ 9847 h 89095"/>
                    <a:gd name="connsiteX8" fmla="*/ 57054 w 57054"/>
                    <a:gd name="connsiteY8" fmla="*/ 36236 h 89095"/>
                    <a:gd name="connsiteX9" fmla="*/ 57054 w 57054"/>
                    <a:gd name="connsiteY9" fmla="*/ 40333 h 89095"/>
                    <a:gd name="connsiteX10" fmla="*/ 46369 w 57054"/>
                    <a:gd name="connsiteY10" fmla="*/ 76465 h 89095"/>
                    <a:gd name="connsiteX11" fmla="*/ 14467 w 57054"/>
                    <a:gd name="connsiteY11" fmla="*/ 89095 h 89095"/>
                    <a:gd name="connsiteX12" fmla="*/ 12734 w 57054"/>
                    <a:gd name="connsiteY12" fmla="*/ 89095 h 89095"/>
                    <a:gd name="connsiteX13" fmla="*/ 12734 w 57054"/>
                    <a:gd name="connsiteY13" fmla="*/ 77016 h 89095"/>
                    <a:gd name="connsiteX14" fmla="*/ 14835 w 57054"/>
                    <a:gd name="connsiteY14" fmla="*/ 77016 h 89095"/>
                    <a:gd name="connsiteX15" fmla="*/ 34659 w 57054"/>
                    <a:gd name="connsiteY15" fmla="*/ 70793 h 89095"/>
                    <a:gd name="connsiteX16" fmla="*/ 42404 w 57054"/>
                    <a:gd name="connsiteY16" fmla="*/ 52123 h 89095"/>
                    <a:gd name="connsiteX17" fmla="*/ 28278 w 57054"/>
                    <a:gd name="connsiteY17" fmla="*/ 48447 h 89095"/>
                    <a:gd name="connsiteX18" fmla="*/ 36523 w 57054"/>
                    <a:gd name="connsiteY18" fmla="*/ 45926 h 89095"/>
                    <a:gd name="connsiteX19" fmla="*/ 42483 w 57054"/>
                    <a:gd name="connsiteY19" fmla="*/ 38941 h 89095"/>
                    <a:gd name="connsiteX20" fmla="*/ 42483 w 57054"/>
                    <a:gd name="connsiteY20" fmla="*/ 33243 h 89095"/>
                    <a:gd name="connsiteX21" fmla="*/ 38518 w 57054"/>
                    <a:gd name="connsiteY21" fmla="*/ 17672 h 89095"/>
                    <a:gd name="connsiteX22" fmla="*/ 28252 w 57054"/>
                    <a:gd name="connsiteY22" fmla="*/ 11790 h 89095"/>
                    <a:gd name="connsiteX23" fmla="*/ 18196 w 57054"/>
                    <a:gd name="connsiteY23" fmla="*/ 16989 h 89095"/>
                    <a:gd name="connsiteX24" fmla="*/ 14441 w 57054"/>
                    <a:gd name="connsiteY24" fmla="*/ 30119 h 89095"/>
                    <a:gd name="connsiteX25" fmla="*/ 18222 w 57054"/>
                    <a:gd name="connsiteY25" fmla="*/ 43406 h 89095"/>
                    <a:gd name="connsiteX26" fmla="*/ 28330 w 57054"/>
                    <a:gd name="connsiteY26" fmla="*/ 48447 h 89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7054" h="89095">
                      <a:moveTo>
                        <a:pt x="42351" y="52123"/>
                      </a:moveTo>
                      <a:cubicBezTo>
                        <a:pt x="37467" y="57296"/>
                        <a:pt x="31744" y="59869"/>
                        <a:pt x="25232" y="59869"/>
                      </a:cubicBezTo>
                      <a:cubicBezTo>
                        <a:pt x="17540" y="59869"/>
                        <a:pt x="11422" y="57165"/>
                        <a:pt x="6853" y="51782"/>
                      </a:cubicBezTo>
                      <a:cubicBezTo>
                        <a:pt x="2285" y="46399"/>
                        <a:pt x="0" y="39309"/>
                        <a:pt x="0" y="30539"/>
                      </a:cubicBezTo>
                      <a:cubicBezTo>
                        <a:pt x="0" y="24762"/>
                        <a:pt x="1156" y="19536"/>
                        <a:pt x="3492" y="14862"/>
                      </a:cubicBezTo>
                      <a:cubicBezTo>
                        <a:pt x="5803" y="10162"/>
                        <a:pt x="9111" y="6538"/>
                        <a:pt x="13417" y="3913"/>
                      </a:cubicBezTo>
                      <a:cubicBezTo>
                        <a:pt x="17697" y="1313"/>
                        <a:pt x="22659" y="0"/>
                        <a:pt x="28330" y="0"/>
                      </a:cubicBezTo>
                      <a:cubicBezTo>
                        <a:pt x="37153" y="0"/>
                        <a:pt x="44137" y="3282"/>
                        <a:pt x="49309" y="9847"/>
                      </a:cubicBezTo>
                      <a:cubicBezTo>
                        <a:pt x="54481" y="16412"/>
                        <a:pt x="57054" y="25208"/>
                        <a:pt x="57054" y="36236"/>
                      </a:cubicBezTo>
                      <a:lnTo>
                        <a:pt x="57054" y="40333"/>
                      </a:lnTo>
                      <a:cubicBezTo>
                        <a:pt x="57054" y="56114"/>
                        <a:pt x="53484" y="68167"/>
                        <a:pt x="46369" y="76465"/>
                      </a:cubicBezTo>
                      <a:cubicBezTo>
                        <a:pt x="39227" y="84763"/>
                        <a:pt x="28593" y="88964"/>
                        <a:pt x="14467" y="89095"/>
                      </a:cubicBezTo>
                      <a:lnTo>
                        <a:pt x="12734" y="89095"/>
                      </a:lnTo>
                      <a:lnTo>
                        <a:pt x="12734" y="77016"/>
                      </a:lnTo>
                      <a:lnTo>
                        <a:pt x="14835" y="77016"/>
                      </a:lnTo>
                      <a:cubicBezTo>
                        <a:pt x="23447" y="76885"/>
                        <a:pt x="30064" y="74811"/>
                        <a:pt x="34659" y="70793"/>
                      </a:cubicBezTo>
                      <a:cubicBezTo>
                        <a:pt x="39253" y="66776"/>
                        <a:pt x="41853" y="60552"/>
                        <a:pt x="42404" y="52123"/>
                      </a:cubicBezTo>
                      <a:close/>
                      <a:moveTo>
                        <a:pt x="28278" y="48447"/>
                      </a:moveTo>
                      <a:cubicBezTo>
                        <a:pt x="31193" y="48447"/>
                        <a:pt x="33950" y="47607"/>
                        <a:pt x="36523" y="45926"/>
                      </a:cubicBezTo>
                      <a:cubicBezTo>
                        <a:pt x="39096" y="44245"/>
                        <a:pt x="41065" y="41909"/>
                        <a:pt x="42483" y="38941"/>
                      </a:cubicBezTo>
                      <a:lnTo>
                        <a:pt x="42483" y="33243"/>
                      </a:lnTo>
                      <a:cubicBezTo>
                        <a:pt x="42483" y="26784"/>
                        <a:pt x="41170" y="21611"/>
                        <a:pt x="38518" y="17672"/>
                      </a:cubicBezTo>
                      <a:cubicBezTo>
                        <a:pt x="35866" y="13760"/>
                        <a:pt x="32453" y="11790"/>
                        <a:pt x="28252" y="11790"/>
                      </a:cubicBezTo>
                      <a:cubicBezTo>
                        <a:pt x="24051" y="11790"/>
                        <a:pt x="20690" y="13523"/>
                        <a:pt x="18196" y="16989"/>
                      </a:cubicBezTo>
                      <a:cubicBezTo>
                        <a:pt x="15701" y="20455"/>
                        <a:pt x="14441" y="24841"/>
                        <a:pt x="14441" y="30119"/>
                      </a:cubicBezTo>
                      <a:cubicBezTo>
                        <a:pt x="14441" y="35397"/>
                        <a:pt x="15701" y="40044"/>
                        <a:pt x="18222" y="43406"/>
                      </a:cubicBezTo>
                      <a:cubicBezTo>
                        <a:pt x="20743" y="46766"/>
                        <a:pt x="24104" y="48447"/>
                        <a:pt x="28330" y="48447"/>
                      </a:cubicBezTo>
                      <a:close/>
                    </a:path>
                  </a:pathLst>
                </a:custGeom>
                <a:solidFill>
                  <a:srgbClr val="000000"/>
                </a:solidFill>
                <a:ln w="0"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3D37AA55-B36D-3D2B-4B05-083D6EB7A497}"/>
                    </a:ext>
                  </a:extLst>
                </p:cNvPr>
                <p:cNvSpPr/>
                <p:nvPr/>
              </p:nvSpPr>
              <p:spPr>
                <a:xfrm>
                  <a:off x="5865419" y="5964514"/>
                  <a:ext cx="60520" cy="88701"/>
                </a:xfrm>
                <a:custGeom>
                  <a:avLst/>
                  <a:gdLst>
                    <a:gd name="connsiteX0" fmla="*/ 60520 w 60520"/>
                    <a:gd name="connsiteY0" fmla="*/ 88675 h 88701"/>
                    <a:gd name="connsiteX1" fmla="*/ 1680 w 60520"/>
                    <a:gd name="connsiteY1" fmla="*/ 88675 h 88701"/>
                    <a:gd name="connsiteX2" fmla="*/ 1680 w 60520"/>
                    <a:gd name="connsiteY2" fmla="*/ 78645 h 88701"/>
                    <a:gd name="connsiteX3" fmla="*/ 30825 w 60520"/>
                    <a:gd name="connsiteY3" fmla="*/ 46845 h 88701"/>
                    <a:gd name="connsiteX4" fmla="*/ 39804 w 60520"/>
                    <a:gd name="connsiteY4" fmla="*/ 35108 h 88701"/>
                    <a:gd name="connsiteX5" fmla="*/ 42482 w 60520"/>
                    <a:gd name="connsiteY5" fmla="*/ 25654 h 88701"/>
                    <a:gd name="connsiteX6" fmla="*/ 38964 w 60520"/>
                    <a:gd name="connsiteY6" fmla="*/ 15545 h 88701"/>
                    <a:gd name="connsiteX7" fmla="*/ 29512 w 60520"/>
                    <a:gd name="connsiteY7" fmla="*/ 11711 h 88701"/>
                    <a:gd name="connsiteX8" fmla="*/ 18511 w 60520"/>
                    <a:gd name="connsiteY8" fmla="*/ 16044 h 88701"/>
                    <a:gd name="connsiteX9" fmla="*/ 14599 w 60520"/>
                    <a:gd name="connsiteY9" fmla="*/ 27886 h 88701"/>
                    <a:gd name="connsiteX10" fmla="*/ 0 w 60520"/>
                    <a:gd name="connsiteY10" fmla="*/ 27886 h 88701"/>
                    <a:gd name="connsiteX11" fmla="*/ 3623 w 60520"/>
                    <a:gd name="connsiteY11" fmla="*/ 13497 h 88701"/>
                    <a:gd name="connsiteX12" fmla="*/ 14021 w 60520"/>
                    <a:gd name="connsiteY12" fmla="*/ 3545 h 88701"/>
                    <a:gd name="connsiteX13" fmla="*/ 29617 w 60520"/>
                    <a:gd name="connsiteY13" fmla="*/ 0 h 88701"/>
                    <a:gd name="connsiteX14" fmla="*/ 49729 w 60520"/>
                    <a:gd name="connsiteY14" fmla="*/ 6407 h 88701"/>
                    <a:gd name="connsiteX15" fmla="*/ 57081 w 60520"/>
                    <a:gd name="connsiteY15" fmla="*/ 24105 h 88701"/>
                    <a:gd name="connsiteX16" fmla="*/ 53379 w 60520"/>
                    <a:gd name="connsiteY16" fmla="*/ 37839 h 88701"/>
                    <a:gd name="connsiteX17" fmla="*/ 41274 w 60520"/>
                    <a:gd name="connsiteY17" fmla="*/ 54145 h 88701"/>
                    <a:gd name="connsiteX18" fmla="*/ 19876 w 60520"/>
                    <a:gd name="connsiteY18" fmla="*/ 77043 h 88701"/>
                    <a:gd name="connsiteX19" fmla="*/ 60494 w 60520"/>
                    <a:gd name="connsiteY19" fmla="*/ 77043 h 88701"/>
                    <a:gd name="connsiteX20" fmla="*/ 60494 w 60520"/>
                    <a:gd name="connsiteY20" fmla="*/ 88701 h 88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520" h="88701">
                      <a:moveTo>
                        <a:pt x="60520" y="88675"/>
                      </a:moveTo>
                      <a:lnTo>
                        <a:pt x="1680" y="88675"/>
                      </a:lnTo>
                      <a:lnTo>
                        <a:pt x="1680" y="78645"/>
                      </a:lnTo>
                      <a:lnTo>
                        <a:pt x="30825" y="46845"/>
                      </a:lnTo>
                      <a:cubicBezTo>
                        <a:pt x="35026" y="42145"/>
                        <a:pt x="38019" y="38232"/>
                        <a:pt x="39804" y="35108"/>
                      </a:cubicBezTo>
                      <a:cubicBezTo>
                        <a:pt x="41590" y="31957"/>
                        <a:pt x="42482" y="28806"/>
                        <a:pt x="42482" y="25654"/>
                      </a:cubicBezTo>
                      <a:cubicBezTo>
                        <a:pt x="42482" y="21479"/>
                        <a:pt x="41301" y="18118"/>
                        <a:pt x="38964" y="15545"/>
                      </a:cubicBezTo>
                      <a:cubicBezTo>
                        <a:pt x="36627" y="12972"/>
                        <a:pt x="33476" y="11711"/>
                        <a:pt x="29512" y="11711"/>
                      </a:cubicBezTo>
                      <a:cubicBezTo>
                        <a:pt x="24786" y="11711"/>
                        <a:pt x="21110" y="13156"/>
                        <a:pt x="18511" y="16044"/>
                      </a:cubicBezTo>
                      <a:cubicBezTo>
                        <a:pt x="15911" y="18932"/>
                        <a:pt x="14599" y="22871"/>
                        <a:pt x="14599" y="27886"/>
                      </a:cubicBezTo>
                      <a:lnTo>
                        <a:pt x="0" y="27886"/>
                      </a:lnTo>
                      <a:cubicBezTo>
                        <a:pt x="0" y="22556"/>
                        <a:pt x="1208" y="17751"/>
                        <a:pt x="3623" y="13497"/>
                      </a:cubicBezTo>
                      <a:cubicBezTo>
                        <a:pt x="6039" y="9242"/>
                        <a:pt x="9505" y="5908"/>
                        <a:pt x="14021" y="3545"/>
                      </a:cubicBezTo>
                      <a:cubicBezTo>
                        <a:pt x="18537" y="1182"/>
                        <a:pt x="23736" y="0"/>
                        <a:pt x="29617" y="0"/>
                      </a:cubicBezTo>
                      <a:cubicBezTo>
                        <a:pt x="38098" y="0"/>
                        <a:pt x="44819" y="2126"/>
                        <a:pt x="49729" y="6407"/>
                      </a:cubicBezTo>
                      <a:cubicBezTo>
                        <a:pt x="54639" y="10687"/>
                        <a:pt x="57081" y="16569"/>
                        <a:pt x="57081" y="24105"/>
                      </a:cubicBezTo>
                      <a:cubicBezTo>
                        <a:pt x="57081" y="28464"/>
                        <a:pt x="55847" y="33059"/>
                        <a:pt x="53379" y="37839"/>
                      </a:cubicBezTo>
                      <a:cubicBezTo>
                        <a:pt x="50910" y="42618"/>
                        <a:pt x="46867" y="48079"/>
                        <a:pt x="41274" y="54145"/>
                      </a:cubicBezTo>
                      <a:lnTo>
                        <a:pt x="19876" y="77043"/>
                      </a:lnTo>
                      <a:lnTo>
                        <a:pt x="60494" y="77043"/>
                      </a:lnTo>
                      <a:lnTo>
                        <a:pt x="60494" y="88701"/>
                      </a:lnTo>
                      <a:close/>
                    </a:path>
                  </a:pathLst>
                </a:custGeom>
                <a:solidFill>
                  <a:srgbClr val="000000"/>
                </a:solidFill>
                <a:ln w="0"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1C63C8A8-79CA-97AE-8143-3959D595D326}"/>
                    </a:ext>
                  </a:extLst>
                </p:cNvPr>
                <p:cNvSpPr/>
                <p:nvPr/>
              </p:nvSpPr>
              <p:spPr>
                <a:xfrm>
                  <a:off x="5936468" y="5964409"/>
                  <a:ext cx="79188" cy="89988"/>
                </a:xfrm>
                <a:custGeom>
                  <a:avLst/>
                  <a:gdLst>
                    <a:gd name="connsiteX0" fmla="*/ 0 w 79188"/>
                    <a:gd name="connsiteY0" fmla="*/ 18092 h 89988"/>
                    <a:gd name="connsiteX1" fmla="*/ 5120 w 79188"/>
                    <a:gd name="connsiteY1" fmla="*/ 5068 h 89988"/>
                    <a:gd name="connsiteX2" fmla="*/ 18511 w 79188"/>
                    <a:gd name="connsiteY2" fmla="*/ 0 h 89988"/>
                    <a:gd name="connsiteX3" fmla="*/ 32006 w 79188"/>
                    <a:gd name="connsiteY3" fmla="*/ 5068 h 89988"/>
                    <a:gd name="connsiteX4" fmla="*/ 37073 w 79188"/>
                    <a:gd name="connsiteY4" fmla="*/ 18381 h 89988"/>
                    <a:gd name="connsiteX5" fmla="*/ 37073 w 79188"/>
                    <a:gd name="connsiteY5" fmla="*/ 22713 h 89988"/>
                    <a:gd name="connsiteX6" fmla="*/ 32006 w 79188"/>
                    <a:gd name="connsiteY6" fmla="*/ 35633 h 89988"/>
                    <a:gd name="connsiteX7" fmla="*/ 18641 w 79188"/>
                    <a:gd name="connsiteY7" fmla="*/ 40675 h 89988"/>
                    <a:gd name="connsiteX8" fmla="*/ 5277 w 79188"/>
                    <a:gd name="connsiteY8" fmla="*/ 35711 h 89988"/>
                    <a:gd name="connsiteX9" fmla="*/ 26 w 79188"/>
                    <a:gd name="connsiteY9" fmla="*/ 22346 h 89988"/>
                    <a:gd name="connsiteX10" fmla="*/ 26 w 79188"/>
                    <a:gd name="connsiteY10" fmla="*/ 18066 h 89988"/>
                    <a:gd name="connsiteX11" fmla="*/ 10213 w 79188"/>
                    <a:gd name="connsiteY11" fmla="*/ 22713 h 89988"/>
                    <a:gd name="connsiteX12" fmla="*/ 12524 w 79188"/>
                    <a:gd name="connsiteY12" fmla="*/ 29436 h 89988"/>
                    <a:gd name="connsiteX13" fmla="*/ 18615 w 79188"/>
                    <a:gd name="connsiteY13" fmla="*/ 32009 h 89988"/>
                    <a:gd name="connsiteX14" fmla="*/ 24628 w 79188"/>
                    <a:gd name="connsiteY14" fmla="*/ 29436 h 89988"/>
                    <a:gd name="connsiteX15" fmla="*/ 26912 w 79188"/>
                    <a:gd name="connsiteY15" fmla="*/ 22477 h 89988"/>
                    <a:gd name="connsiteX16" fmla="*/ 26912 w 79188"/>
                    <a:gd name="connsiteY16" fmla="*/ 18066 h 89988"/>
                    <a:gd name="connsiteX17" fmla="*/ 24602 w 79188"/>
                    <a:gd name="connsiteY17" fmla="*/ 11317 h 89988"/>
                    <a:gd name="connsiteX18" fmla="*/ 18511 w 79188"/>
                    <a:gd name="connsiteY18" fmla="*/ 8717 h 89988"/>
                    <a:gd name="connsiteX19" fmla="*/ 12472 w 79188"/>
                    <a:gd name="connsiteY19" fmla="*/ 11343 h 89988"/>
                    <a:gd name="connsiteX20" fmla="*/ 10213 w 79188"/>
                    <a:gd name="connsiteY20" fmla="*/ 18250 h 89988"/>
                    <a:gd name="connsiteX21" fmla="*/ 10213 w 79188"/>
                    <a:gd name="connsiteY21" fmla="*/ 22713 h 89988"/>
                    <a:gd name="connsiteX22" fmla="*/ 21635 w 79188"/>
                    <a:gd name="connsiteY22" fmla="*/ 82215 h 89988"/>
                    <a:gd name="connsiteX23" fmla="*/ 14125 w 79188"/>
                    <a:gd name="connsiteY23" fmla="*/ 77883 h 89988"/>
                    <a:gd name="connsiteX24" fmla="*/ 56844 w 79188"/>
                    <a:gd name="connsiteY24" fmla="*/ 9479 h 89988"/>
                    <a:gd name="connsiteX25" fmla="*/ 64354 w 79188"/>
                    <a:gd name="connsiteY25" fmla="*/ 13812 h 89988"/>
                    <a:gd name="connsiteX26" fmla="*/ 21635 w 79188"/>
                    <a:gd name="connsiteY26" fmla="*/ 82215 h 89988"/>
                    <a:gd name="connsiteX27" fmla="*/ 42062 w 79188"/>
                    <a:gd name="connsiteY27" fmla="*/ 67327 h 89988"/>
                    <a:gd name="connsiteX28" fmla="*/ 47287 w 79188"/>
                    <a:gd name="connsiteY28" fmla="*/ 54276 h 89988"/>
                    <a:gd name="connsiteX29" fmla="*/ 60625 w 79188"/>
                    <a:gd name="connsiteY29" fmla="*/ 49288 h 89988"/>
                    <a:gd name="connsiteX30" fmla="*/ 73989 w 79188"/>
                    <a:gd name="connsiteY30" fmla="*/ 54276 h 89988"/>
                    <a:gd name="connsiteX31" fmla="*/ 79188 w 79188"/>
                    <a:gd name="connsiteY31" fmla="*/ 67747 h 89988"/>
                    <a:gd name="connsiteX32" fmla="*/ 79188 w 79188"/>
                    <a:gd name="connsiteY32" fmla="*/ 72027 h 89988"/>
                    <a:gd name="connsiteX33" fmla="*/ 74173 w 79188"/>
                    <a:gd name="connsiteY33" fmla="*/ 84920 h 89988"/>
                    <a:gd name="connsiteX34" fmla="*/ 60730 w 79188"/>
                    <a:gd name="connsiteY34" fmla="*/ 89988 h 89988"/>
                    <a:gd name="connsiteX35" fmla="*/ 47182 w 79188"/>
                    <a:gd name="connsiteY35" fmla="*/ 84973 h 89988"/>
                    <a:gd name="connsiteX36" fmla="*/ 42036 w 79188"/>
                    <a:gd name="connsiteY36" fmla="*/ 71712 h 89988"/>
                    <a:gd name="connsiteX37" fmla="*/ 42036 w 79188"/>
                    <a:gd name="connsiteY37" fmla="*/ 67327 h 89988"/>
                    <a:gd name="connsiteX38" fmla="*/ 52276 w 79188"/>
                    <a:gd name="connsiteY38" fmla="*/ 71948 h 89988"/>
                    <a:gd name="connsiteX39" fmla="*/ 54639 w 79188"/>
                    <a:gd name="connsiteY39" fmla="*/ 78645 h 89988"/>
                    <a:gd name="connsiteX40" fmla="*/ 60730 w 79188"/>
                    <a:gd name="connsiteY40" fmla="*/ 81270 h 89988"/>
                    <a:gd name="connsiteX41" fmla="*/ 66769 w 79188"/>
                    <a:gd name="connsiteY41" fmla="*/ 78776 h 89988"/>
                    <a:gd name="connsiteX42" fmla="*/ 68975 w 79188"/>
                    <a:gd name="connsiteY42" fmla="*/ 71764 h 89988"/>
                    <a:gd name="connsiteX43" fmla="*/ 68975 w 79188"/>
                    <a:gd name="connsiteY43" fmla="*/ 67248 h 89988"/>
                    <a:gd name="connsiteX44" fmla="*/ 66638 w 79188"/>
                    <a:gd name="connsiteY44" fmla="*/ 60526 h 89988"/>
                    <a:gd name="connsiteX45" fmla="*/ 60625 w 79188"/>
                    <a:gd name="connsiteY45" fmla="*/ 58005 h 89988"/>
                    <a:gd name="connsiteX46" fmla="*/ 54586 w 79188"/>
                    <a:gd name="connsiteY46" fmla="*/ 60526 h 89988"/>
                    <a:gd name="connsiteX47" fmla="*/ 52276 w 79188"/>
                    <a:gd name="connsiteY47" fmla="*/ 67485 h 89988"/>
                    <a:gd name="connsiteX48" fmla="*/ 52276 w 79188"/>
                    <a:gd name="connsiteY48" fmla="*/ 71922 h 89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88">
                      <a:moveTo>
                        <a:pt x="0" y="18092"/>
                      </a:moveTo>
                      <a:cubicBezTo>
                        <a:pt x="0" y="12814"/>
                        <a:pt x="1706" y="8455"/>
                        <a:pt x="5120" y="5068"/>
                      </a:cubicBezTo>
                      <a:cubicBezTo>
                        <a:pt x="8533" y="1680"/>
                        <a:pt x="12997" y="0"/>
                        <a:pt x="18511" y="0"/>
                      </a:cubicBezTo>
                      <a:cubicBezTo>
                        <a:pt x="24024" y="0"/>
                        <a:pt x="28619" y="1707"/>
                        <a:pt x="32006" y="5068"/>
                      </a:cubicBezTo>
                      <a:cubicBezTo>
                        <a:pt x="35393" y="8455"/>
                        <a:pt x="37073" y="12893"/>
                        <a:pt x="37073" y="18381"/>
                      </a:cubicBezTo>
                      <a:lnTo>
                        <a:pt x="37073" y="22713"/>
                      </a:lnTo>
                      <a:cubicBezTo>
                        <a:pt x="37073" y="27965"/>
                        <a:pt x="35367" y="32272"/>
                        <a:pt x="32006" y="35633"/>
                      </a:cubicBezTo>
                      <a:cubicBezTo>
                        <a:pt x="28619" y="38994"/>
                        <a:pt x="24155" y="40675"/>
                        <a:pt x="18641" y="40675"/>
                      </a:cubicBezTo>
                      <a:cubicBezTo>
                        <a:pt x="13128" y="40675"/>
                        <a:pt x="8769" y="39020"/>
                        <a:pt x="5277" y="35711"/>
                      </a:cubicBezTo>
                      <a:cubicBezTo>
                        <a:pt x="1759" y="32403"/>
                        <a:pt x="26" y="27939"/>
                        <a:pt x="26" y="22346"/>
                      </a:cubicBezTo>
                      <a:lnTo>
                        <a:pt x="26" y="18066"/>
                      </a:lnTo>
                      <a:close/>
                      <a:moveTo>
                        <a:pt x="10213" y="22713"/>
                      </a:moveTo>
                      <a:cubicBezTo>
                        <a:pt x="10213" y="25497"/>
                        <a:pt x="10975" y="27729"/>
                        <a:pt x="12524" y="29436"/>
                      </a:cubicBezTo>
                      <a:cubicBezTo>
                        <a:pt x="14073" y="31142"/>
                        <a:pt x="16095" y="32009"/>
                        <a:pt x="18615" y="32009"/>
                      </a:cubicBezTo>
                      <a:cubicBezTo>
                        <a:pt x="21136" y="32009"/>
                        <a:pt x="23105" y="31142"/>
                        <a:pt x="24628" y="29436"/>
                      </a:cubicBezTo>
                      <a:cubicBezTo>
                        <a:pt x="26151" y="27729"/>
                        <a:pt x="26912" y="25418"/>
                        <a:pt x="26912" y="22477"/>
                      </a:cubicBezTo>
                      <a:lnTo>
                        <a:pt x="26912" y="18066"/>
                      </a:lnTo>
                      <a:cubicBezTo>
                        <a:pt x="26912" y="15282"/>
                        <a:pt x="26151" y="13050"/>
                        <a:pt x="24602" y="11317"/>
                      </a:cubicBezTo>
                      <a:cubicBezTo>
                        <a:pt x="23053" y="9584"/>
                        <a:pt x="21031" y="8717"/>
                        <a:pt x="18511" y="8717"/>
                      </a:cubicBezTo>
                      <a:cubicBezTo>
                        <a:pt x="15990" y="8717"/>
                        <a:pt x="13968" y="9584"/>
                        <a:pt x="12472" y="11343"/>
                      </a:cubicBezTo>
                      <a:cubicBezTo>
                        <a:pt x="10975" y="13103"/>
                        <a:pt x="10213" y="15387"/>
                        <a:pt x="10213" y="18250"/>
                      </a:cubicBezTo>
                      <a:lnTo>
                        <a:pt x="10213" y="22713"/>
                      </a:lnTo>
                      <a:close/>
                      <a:moveTo>
                        <a:pt x="21635" y="82215"/>
                      </a:moveTo>
                      <a:lnTo>
                        <a:pt x="14125" y="77883"/>
                      </a:lnTo>
                      <a:lnTo>
                        <a:pt x="56844" y="9479"/>
                      </a:lnTo>
                      <a:lnTo>
                        <a:pt x="64354" y="13812"/>
                      </a:lnTo>
                      <a:lnTo>
                        <a:pt x="21635" y="82215"/>
                      </a:lnTo>
                      <a:close/>
                      <a:moveTo>
                        <a:pt x="42062" y="67327"/>
                      </a:moveTo>
                      <a:cubicBezTo>
                        <a:pt x="42062" y="61970"/>
                        <a:pt x="43795" y="57611"/>
                        <a:pt x="47287" y="54276"/>
                      </a:cubicBezTo>
                      <a:cubicBezTo>
                        <a:pt x="50779" y="50942"/>
                        <a:pt x="55217" y="49288"/>
                        <a:pt x="60625" y="49288"/>
                      </a:cubicBezTo>
                      <a:cubicBezTo>
                        <a:pt x="66034" y="49288"/>
                        <a:pt x="70523" y="50942"/>
                        <a:pt x="73989" y="54276"/>
                      </a:cubicBezTo>
                      <a:cubicBezTo>
                        <a:pt x="77455" y="57611"/>
                        <a:pt x="79188" y="62101"/>
                        <a:pt x="79188" y="67747"/>
                      </a:cubicBezTo>
                      <a:lnTo>
                        <a:pt x="79188" y="72027"/>
                      </a:lnTo>
                      <a:cubicBezTo>
                        <a:pt x="79188" y="77227"/>
                        <a:pt x="77508" y="81533"/>
                        <a:pt x="74173" y="84920"/>
                      </a:cubicBezTo>
                      <a:cubicBezTo>
                        <a:pt x="70839" y="88308"/>
                        <a:pt x="66349" y="89988"/>
                        <a:pt x="60730" y="89988"/>
                      </a:cubicBezTo>
                      <a:cubicBezTo>
                        <a:pt x="55111" y="89988"/>
                        <a:pt x="50595" y="88308"/>
                        <a:pt x="47182" y="84973"/>
                      </a:cubicBezTo>
                      <a:cubicBezTo>
                        <a:pt x="43769" y="81638"/>
                        <a:pt x="42036" y="77200"/>
                        <a:pt x="42036" y="71712"/>
                      </a:cubicBezTo>
                      <a:lnTo>
                        <a:pt x="42036" y="67327"/>
                      </a:lnTo>
                      <a:close/>
                      <a:moveTo>
                        <a:pt x="52276" y="71948"/>
                      </a:moveTo>
                      <a:cubicBezTo>
                        <a:pt x="52276" y="74679"/>
                        <a:pt x="53063" y="76912"/>
                        <a:pt x="54639" y="78645"/>
                      </a:cubicBezTo>
                      <a:cubicBezTo>
                        <a:pt x="56214" y="80377"/>
                        <a:pt x="58262" y="81270"/>
                        <a:pt x="60730" y="81270"/>
                      </a:cubicBezTo>
                      <a:cubicBezTo>
                        <a:pt x="63198" y="81270"/>
                        <a:pt x="65299" y="80430"/>
                        <a:pt x="66769" y="78776"/>
                      </a:cubicBezTo>
                      <a:cubicBezTo>
                        <a:pt x="68239" y="77121"/>
                        <a:pt x="68975" y="74785"/>
                        <a:pt x="68975" y="71764"/>
                      </a:cubicBezTo>
                      <a:lnTo>
                        <a:pt x="68975" y="67248"/>
                      </a:lnTo>
                      <a:cubicBezTo>
                        <a:pt x="68975" y="64439"/>
                        <a:pt x="68187" y="62207"/>
                        <a:pt x="66638" y="60526"/>
                      </a:cubicBezTo>
                      <a:cubicBezTo>
                        <a:pt x="65063" y="58845"/>
                        <a:pt x="63067" y="58005"/>
                        <a:pt x="60625" y="58005"/>
                      </a:cubicBezTo>
                      <a:cubicBezTo>
                        <a:pt x="58183" y="58005"/>
                        <a:pt x="56135" y="58845"/>
                        <a:pt x="54586" y="60526"/>
                      </a:cubicBezTo>
                      <a:cubicBezTo>
                        <a:pt x="53037" y="62207"/>
                        <a:pt x="52276" y="64543"/>
                        <a:pt x="52276" y="67485"/>
                      </a:cubicBezTo>
                      <a:lnTo>
                        <a:pt x="52276" y="71922"/>
                      </a:lnTo>
                      <a:close/>
                    </a:path>
                  </a:pathLst>
                </a:custGeom>
                <a:solidFill>
                  <a:srgbClr val="000000"/>
                </a:solidFill>
                <a:ln w="0" cap="flat">
                  <a:noFill/>
                  <a:prstDash val="solid"/>
                  <a:miter/>
                </a:ln>
              </p:spPr>
              <p:txBody>
                <a:bodyPr rtlCol="0" anchor="ctr"/>
                <a:lstStyle/>
                <a:p>
                  <a:endParaRPr lang="en-US"/>
                </a:p>
              </p:txBody>
            </p:sp>
          </p:grpSp>
          <p:grpSp>
            <p:nvGrpSpPr>
              <p:cNvPr id="25" name="Graphic 630">
                <a:extLst>
                  <a:ext uri="{FF2B5EF4-FFF2-40B4-BE49-F238E27FC236}">
                    <a16:creationId xmlns:a16="http://schemas.microsoft.com/office/drawing/2014/main" id="{1C469072-2964-DD4D-53E3-D68B846CE7D1}"/>
                  </a:ext>
                </a:extLst>
              </p:cNvPr>
              <p:cNvGrpSpPr/>
              <p:nvPr/>
            </p:nvGrpSpPr>
            <p:grpSpPr>
              <a:xfrm>
                <a:off x="6392325" y="5964409"/>
                <a:ext cx="219422" cy="89988"/>
                <a:chOff x="6392325" y="5964409"/>
                <a:chExt cx="219422" cy="89988"/>
              </a:xfrm>
              <a:solidFill>
                <a:srgbClr val="000000"/>
              </a:solidFill>
            </p:grpSpPr>
            <p:sp>
              <p:nvSpPr>
                <p:cNvPr id="55" name="Freeform 54">
                  <a:extLst>
                    <a:ext uri="{FF2B5EF4-FFF2-40B4-BE49-F238E27FC236}">
                      <a16:creationId xmlns:a16="http://schemas.microsoft.com/office/drawing/2014/main" id="{37620809-4765-7547-D40F-2B852F96FC59}"/>
                    </a:ext>
                  </a:extLst>
                </p:cNvPr>
                <p:cNvSpPr/>
                <p:nvPr/>
              </p:nvSpPr>
              <p:spPr>
                <a:xfrm>
                  <a:off x="6392325" y="5964462"/>
                  <a:ext cx="57054" cy="89095"/>
                </a:xfrm>
                <a:custGeom>
                  <a:avLst/>
                  <a:gdLst>
                    <a:gd name="connsiteX0" fmla="*/ 42351 w 57054"/>
                    <a:gd name="connsiteY0" fmla="*/ 52123 h 89095"/>
                    <a:gd name="connsiteX1" fmla="*/ 25232 w 57054"/>
                    <a:gd name="connsiteY1" fmla="*/ 59869 h 89095"/>
                    <a:gd name="connsiteX2" fmla="*/ 6853 w 57054"/>
                    <a:gd name="connsiteY2" fmla="*/ 51782 h 89095"/>
                    <a:gd name="connsiteX3" fmla="*/ 0 w 57054"/>
                    <a:gd name="connsiteY3" fmla="*/ 30539 h 89095"/>
                    <a:gd name="connsiteX4" fmla="*/ 3492 w 57054"/>
                    <a:gd name="connsiteY4" fmla="*/ 14862 h 89095"/>
                    <a:gd name="connsiteX5" fmla="*/ 13417 w 57054"/>
                    <a:gd name="connsiteY5" fmla="*/ 3913 h 89095"/>
                    <a:gd name="connsiteX6" fmla="*/ 28330 w 57054"/>
                    <a:gd name="connsiteY6" fmla="*/ 0 h 89095"/>
                    <a:gd name="connsiteX7" fmla="*/ 49309 w 57054"/>
                    <a:gd name="connsiteY7" fmla="*/ 9847 h 89095"/>
                    <a:gd name="connsiteX8" fmla="*/ 57054 w 57054"/>
                    <a:gd name="connsiteY8" fmla="*/ 36236 h 89095"/>
                    <a:gd name="connsiteX9" fmla="*/ 57054 w 57054"/>
                    <a:gd name="connsiteY9" fmla="*/ 40333 h 89095"/>
                    <a:gd name="connsiteX10" fmla="*/ 46369 w 57054"/>
                    <a:gd name="connsiteY10" fmla="*/ 76465 h 89095"/>
                    <a:gd name="connsiteX11" fmla="*/ 14467 w 57054"/>
                    <a:gd name="connsiteY11" fmla="*/ 89095 h 89095"/>
                    <a:gd name="connsiteX12" fmla="*/ 12734 w 57054"/>
                    <a:gd name="connsiteY12" fmla="*/ 89095 h 89095"/>
                    <a:gd name="connsiteX13" fmla="*/ 12734 w 57054"/>
                    <a:gd name="connsiteY13" fmla="*/ 77016 h 89095"/>
                    <a:gd name="connsiteX14" fmla="*/ 14835 w 57054"/>
                    <a:gd name="connsiteY14" fmla="*/ 77016 h 89095"/>
                    <a:gd name="connsiteX15" fmla="*/ 34658 w 57054"/>
                    <a:gd name="connsiteY15" fmla="*/ 70793 h 89095"/>
                    <a:gd name="connsiteX16" fmla="*/ 42404 w 57054"/>
                    <a:gd name="connsiteY16" fmla="*/ 52123 h 89095"/>
                    <a:gd name="connsiteX17" fmla="*/ 28278 w 57054"/>
                    <a:gd name="connsiteY17" fmla="*/ 48447 h 89095"/>
                    <a:gd name="connsiteX18" fmla="*/ 36523 w 57054"/>
                    <a:gd name="connsiteY18" fmla="*/ 45926 h 89095"/>
                    <a:gd name="connsiteX19" fmla="*/ 42483 w 57054"/>
                    <a:gd name="connsiteY19" fmla="*/ 38941 h 89095"/>
                    <a:gd name="connsiteX20" fmla="*/ 42483 w 57054"/>
                    <a:gd name="connsiteY20" fmla="*/ 33243 h 89095"/>
                    <a:gd name="connsiteX21" fmla="*/ 38518 w 57054"/>
                    <a:gd name="connsiteY21" fmla="*/ 17672 h 89095"/>
                    <a:gd name="connsiteX22" fmla="*/ 28252 w 57054"/>
                    <a:gd name="connsiteY22" fmla="*/ 11790 h 89095"/>
                    <a:gd name="connsiteX23" fmla="*/ 18196 w 57054"/>
                    <a:gd name="connsiteY23" fmla="*/ 16989 h 89095"/>
                    <a:gd name="connsiteX24" fmla="*/ 14441 w 57054"/>
                    <a:gd name="connsiteY24" fmla="*/ 30119 h 89095"/>
                    <a:gd name="connsiteX25" fmla="*/ 18222 w 57054"/>
                    <a:gd name="connsiteY25" fmla="*/ 43406 h 89095"/>
                    <a:gd name="connsiteX26" fmla="*/ 28330 w 57054"/>
                    <a:gd name="connsiteY26" fmla="*/ 48447 h 89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7054" h="89095">
                      <a:moveTo>
                        <a:pt x="42351" y="52123"/>
                      </a:moveTo>
                      <a:cubicBezTo>
                        <a:pt x="37467" y="57296"/>
                        <a:pt x="31744" y="59869"/>
                        <a:pt x="25232" y="59869"/>
                      </a:cubicBezTo>
                      <a:cubicBezTo>
                        <a:pt x="17540" y="59869"/>
                        <a:pt x="11422" y="57165"/>
                        <a:pt x="6853" y="51782"/>
                      </a:cubicBezTo>
                      <a:cubicBezTo>
                        <a:pt x="2285" y="46399"/>
                        <a:pt x="0" y="39309"/>
                        <a:pt x="0" y="30539"/>
                      </a:cubicBezTo>
                      <a:cubicBezTo>
                        <a:pt x="0" y="24762"/>
                        <a:pt x="1156" y="19536"/>
                        <a:pt x="3492" y="14862"/>
                      </a:cubicBezTo>
                      <a:cubicBezTo>
                        <a:pt x="5802" y="10162"/>
                        <a:pt x="9111" y="6538"/>
                        <a:pt x="13417" y="3913"/>
                      </a:cubicBezTo>
                      <a:cubicBezTo>
                        <a:pt x="17697" y="1313"/>
                        <a:pt x="22659" y="0"/>
                        <a:pt x="28330" y="0"/>
                      </a:cubicBezTo>
                      <a:cubicBezTo>
                        <a:pt x="37153" y="0"/>
                        <a:pt x="44137" y="3282"/>
                        <a:pt x="49309" y="9847"/>
                      </a:cubicBezTo>
                      <a:cubicBezTo>
                        <a:pt x="54481" y="16412"/>
                        <a:pt x="57054" y="25208"/>
                        <a:pt x="57054" y="36236"/>
                      </a:cubicBezTo>
                      <a:lnTo>
                        <a:pt x="57054" y="40333"/>
                      </a:lnTo>
                      <a:cubicBezTo>
                        <a:pt x="57054" y="56114"/>
                        <a:pt x="53484" y="68167"/>
                        <a:pt x="46369" y="76465"/>
                      </a:cubicBezTo>
                      <a:cubicBezTo>
                        <a:pt x="39227" y="84763"/>
                        <a:pt x="28593" y="88964"/>
                        <a:pt x="14467" y="89095"/>
                      </a:cubicBezTo>
                      <a:lnTo>
                        <a:pt x="12734" y="89095"/>
                      </a:lnTo>
                      <a:lnTo>
                        <a:pt x="12734" y="77016"/>
                      </a:lnTo>
                      <a:lnTo>
                        <a:pt x="14835" y="77016"/>
                      </a:lnTo>
                      <a:cubicBezTo>
                        <a:pt x="23447" y="76885"/>
                        <a:pt x="30063" y="74811"/>
                        <a:pt x="34658" y="70793"/>
                      </a:cubicBezTo>
                      <a:cubicBezTo>
                        <a:pt x="39253" y="66776"/>
                        <a:pt x="41853" y="60552"/>
                        <a:pt x="42404" y="52123"/>
                      </a:cubicBezTo>
                      <a:close/>
                      <a:moveTo>
                        <a:pt x="28278" y="48447"/>
                      </a:moveTo>
                      <a:cubicBezTo>
                        <a:pt x="31193" y="48447"/>
                        <a:pt x="33950" y="47607"/>
                        <a:pt x="36523" y="45926"/>
                      </a:cubicBezTo>
                      <a:cubicBezTo>
                        <a:pt x="39096" y="44245"/>
                        <a:pt x="41065" y="41909"/>
                        <a:pt x="42483" y="38941"/>
                      </a:cubicBezTo>
                      <a:lnTo>
                        <a:pt x="42483" y="33243"/>
                      </a:lnTo>
                      <a:cubicBezTo>
                        <a:pt x="42483" y="26784"/>
                        <a:pt x="41170" y="21611"/>
                        <a:pt x="38518" y="17672"/>
                      </a:cubicBezTo>
                      <a:cubicBezTo>
                        <a:pt x="35866" y="13760"/>
                        <a:pt x="32453" y="11790"/>
                        <a:pt x="28252" y="11790"/>
                      </a:cubicBezTo>
                      <a:cubicBezTo>
                        <a:pt x="24051" y="11790"/>
                        <a:pt x="20690" y="13523"/>
                        <a:pt x="18196" y="16989"/>
                      </a:cubicBezTo>
                      <a:cubicBezTo>
                        <a:pt x="15701" y="20455"/>
                        <a:pt x="14441" y="24841"/>
                        <a:pt x="14441" y="30119"/>
                      </a:cubicBezTo>
                      <a:cubicBezTo>
                        <a:pt x="14441" y="35397"/>
                        <a:pt x="15701" y="40044"/>
                        <a:pt x="18222" y="43406"/>
                      </a:cubicBezTo>
                      <a:cubicBezTo>
                        <a:pt x="20743" y="46766"/>
                        <a:pt x="24104" y="48447"/>
                        <a:pt x="28330" y="48447"/>
                      </a:cubicBezTo>
                      <a:close/>
                    </a:path>
                  </a:pathLst>
                </a:custGeom>
                <a:solidFill>
                  <a:srgbClr val="000000"/>
                </a:solidFill>
                <a:ln w="0" cap="flat">
                  <a:noFill/>
                  <a:prstDash val="solid"/>
                  <a:miter/>
                </a:ln>
              </p:spPr>
              <p:txBody>
                <a:bodyPr rtlCol="0" anchor="ctr"/>
                <a:lstStyle/>
                <a:p>
                  <a:endParaRPr lang="en-US"/>
                </a:p>
              </p:txBody>
            </p:sp>
            <p:sp>
              <p:nvSpPr>
                <p:cNvPr id="56" name="Freeform 55">
                  <a:extLst>
                    <a:ext uri="{FF2B5EF4-FFF2-40B4-BE49-F238E27FC236}">
                      <a16:creationId xmlns:a16="http://schemas.microsoft.com/office/drawing/2014/main" id="{2B92F635-2920-F54E-6D3E-F1F9FF6D47A6}"/>
                    </a:ext>
                  </a:extLst>
                </p:cNvPr>
                <p:cNvSpPr/>
                <p:nvPr/>
              </p:nvSpPr>
              <p:spPr>
                <a:xfrm>
                  <a:off x="6461405" y="5964462"/>
                  <a:ext cx="58052" cy="89935"/>
                </a:xfrm>
                <a:custGeom>
                  <a:avLst/>
                  <a:gdLst>
                    <a:gd name="connsiteX0" fmla="*/ 18695 w 58052"/>
                    <a:gd name="connsiteY0" fmla="*/ 38311 h 89935"/>
                    <a:gd name="connsiteX1" fmla="*/ 27595 w 58052"/>
                    <a:gd name="connsiteY1" fmla="*/ 38311 h 89935"/>
                    <a:gd name="connsiteX2" fmla="*/ 38255 w 58052"/>
                    <a:gd name="connsiteY2" fmla="*/ 34819 h 89935"/>
                    <a:gd name="connsiteX3" fmla="*/ 42194 w 58052"/>
                    <a:gd name="connsiteY3" fmla="*/ 24893 h 89935"/>
                    <a:gd name="connsiteX4" fmla="*/ 38912 w 58052"/>
                    <a:gd name="connsiteY4" fmla="*/ 15178 h 89935"/>
                    <a:gd name="connsiteX5" fmla="*/ 28908 w 58052"/>
                    <a:gd name="connsiteY5" fmla="*/ 11711 h 89935"/>
                    <a:gd name="connsiteX6" fmla="*/ 19220 w 58052"/>
                    <a:gd name="connsiteY6" fmla="*/ 15099 h 89935"/>
                    <a:gd name="connsiteX7" fmla="*/ 15439 w 58052"/>
                    <a:gd name="connsiteY7" fmla="*/ 23974 h 89935"/>
                    <a:gd name="connsiteX8" fmla="*/ 840 w 58052"/>
                    <a:gd name="connsiteY8" fmla="*/ 23974 h 89935"/>
                    <a:gd name="connsiteX9" fmla="*/ 4411 w 58052"/>
                    <a:gd name="connsiteY9" fmla="*/ 11711 h 89935"/>
                    <a:gd name="connsiteX10" fmla="*/ 14388 w 58052"/>
                    <a:gd name="connsiteY10" fmla="*/ 3098 h 89935"/>
                    <a:gd name="connsiteX11" fmla="*/ 28724 w 58052"/>
                    <a:gd name="connsiteY11" fmla="*/ 0 h 89935"/>
                    <a:gd name="connsiteX12" fmla="*/ 49309 w 58052"/>
                    <a:gd name="connsiteY12" fmla="*/ 6591 h 89935"/>
                    <a:gd name="connsiteX13" fmla="*/ 56792 w 58052"/>
                    <a:gd name="connsiteY13" fmla="*/ 24893 h 89935"/>
                    <a:gd name="connsiteX14" fmla="*/ 53037 w 58052"/>
                    <a:gd name="connsiteY14" fmla="*/ 35974 h 89935"/>
                    <a:gd name="connsiteX15" fmla="*/ 43323 w 58052"/>
                    <a:gd name="connsiteY15" fmla="*/ 43826 h 89935"/>
                    <a:gd name="connsiteX16" fmla="*/ 54297 w 58052"/>
                    <a:gd name="connsiteY16" fmla="*/ 51572 h 89935"/>
                    <a:gd name="connsiteX17" fmla="*/ 58052 w 58052"/>
                    <a:gd name="connsiteY17" fmla="*/ 64202 h 89935"/>
                    <a:gd name="connsiteX18" fmla="*/ 49965 w 58052"/>
                    <a:gd name="connsiteY18" fmla="*/ 82951 h 89935"/>
                    <a:gd name="connsiteX19" fmla="*/ 28724 w 58052"/>
                    <a:gd name="connsiteY19" fmla="*/ 89936 h 89935"/>
                    <a:gd name="connsiteX20" fmla="*/ 8061 w 58052"/>
                    <a:gd name="connsiteY20" fmla="*/ 83214 h 89935"/>
                    <a:gd name="connsiteX21" fmla="*/ 0 w 58052"/>
                    <a:gd name="connsiteY21" fmla="*/ 65305 h 89935"/>
                    <a:gd name="connsiteX22" fmla="*/ 14599 w 58052"/>
                    <a:gd name="connsiteY22" fmla="*/ 65305 h 89935"/>
                    <a:gd name="connsiteX23" fmla="*/ 18484 w 58052"/>
                    <a:gd name="connsiteY23" fmla="*/ 74679 h 89935"/>
                    <a:gd name="connsiteX24" fmla="*/ 28908 w 58052"/>
                    <a:gd name="connsiteY24" fmla="*/ 78277 h 89935"/>
                    <a:gd name="connsiteX25" fmla="*/ 39594 w 58052"/>
                    <a:gd name="connsiteY25" fmla="*/ 74679 h 89935"/>
                    <a:gd name="connsiteX26" fmla="*/ 43506 w 58052"/>
                    <a:gd name="connsiteY26" fmla="*/ 64229 h 89935"/>
                    <a:gd name="connsiteX27" fmla="*/ 39410 w 58052"/>
                    <a:gd name="connsiteY27" fmla="*/ 53594 h 89935"/>
                    <a:gd name="connsiteX28" fmla="*/ 27280 w 58052"/>
                    <a:gd name="connsiteY28" fmla="*/ 49865 h 89935"/>
                    <a:gd name="connsiteX29" fmla="*/ 18695 w 58052"/>
                    <a:gd name="connsiteY29" fmla="*/ 49865 h 89935"/>
                    <a:gd name="connsiteX30" fmla="*/ 18695 w 58052"/>
                    <a:gd name="connsiteY30" fmla="*/ 38337 h 89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8052" h="89935">
                      <a:moveTo>
                        <a:pt x="18695" y="38311"/>
                      </a:moveTo>
                      <a:lnTo>
                        <a:pt x="27595" y="38311"/>
                      </a:lnTo>
                      <a:cubicBezTo>
                        <a:pt x="32085" y="38285"/>
                        <a:pt x="35630" y="37103"/>
                        <a:pt x="38255" y="34819"/>
                      </a:cubicBezTo>
                      <a:cubicBezTo>
                        <a:pt x="40881" y="32534"/>
                        <a:pt x="42194" y="29226"/>
                        <a:pt x="42194" y="24893"/>
                      </a:cubicBezTo>
                      <a:cubicBezTo>
                        <a:pt x="42194" y="20560"/>
                        <a:pt x="41090" y="17488"/>
                        <a:pt x="38912" y="15178"/>
                      </a:cubicBezTo>
                      <a:cubicBezTo>
                        <a:pt x="36732" y="12866"/>
                        <a:pt x="33398" y="11711"/>
                        <a:pt x="28908" y="11711"/>
                      </a:cubicBezTo>
                      <a:cubicBezTo>
                        <a:pt x="24970" y="11711"/>
                        <a:pt x="21766" y="12840"/>
                        <a:pt x="19220" y="15099"/>
                      </a:cubicBezTo>
                      <a:cubicBezTo>
                        <a:pt x="16699" y="17357"/>
                        <a:pt x="15439" y="20324"/>
                        <a:pt x="15439" y="23974"/>
                      </a:cubicBezTo>
                      <a:lnTo>
                        <a:pt x="840" y="23974"/>
                      </a:lnTo>
                      <a:cubicBezTo>
                        <a:pt x="840" y="19484"/>
                        <a:pt x="2022" y="15414"/>
                        <a:pt x="4411" y="11711"/>
                      </a:cubicBezTo>
                      <a:cubicBezTo>
                        <a:pt x="6801" y="8035"/>
                        <a:pt x="10109" y="5147"/>
                        <a:pt x="14388" y="3098"/>
                      </a:cubicBezTo>
                      <a:cubicBezTo>
                        <a:pt x="18668" y="1024"/>
                        <a:pt x="23420" y="0"/>
                        <a:pt x="28724" y="0"/>
                      </a:cubicBezTo>
                      <a:cubicBezTo>
                        <a:pt x="37467" y="0"/>
                        <a:pt x="44321" y="2205"/>
                        <a:pt x="49309" y="6591"/>
                      </a:cubicBezTo>
                      <a:cubicBezTo>
                        <a:pt x="54297" y="10976"/>
                        <a:pt x="56792" y="17068"/>
                        <a:pt x="56792" y="24893"/>
                      </a:cubicBezTo>
                      <a:cubicBezTo>
                        <a:pt x="56792" y="28832"/>
                        <a:pt x="55531" y="32508"/>
                        <a:pt x="53037" y="35974"/>
                      </a:cubicBezTo>
                      <a:cubicBezTo>
                        <a:pt x="50543" y="39441"/>
                        <a:pt x="47287" y="42066"/>
                        <a:pt x="43323" y="43826"/>
                      </a:cubicBezTo>
                      <a:cubicBezTo>
                        <a:pt x="48128" y="45480"/>
                        <a:pt x="51777" y="48053"/>
                        <a:pt x="54297" y="51572"/>
                      </a:cubicBezTo>
                      <a:cubicBezTo>
                        <a:pt x="56792" y="55091"/>
                        <a:pt x="58052" y="59318"/>
                        <a:pt x="58052" y="64202"/>
                      </a:cubicBezTo>
                      <a:cubicBezTo>
                        <a:pt x="58052" y="72054"/>
                        <a:pt x="55348" y="78303"/>
                        <a:pt x="49965" y="82951"/>
                      </a:cubicBezTo>
                      <a:cubicBezTo>
                        <a:pt x="44583" y="87599"/>
                        <a:pt x="37494" y="89936"/>
                        <a:pt x="28724" y="89936"/>
                      </a:cubicBezTo>
                      <a:cubicBezTo>
                        <a:pt x="19955" y="89936"/>
                        <a:pt x="13417" y="87704"/>
                        <a:pt x="8061" y="83214"/>
                      </a:cubicBezTo>
                      <a:cubicBezTo>
                        <a:pt x="2704" y="78723"/>
                        <a:pt x="0" y="72763"/>
                        <a:pt x="0" y="65305"/>
                      </a:cubicBezTo>
                      <a:lnTo>
                        <a:pt x="14599" y="65305"/>
                      </a:lnTo>
                      <a:cubicBezTo>
                        <a:pt x="14599" y="69139"/>
                        <a:pt x="15885" y="72264"/>
                        <a:pt x="18484" y="74679"/>
                      </a:cubicBezTo>
                      <a:cubicBezTo>
                        <a:pt x="21057" y="77095"/>
                        <a:pt x="24550" y="78277"/>
                        <a:pt x="28908" y="78277"/>
                      </a:cubicBezTo>
                      <a:cubicBezTo>
                        <a:pt x="33266" y="78277"/>
                        <a:pt x="36995" y="77069"/>
                        <a:pt x="39594" y="74679"/>
                      </a:cubicBezTo>
                      <a:cubicBezTo>
                        <a:pt x="42194" y="72264"/>
                        <a:pt x="43506" y="68798"/>
                        <a:pt x="43506" y="64229"/>
                      </a:cubicBezTo>
                      <a:cubicBezTo>
                        <a:pt x="43506" y="59660"/>
                        <a:pt x="42141" y="56088"/>
                        <a:pt x="39410" y="53594"/>
                      </a:cubicBezTo>
                      <a:cubicBezTo>
                        <a:pt x="36680" y="51099"/>
                        <a:pt x="32636" y="49865"/>
                        <a:pt x="27280" y="49865"/>
                      </a:cubicBezTo>
                      <a:lnTo>
                        <a:pt x="18695" y="49865"/>
                      </a:lnTo>
                      <a:lnTo>
                        <a:pt x="18695" y="38337"/>
                      </a:lnTo>
                      <a:close/>
                    </a:path>
                  </a:pathLst>
                </a:custGeom>
                <a:solidFill>
                  <a:srgbClr val="000000"/>
                </a:solidFill>
                <a:ln w="0"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1E2E6958-1D29-1022-F26A-E7609BA00237}"/>
                    </a:ext>
                  </a:extLst>
                </p:cNvPr>
                <p:cNvSpPr/>
                <p:nvPr/>
              </p:nvSpPr>
              <p:spPr>
                <a:xfrm>
                  <a:off x="6532559" y="5964409"/>
                  <a:ext cx="79188" cy="89988"/>
                </a:xfrm>
                <a:custGeom>
                  <a:avLst/>
                  <a:gdLst>
                    <a:gd name="connsiteX0" fmla="*/ 0 w 79188"/>
                    <a:gd name="connsiteY0" fmla="*/ 18092 h 89988"/>
                    <a:gd name="connsiteX1" fmla="*/ 5120 w 79188"/>
                    <a:gd name="connsiteY1" fmla="*/ 5068 h 89988"/>
                    <a:gd name="connsiteX2" fmla="*/ 18510 w 79188"/>
                    <a:gd name="connsiteY2" fmla="*/ 0 h 89988"/>
                    <a:gd name="connsiteX3" fmla="*/ 32006 w 79188"/>
                    <a:gd name="connsiteY3" fmla="*/ 5068 h 89988"/>
                    <a:gd name="connsiteX4" fmla="*/ 37073 w 79188"/>
                    <a:gd name="connsiteY4" fmla="*/ 18381 h 89988"/>
                    <a:gd name="connsiteX5" fmla="*/ 37073 w 79188"/>
                    <a:gd name="connsiteY5" fmla="*/ 22713 h 89988"/>
                    <a:gd name="connsiteX6" fmla="*/ 32006 w 79188"/>
                    <a:gd name="connsiteY6" fmla="*/ 35633 h 89988"/>
                    <a:gd name="connsiteX7" fmla="*/ 18641 w 79188"/>
                    <a:gd name="connsiteY7" fmla="*/ 40675 h 89988"/>
                    <a:gd name="connsiteX8" fmla="*/ 5277 w 79188"/>
                    <a:gd name="connsiteY8" fmla="*/ 35711 h 89988"/>
                    <a:gd name="connsiteX9" fmla="*/ 26 w 79188"/>
                    <a:gd name="connsiteY9" fmla="*/ 22346 h 89988"/>
                    <a:gd name="connsiteX10" fmla="*/ 26 w 79188"/>
                    <a:gd name="connsiteY10" fmla="*/ 18066 h 89988"/>
                    <a:gd name="connsiteX11" fmla="*/ 10213 w 79188"/>
                    <a:gd name="connsiteY11" fmla="*/ 22713 h 89988"/>
                    <a:gd name="connsiteX12" fmla="*/ 12524 w 79188"/>
                    <a:gd name="connsiteY12" fmla="*/ 29436 h 89988"/>
                    <a:gd name="connsiteX13" fmla="*/ 18615 w 79188"/>
                    <a:gd name="connsiteY13" fmla="*/ 32009 h 89988"/>
                    <a:gd name="connsiteX14" fmla="*/ 24628 w 79188"/>
                    <a:gd name="connsiteY14" fmla="*/ 29436 h 89988"/>
                    <a:gd name="connsiteX15" fmla="*/ 26912 w 79188"/>
                    <a:gd name="connsiteY15" fmla="*/ 22477 h 89988"/>
                    <a:gd name="connsiteX16" fmla="*/ 26912 w 79188"/>
                    <a:gd name="connsiteY16" fmla="*/ 18066 h 89988"/>
                    <a:gd name="connsiteX17" fmla="*/ 24602 w 79188"/>
                    <a:gd name="connsiteY17" fmla="*/ 11317 h 89988"/>
                    <a:gd name="connsiteX18" fmla="*/ 18510 w 79188"/>
                    <a:gd name="connsiteY18" fmla="*/ 8717 h 89988"/>
                    <a:gd name="connsiteX19" fmla="*/ 12472 w 79188"/>
                    <a:gd name="connsiteY19" fmla="*/ 11343 h 89988"/>
                    <a:gd name="connsiteX20" fmla="*/ 10213 w 79188"/>
                    <a:gd name="connsiteY20" fmla="*/ 18250 h 89988"/>
                    <a:gd name="connsiteX21" fmla="*/ 10213 w 79188"/>
                    <a:gd name="connsiteY21" fmla="*/ 22713 h 89988"/>
                    <a:gd name="connsiteX22" fmla="*/ 21635 w 79188"/>
                    <a:gd name="connsiteY22" fmla="*/ 82215 h 89988"/>
                    <a:gd name="connsiteX23" fmla="*/ 14125 w 79188"/>
                    <a:gd name="connsiteY23" fmla="*/ 77883 h 89988"/>
                    <a:gd name="connsiteX24" fmla="*/ 56844 w 79188"/>
                    <a:gd name="connsiteY24" fmla="*/ 9479 h 89988"/>
                    <a:gd name="connsiteX25" fmla="*/ 64354 w 79188"/>
                    <a:gd name="connsiteY25" fmla="*/ 13812 h 89988"/>
                    <a:gd name="connsiteX26" fmla="*/ 21635 w 79188"/>
                    <a:gd name="connsiteY26" fmla="*/ 82215 h 89988"/>
                    <a:gd name="connsiteX27" fmla="*/ 42062 w 79188"/>
                    <a:gd name="connsiteY27" fmla="*/ 67327 h 89988"/>
                    <a:gd name="connsiteX28" fmla="*/ 47287 w 79188"/>
                    <a:gd name="connsiteY28" fmla="*/ 54276 h 89988"/>
                    <a:gd name="connsiteX29" fmla="*/ 60625 w 79188"/>
                    <a:gd name="connsiteY29" fmla="*/ 49288 h 89988"/>
                    <a:gd name="connsiteX30" fmla="*/ 73989 w 79188"/>
                    <a:gd name="connsiteY30" fmla="*/ 54276 h 89988"/>
                    <a:gd name="connsiteX31" fmla="*/ 79188 w 79188"/>
                    <a:gd name="connsiteY31" fmla="*/ 67747 h 89988"/>
                    <a:gd name="connsiteX32" fmla="*/ 79188 w 79188"/>
                    <a:gd name="connsiteY32" fmla="*/ 72027 h 89988"/>
                    <a:gd name="connsiteX33" fmla="*/ 74173 w 79188"/>
                    <a:gd name="connsiteY33" fmla="*/ 84920 h 89988"/>
                    <a:gd name="connsiteX34" fmla="*/ 60730 w 79188"/>
                    <a:gd name="connsiteY34" fmla="*/ 89988 h 89988"/>
                    <a:gd name="connsiteX35" fmla="*/ 47182 w 79188"/>
                    <a:gd name="connsiteY35" fmla="*/ 84973 h 89988"/>
                    <a:gd name="connsiteX36" fmla="*/ 42036 w 79188"/>
                    <a:gd name="connsiteY36" fmla="*/ 71712 h 89988"/>
                    <a:gd name="connsiteX37" fmla="*/ 42036 w 79188"/>
                    <a:gd name="connsiteY37" fmla="*/ 67327 h 89988"/>
                    <a:gd name="connsiteX38" fmla="*/ 52302 w 79188"/>
                    <a:gd name="connsiteY38" fmla="*/ 71948 h 89988"/>
                    <a:gd name="connsiteX39" fmla="*/ 54665 w 79188"/>
                    <a:gd name="connsiteY39" fmla="*/ 78645 h 89988"/>
                    <a:gd name="connsiteX40" fmla="*/ 60756 w 79188"/>
                    <a:gd name="connsiteY40" fmla="*/ 81270 h 89988"/>
                    <a:gd name="connsiteX41" fmla="*/ 66795 w 79188"/>
                    <a:gd name="connsiteY41" fmla="*/ 78776 h 89988"/>
                    <a:gd name="connsiteX42" fmla="*/ 69001 w 79188"/>
                    <a:gd name="connsiteY42" fmla="*/ 71764 h 89988"/>
                    <a:gd name="connsiteX43" fmla="*/ 69001 w 79188"/>
                    <a:gd name="connsiteY43" fmla="*/ 67248 h 89988"/>
                    <a:gd name="connsiteX44" fmla="*/ 66664 w 79188"/>
                    <a:gd name="connsiteY44" fmla="*/ 60526 h 89988"/>
                    <a:gd name="connsiteX45" fmla="*/ 60651 w 79188"/>
                    <a:gd name="connsiteY45" fmla="*/ 58005 h 89988"/>
                    <a:gd name="connsiteX46" fmla="*/ 54612 w 79188"/>
                    <a:gd name="connsiteY46" fmla="*/ 60526 h 89988"/>
                    <a:gd name="connsiteX47" fmla="*/ 52302 w 79188"/>
                    <a:gd name="connsiteY47" fmla="*/ 67485 h 89988"/>
                    <a:gd name="connsiteX48" fmla="*/ 52302 w 79188"/>
                    <a:gd name="connsiteY48" fmla="*/ 71922 h 89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88">
                      <a:moveTo>
                        <a:pt x="0" y="18092"/>
                      </a:moveTo>
                      <a:cubicBezTo>
                        <a:pt x="0" y="12814"/>
                        <a:pt x="1706" y="8455"/>
                        <a:pt x="5120" y="5068"/>
                      </a:cubicBezTo>
                      <a:cubicBezTo>
                        <a:pt x="8533" y="1680"/>
                        <a:pt x="12997" y="0"/>
                        <a:pt x="18510" y="0"/>
                      </a:cubicBezTo>
                      <a:cubicBezTo>
                        <a:pt x="24024" y="0"/>
                        <a:pt x="28619" y="1707"/>
                        <a:pt x="32006" y="5068"/>
                      </a:cubicBezTo>
                      <a:cubicBezTo>
                        <a:pt x="35393" y="8455"/>
                        <a:pt x="37073" y="12893"/>
                        <a:pt x="37073" y="18381"/>
                      </a:cubicBezTo>
                      <a:lnTo>
                        <a:pt x="37073" y="22713"/>
                      </a:lnTo>
                      <a:cubicBezTo>
                        <a:pt x="37073" y="27965"/>
                        <a:pt x="35367" y="32272"/>
                        <a:pt x="32006" y="35633"/>
                      </a:cubicBezTo>
                      <a:cubicBezTo>
                        <a:pt x="28619" y="38994"/>
                        <a:pt x="24155" y="40675"/>
                        <a:pt x="18641" y="40675"/>
                      </a:cubicBezTo>
                      <a:cubicBezTo>
                        <a:pt x="13128" y="40675"/>
                        <a:pt x="8769" y="39020"/>
                        <a:pt x="5277" y="35711"/>
                      </a:cubicBezTo>
                      <a:cubicBezTo>
                        <a:pt x="1759" y="32403"/>
                        <a:pt x="26" y="27939"/>
                        <a:pt x="26" y="22346"/>
                      </a:cubicBezTo>
                      <a:lnTo>
                        <a:pt x="26" y="18066"/>
                      </a:lnTo>
                      <a:close/>
                      <a:moveTo>
                        <a:pt x="10213" y="22713"/>
                      </a:moveTo>
                      <a:cubicBezTo>
                        <a:pt x="10213" y="25497"/>
                        <a:pt x="10975" y="27729"/>
                        <a:pt x="12524" y="29436"/>
                      </a:cubicBezTo>
                      <a:cubicBezTo>
                        <a:pt x="14073" y="31142"/>
                        <a:pt x="16095" y="32009"/>
                        <a:pt x="18615" y="32009"/>
                      </a:cubicBezTo>
                      <a:cubicBezTo>
                        <a:pt x="21136" y="32009"/>
                        <a:pt x="23105" y="31142"/>
                        <a:pt x="24628" y="29436"/>
                      </a:cubicBezTo>
                      <a:cubicBezTo>
                        <a:pt x="26151" y="27729"/>
                        <a:pt x="26912" y="25418"/>
                        <a:pt x="26912" y="22477"/>
                      </a:cubicBezTo>
                      <a:lnTo>
                        <a:pt x="26912" y="18066"/>
                      </a:lnTo>
                      <a:cubicBezTo>
                        <a:pt x="26912" y="15282"/>
                        <a:pt x="26151" y="13050"/>
                        <a:pt x="24602" y="11317"/>
                      </a:cubicBezTo>
                      <a:cubicBezTo>
                        <a:pt x="23053" y="9584"/>
                        <a:pt x="21031" y="8717"/>
                        <a:pt x="18510" y="8717"/>
                      </a:cubicBezTo>
                      <a:cubicBezTo>
                        <a:pt x="15990" y="8717"/>
                        <a:pt x="13968" y="9584"/>
                        <a:pt x="12472" y="11343"/>
                      </a:cubicBezTo>
                      <a:cubicBezTo>
                        <a:pt x="10975" y="13103"/>
                        <a:pt x="10213" y="15387"/>
                        <a:pt x="10213" y="18250"/>
                      </a:cubicBezTo>
                      <a:lnTo>
                        <a:pt x="10213" y="22713"/>
                      </a:lnTo>
                      <a:close/>
                      <a:moveTo>
                        <a:pt x="21635" y="82215"/>
                      </a:moveTo>
                      <a:lnTo>
                        <a:pt x="14125" y="77883"/>
                      </a:lnTo>
                      <a:lnTo>
                        <a:pt x="56844" y="9479"/>
                      </a:lnTo>
                      <a:lnTo>
                        <a:pt x="64354" y="13812"/>
                      </a:lnTo>
                      <a:lnTo>
                        <a:pt x="21635" y="82215"/>
                      </a:lnTo>
                      <a:close/>
                      <a:moveTo>
                        <a:pt x="42062" y="67327"/>
                      </a:moveTo>
                      <a:cubicBezTo>
                        <a:pt x="42062" y="61970"/>
                        <a:pt x="43795" y="57611"/>
                        <a:pt x="47287" y="54276"/>
                      </a:cubicBezTo>
                      <a:cubicBezTo>
                        <a:pt x="50779" y="50942"/>
                        <a:pt x="55217" y="49288"/>
                        <a:pt x="60625" y="49288"/>
                      </a:cubicBezTo>
                      <a:cubicBezTo>
                        <a:pt x="66034" y="49288"/>
                        <a:pt x="70523" y="50942"/>
                        <a:pt x="73989" y="54276"/>
                      </a:cubicBezTo>
                      <a:cubicBezTo>
                        <a:pt x="77455" y="57611"/>
                        <a:pt x="79188" y="62101"/>
                        <a:pt x="79188" y="67747"/>
                      </a:cubicBezTo>
                      <a:lnTo>
                        <a:pt x="79188" y="72027"/>
                      </a:lnTo>
                      <a:cubicBezTo>
                        <a:pt x="79188" y="77227"/>
                        <a:pt x="77508" y="81533"/>
                        <a:pt x="74173" y="84920"/>
                      </a:cubicBezTo>
                      <a:cubicBezTo>
                        <a:pt x="70839" y="88308"/>
                        <a:pt x="66349" y="89988"/>
                        <a:pt x="60730" y="89988"/>
                      </a:cubicBezTo>
                      <a:cubicBezTo>
                        <a:pt x="55111" y="89988"/>
                        <a:pt x="50595" y="88308"/>
                        <a:pt x="47182" y="84973"/>
                      </a:cubicBezTo>
                      <a:cubicBezTo>
                        <a:pt x="43769" y="81638"/>
                        <a:pt x="42036" y="77200"/>
                        <a:pt x="42036" y="71712"/>
                      </a:cubicBezTo>
                      <a:lnTo>
                        <a:pt x="42036" y="67327"/>
                      </a:lnTo>
                      <a:close/>
                      <a:moveTo>
                        <a:pt x="52302" y="71948"/>
                      </a:moveTo>
                      <a:cubicBezTo>
                        <a:pt x="52302" y="74679"/>
                        <a:pt x="53090" y="76912"/>
                        <a:pt x="54665" y="78645"/>
                      </a:cubicBezTo>
                      <a:cubicBezTo>
                        <a:pt x="56240" y="80377"/>
                        <a:pt x="58288" y="81270"/>
                        <a:pt x="60756" y="81270"/>
                      </a:cubicBezTo>
                      <a:cubicBezTo>
                        <a:pt x="63224" y="81270"/>
                        <a:pt x="65325" y="80430"/>
                        <a:pt x="66795" y="78776"/>
                      </a:cubicBezTo>
                      <a:cubicBezTo>
                        <a:pt x="68266" y="77121"/>
                        <a:pt x="69001" y="74785"/>
                        <a:pt x="69001" y="71764"/>
                      </a:cubicBezTo>
                      <a:lnTo>
                        <a:pt x="69001" y="67248"/>
                      </a:lnTo>
                      <a:cubicBezTo>
                        <a:pt x="69001" y="64439"/>
                        <a:pt x="68213" y="62207"/>
                        <a:pt x="66664" y="60526"/>
                      </a:cubicBezTo>
                      <a:cubicBezTo>
                        <a:pt x="65088" y="58845"/>
                        <a:pt x="63093" y="58005"/>
                        <a:pt x="60651" y="58005"/>
                      </a:cubicBezTo>
                      <a:cubicBezTo>
                        <a:pt x="58209" y="58005"/>
                        <a:pt x="56161" y="58845"/>
                        <a:pt x="54612" y="60526"/>
                      </a:cubicBezTo>
                      <a:cubicBezTo>
                        <a:pt x="53063" y="62207"/>
                        <a:pt x="52302" y="64543"/>
                        <a:pt x="52302" y="67485"/>
                      </a:cubicBezTo>
                      <a:lnTo>
                        <a:pt x="52302" y="71922"/>
                      </a:lnTo>
                      <a:close/>
                    </a:path>
                  </a:pathLst>
                </a:custGeom>
                <a:solidFill>
                  <a:srgbClr val="000000"/>
                </a:solidFill>
                <a:ln w="0" cap="flat">
                  <a:noFill/>
                  <a:prstDash val="solid"/>
                  <a:miter/>
                </a:ln>
              </p:spPr>
              <p:txBody>
                <a:bodyPr rtlCol="0" anchor="ctr"/>
                <a:lstStyle/>
                <a:p>
                  <a:endParaRPr lang="en-US"/>
                </a:p>
              </p:txBody>
            </p:sp>
          </p:grpSp>
          <p:grpSp>
            <p:nvGrpSpPr>
              <p:cNvPr id="26" name="Graphic 630">
                <a:extLst>
                  <a:ext uri="{FF2B5EF4-FFF2-40B4-BE49-F238E27FC236}">
                    <a16:creationId xmlns:a16="http://schemas.microsoft.com/office/drawing/2014/main" id="{CA0C4AFB-511D-C53D-317A-74A9721CFD18}"/>
                  </a:ext>
                </a:extLst>
              </p:cNvPr>
              <p:cNvGrpSpPr/>
              <p:nvPr/>
            </p:nvGrpSpPr>
            <p:grpSpPr>
              <a:xfrm>
                <a:off x="6988417" y="5964409"/>
                <a:ext cx="219448" cy="89988"/>
                <a:chOff x="6988417" y="5964409"/>
                <a:chExt cx="219448" cy="89988"/>
              </a:xfrm>
              <a:solidFill>
                <a:srgbClr val="000000"/>
              </a:solidFill>
            </p:grpSpPr>
            <p:sp>
              <p:nvSpPr>
                <p:cNvPr id="52" name="Freeform 51">
                  <a:extLst>
                    <a:ext uri="{FF2B5EF4-FFF2-40B4-BE49-F238E27FC236}">
                      <a16:creationId xmlns:a16="http://schemas.microsoft.com/office/drawing/2014/main" id="{618CD899-B85E-F5C6-0C72-5004912FBE38}"/>
                    </a:ext>
                  </a:extLst>
                </p:cNvPr>
                <p:cNvSpPr/>
                <p:nvPr/>
              </p:nvSpPr>
              <p:spPr>
                <a:xfrm>
                  <a:off x="6988417" y="5964462"/>
                  <a:ext cx="57054" cy="89095"/>
                </a:xfrm>
                <a:custGeom>
                  <a:avLst/>
                  <a:gdLst>
                    <a:gd name="connsiteX0" fmla="*/ 42351 w 57054"/>
                    <a:gd name="connsiteY0" fmla="*/ 52123 h 89095"/>
                    <a:gd name="connsiteX1" fmla="*/ 25232 w 57054"/>
                    <a:gd name="connsiteY1" fmla="*/ 59869 h 89095"/>
                    <a:gd name="connsiteX2" fmla="*/ 6853 w 57054"/>
                    <a:gd name="connsiteY2" fmla="*/ 51782 h 89095"/>
                    <a:gd name="connsiteX3" fmla="*/ 0 w 57054"/>
                    <a:gd name="connsiteY3" fmla="*/ 30539 h 89095"/>
                    <a:gd name="connsiteX4" fmla="*/ 3492 w 57054"/>
                    <a:gd name="connsiteY4" fmla="*/ 14862 h 89095"/>
                    <a:gd name="connsiteX5" fmla="*/ 13417 w 57054"/>
                    <a:gd name="connsiteY5" fmla="*/ 3913 h 89095"/>
                    <a:gd name="connsiteX6" fmla="*/ 28330 w 57054"/>
                    <a:gd name="connsiteY6" fmla="*/ 0 h 89095"/>
                    <a:gd name="connsiteX7" fmla="*/ 49309 w 57054"/>
                    <a:gd name="connsiteY7" fmla="*/ 9847 h 89095"/>
                    <a:gd name="connsiteX8" fmla="*/ 57054 w 57054"/>
                    <a:gd name="connsiteY8" fmla="*/ 36236 h 89095"/>
                    <a:gd name="connsiteX9" fmla="*/ 57054 w 57054"/>
                    <a:gd name="connsiteY9" fmla="*/ 40333 h 89095"/>
                    <a:gd name="connsiteX10" fmla="*/ 46369 w 57054"/>
                    <a:gd name="connsiteY10" fmla="*/ 76465 h 89095"/>
                    <a:gd name="connsiteX11" fmla="*/ 14467 w 57054"/>
                    <a:gd name="connsiteY11" fmla="*/ 89095 h 89095"/>
                    <a:gd name="connsiteX12" fmla="*/ 12734 w 57054"/>
                    <a:gd name="connsiteY12" fmla="*/ 89095 h 89095"/>
                    <a:gd name="connsiteX13" fmla="*/ 12734 w 57054"/>
                    <a:gd name="connsiteY13" fmla="*/ 77016 h 89095"/>
                    <a:gd name="connsiteX14" fmla="*/ 14835 w 57054"/>
                    <a:gd name="connsiteY14" fmla="*/ 77016 h 89095"/>
                    <a:gd name="connsiteX15" fmla="*/ 34658 w 57054"/>
                    <a:gd name="connsiteY15" fmla="*/ 70793 h 89095"/>
                    <a:gd name="connsiteX16" fmla="*/ 42404 w 57054"/>
                    <a:gd name="connsiteY16" fmla="*/ 52123 h 89095"/>
                    <a:gd name="connsiteX17" fmla="*/ 28278 w 57054"/>
                    <a:gd name="connsiteY17" fmla="*/ 48447 h 89095"/>
                    <a:gd name="connsiteX18" fmla="*/ 36523 w 57054"/>
                    <a:gd name="connsiteY18" fmla="*/ 45926 h 89095"/>
                    <a:gd name="connsiteX19" fmla="*/ 42482 w 57054"/>
                    <a:gd name="connsiteY19" fmla="*/ 38941 h 89095"/>
                    <a:gd name="connsiteX20" fmla="*/ 42482 w 57054"/>
                    <a:gd name="connsiteY20" fmla="*/ 33243 h 89095"/>
                    <a:gd name="connsiteX21" fmla="*/ 38517 w 57054"/>
                    <a:gd name="connsiteY21" fmla="*/ 17672 h 89095"/>
                    <a:gd name="connsiteX22" fmla="*/ 28252 w 57054"/>
                    <a:gd name="connsiteY22" fmla="*/ 11790 h 89095"/>
                    <a:gd name="connsiteX23" fmla="*/ 18195 w 57054"/>
                    <a:gd name="connsiteY23" fmla="*/ 16989 h 89095"/>
                    <a:gd name="connsiteX24" fmla="*/ 14441 w 57054"/>
                    <a:gd name="connsiteY24" fmla="*/ 30119 h 89095"/>
                    <a:gd name="connsiteX25" fmla="*/ 18222 w 57054"/>
                    <a:gd name="connsiteY25" fmla="*/ 43406 h 89095"/>
                    <a:gd name="connsiteX26" fmla="*/ 28330 w 57054"/>
                    <a:gd name="connsiteY26" fmla="*/ 48447 h 89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7054" h="89095">
                      <a:moveTo>
                        <a:pt x="42351" y="52123"/>
                      </a:moveTo>
                      <a:cubicBezTo>
                        <a:pt x="37467" y="57296"/>
                        <a:pt x="31744" y="59869"/>
                        <a:pt x="25232" y="59869"/>
                      </a:cubicBezTo>
                      <a:cubicBezTo>
                        <a:pt x="17539" y="59869"/>
                        <a:pt x="11422" y="57165"/>
                        <a:pt x="6853" y="51782"/>
                      </a:cubicBezTo>
                      <a:cubicBezTo>
                        <a:pt x="2285" y="46399"/>
                        <a:pt x="0" y="39309"/>
                        <a:pt x="0" y="30539"/>
                      </a:cubicBezTo>
                      <a:cubicBezTo>
                        <a:pt x="0" y="24762"/>
                        <a:pt x="1155" y="19536"/>
                        <a:pt x="3492" y="14862"/>
                      </a:cubicBezTo>
                      <a:cubicBezTo>
                        <a:pt x="5802" y="10162"/>
                        <a:pt x="9111" y="6538"/>
                        <a:pt x="13417" y="3913"/>
                      </a:cubicBezTo>
                      <a:cubicBezTo>
                        <a:pt x="17697" y="1313"/>
                        <a:pt x="22659" y="0"/>
                        <a:pt x="28330" y="0"/>
                      </a:cubicBezTo>
                      <a:cubicBezTo>
                        <a:pt x="37153" y="0"/>
                        <a:pt x="44137" y="3282"/>
                        <a:pt x="49309" y="9847"/>
                      </a:cubicBezTo>
                      <a:cubicBezTo>
                        <a:pt x="54481" y="16412"/>
                        <a:pt x="57054" y="25208"/>
                        <a:pt x="57054" y="36236"/>
                      </a:cubicBezTo>
                      <a:lnTo>
                        <a:pt x="57054" y="40333"/>
                      </a:lnTo>
                      <a:cubicBezTo>
                        <a:pt x="57054" y="56114"/>
                        <a:pt x="53484" y="68167"/>
                        <a:pt x="46369" y="76465"/>
                      </a:cubicBezTo>
                      <a:cubicBezTo>
                        <a:pt x="39226" y="84763"/>
                        <a:pt x="28593" y="88964"/>
                        <a:pt x="14467" y="89095"/>
                      </a:cubicBezTo>
                      <a:lnTo>
                        <a:pt x="12734" y="89095"/>
                      </a:lnTo>
                      <a:lnTo>
                        <a:pt x="12734" y="77016"/>
                      </a:lnTo>
                      <a:lnTo>
                        <a:pt x="14835" y="77016"/>
                      </a:lnTo>
                      <a:cubicBezTo>
                        <a:pt x="23446" y="76885"/>
                        <a:pt x="30063" y="74811"/>
                        <a:pt x="34658" y="70793"/>
                      </a:cubicBezTo>
                      <a:cubicBezTo>
                        <a:pt x="39253" y="66776"/>
                        <a:pt x="41852" y="60552"/>
                        <a:pt x="42404" y="52123"/>
                      </a:cubicBezTo>
                      <a:close/>
                      <a:moveTo>
                        <a:pt x="28278" y="48447"/>
                      </a:moveTo>
                      <a:cubicBezTo>
                        <a:pt x="31193" y="48447"/>
                        <a:pt x="33949" y="47607"/>
                        <a:pt x="36523" y="45926"/>
                      </a:cubicBezTo>
                      <a:cubicBezTo>
                        <a:pt x="39096" y="44245"/>
                        <a:pt x="41065" y="41909"/>
                        <a:pt x="42482" y="38941"/>
                      </a:cubicBezTo>
                      <a:lnTo>
                        <a:pt x="42482" y="33243"/>
                      </a:lnTo>
                      <a:cubicBezTo>
                        <a:pt x="42482" y="26784"/>
                        <a:pt x="41169" y="21611"/>
                        <a:pt x="38517" y="17672"/>
                      </a:cubicBezTo>
                      <a:cubicBezTo>
                        <a:pt x="35866" y="13760"/>
                        <a:pt x="32453" y="11790"/>
                        <a:pt x="28252" y="11790"/>
                      </a:cubicBezTo>
                      <a:cubicBezTo>
                        <a:pt x="24051" y="11790"/>
                        <a:pt x="20690" y="13523"/>
                        <a:pt x="18195" y="16989"/>
                      </a:cubicBezTo>
                      <a:cubicBezTo>
                        <a:pt x="15701" y="20455"/>
                        <a:pt x="14441" y="24841"/>
                        <a:pt x="14441" y="30119"/>
                      </a:cubicBezTo>
                      <a:cubicBezTo>
                        <a:pt x="14441" y="35397"/>
                        <a:pt x="15701" y="40044"/>
                        <a:pt x="18222" y="43406"/>
                      </a:cubicBezTo>
                      <a:cubicBezTo>
                        <a:pt x="20743" y="46766"/>
                        <a:pt x="24103" y="48447"/>
                        <a:pt x="28330" y="48447"/>
                      </a:cubicBezTo>
                      <a:close/>
                    </a:path>
                  </a:pathLst>
                </a:custGeom>
                <a:solidFill>
                  <a:srgbClr val="000000"/>
                </a:solidFill>
                <a:ln w="0"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E8A9839B-C777-2116-3AD0-15351627817C}"/>
                    </a:ext>
                  </a:extLst>
                </p:cNvPr>
                <p:cNvSpPr/>
                <p:nvPr/>
              </p:nvSpPr>
              <p:spPr>
                <a:xfrm>
                  <a:off x="7055895" y="5965670"/>
                  <a:ext cx="63697" cy="87519"/>
                </a:xfrm>
                <a:custGeom>
                  <a:avLst/>
                  <a:gdLst>
                    <a:gd name="connsiteX0" fmla="*/ 52828 w 63697"/>
                    <a:gd name="connsiteY0" fmla="*/ 56325 h 87519"/>
                    <a:gd name="connsiteX1" fmla="*/ 63697 w 63697"/>
                    <a:gd name="connsiteY1" fmla="*/ 56325 h 87519"/>
                    <a:gd name="connsiteX2" fmla="*/ 63697 w 63697"/>
                    <a:gd name="connsiteY2" fmla="*/ 68036 h 87519"/>
                    <a:gd name="connsiteX3" fmla="*/ 52828 w 63697"/>
                    <a:gd name="connsiteY3" fmla="*/ 68036 h 87519"/>
                    <a:gd name="connsiteX4" fmla="*/ 52828 w 63697"/>
                    <a:gd name="connsiteY4" fmla="*/ 87520 h 87519"/>
                    <a:gd name="connsiteX5" fmla="*/ 38229 w 63697"/>
                    <a:gd name="connsiteY5" fmla="*/ 87520 h 87519"/>
                    <a:gd name="connsiteX6" fmla="*/ 38229 w 63697"/>
                    <a:gd name="connsiteY6" fmla="*/ 68036 h 87519"/>
                    <a:gd name="connsiteX7" fmla="*/ 421 w 63697"/>
                    <a:gd name="connsiteY7" fmla="*/ 68036 h 87519"/>
                    <a:gd name="connsiteX8" fmla="*/ 0 w 63697"/>
                    <a:gd name="connsiteY8" fmla="*/ 59135 h 87519"/>
                    <a:gd name="connsiteX9" fmla="*/ 37730 w 63697"/>
                    <a:gd name="connsiteY9" fmla="*/ 0 h 87519"/>
                    <a:gd name="connsiteX10" fmla="*/ 52801 w 63697"/>
                    <a:gd name="connsiteY10" fmla="*/ 0 h 87519"/>
                    <a:gd name="connsiteX11" fmla="*/ 52801 w 63697"/>
                    <a:gd name="connsiteY11" fmla="*/ 56325 h 87519"/>
                    <a:gd name="connsiteX12" fmla="*/ 15307 w 63697"/>
                    <a:gd name="connsiteY12" fmla="*/ 56325 h 87519"/>
                    <a:gd name="connsiteX13" fmla="*/ 38203 w 63697"/>
                    <a:gd name="connsiteY13" fmla="*/ 56325 h 87519"/>
                    <a:gd name="connsiteX14" fmla="*/ 38203 w 63697"/>
                    <a:gd name="connsiteY14" fmla="*/ 19773 h 87519"/>
                    <a:gd name="connsiteX15" fmla="*/ 37126 w 63697"/>
                    <a:gd name="connsiteY15" fmla="*/ 21690 h 87519"/>
                    <a:gd name="connsiteX16" fmla="*/ 15307 w 63697"/>
                    <a:gd name="connsiteY16" fmla="*/ 56298 h 8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3697" h="87519">
                      <a:moveTo>
                        <a:pt x="52828" y="56325"/>
                      </a:moveTo>
                      <a:lnTo>
                        <a:pt x="63697" y="56325"/>
                      </a:lnTo>
                      <a:lnTo>
                        <a:pt x="63697" y="68036"/>
                      </a:lnTo>
                      <a:lnTo>
                        <a:pt x="52828" y="68036"/>
                      </a:lnTo>
                      <a:lnTo>
                        <a:pt x="52828" y="87520"/>
                      </a:lnTo>
                      <a:lnTo>
                        <a:pt x="38229" y="87520"/>
                      </a:lnTo>
                      <a:lnTo>
                        <a:pt x="38229" y="68036"/>
                      </a:lnTo>
                      <a:lnTo>
                        <a:pt x="421" y="68036"/>
                      </a:lnTo>
                      <a:lnTo>
                        <a:pt x="0" y="59135"/>
                      </a:lnTo>
                      <a:lnTo>
                        <a:pt x="37730" y="0"/>
                      </a:lnTo>
                      <a:lnTo>
                        <a:pt x="52801" y="0"/>
                      </a:lnTo>
                      <a:lnTo>
                        <a:pt x="52801" y="56325"/>
                      </a:lnTo>
                      <a:close/>
                      <a:moveTo>
                        <a:pt x="15307" y="56325"/>
                      </a:moveTo>
                      <a:lnTo>
                        <a:pt x="38203" y="56325"/>
                      </a:lnTo>
                      <a:lnTo>
                        <a:pt x="38203" y="19773"/>
                      </a:lnTo>
                      <a:lnTo>
                        <a:pt x="37126" y="21690"/>
                      </a:lnTo>
                      <a:lnTo>
                        <a:pt x="15307" y="56298"/>
                      </a:lnTo>
                      <a:close/>
                    </a:path>
                  </a:pathLst>
                </a:custGeom>
                <a:solidFill>
                  <a:srgbClr val="000000"/>
                </a:solidFill>
                <a:ln w="0"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1A6F441C-0A1A-3E0C-BB77-F57E31EAD9CB}"/>
                    </a:ext>
                  </a:extLst>
                </p:cNvPr>
                <p:cNvSpPr/>
                <p:nvPr/>
              </p:nvSpPr>
              <p:spPr>
                <a:xfrm>
                  <a:off x="7128677" y="5964409"/>
                  <a:ext cx="79188" cy="89988"/>
                </a:xfrm>
                <a:custGeom>
                  <a:avLst/>
                  <a:gdLst>
                    <a:gd name="connsiteX0" fmla="*/ 0 w 79188"/>
                    <a:gd name="connsiteY0" fmla="*/ 18092 h 89988"/>
                    <a:gd name="connsiteX1" fmla="*/ 5120 w 79188"/>
                    <a:gd name="connsiteY1" fmla="*/ 5068 h 89988"/>
                    <a:gd name="connsiteX2" fmla="*/ 18511 w 79188"/>
                    <a:gd name="connsiteY2" fmla="*/ 0 h 89988"/>
                    <a:gd name="connsiteX3" fmla="*/ 32007 w 79188"/>
                    <a:gd name="connsiteY3" fmla="*/ 5068 h 89988"/>
                    <a:gd name="connsiteX4" fmla="*/ 37074 w 79188"/>
                    <a:gd name="connsiteY4" fmla="*/ 18381 h 89988"/>
                    <a:gd name="connsiteX5" fmla="*/ 37074 w 79188"/>
                    <a:gd name="connsiteY5" fmla="*/ 22713 h 89988"/>
                    <a:gd name="connsiteX6" fmla="*/ 32007 w 79188"/>
                    <a:gd name="connsiteY6" fmla="*/ 35633 h 89988"/>
                    <a:gd name="connsiteX7" fmla="*/ 18642 w 79188"/>
                    <a:gd name="connsiteY7" fmla="*/ 40675 h 89988"/>
                    <a:gd name="connsiteX8" fmla="*/ 5277 w 79188"/>
                    <a:gd name="connsiteY8" fmla="*/ 35711 h 89988"/>
                    <a:gd name="connsiteX9" fmla="*/ 26 w 79188"/>
                    <a:gd name="connsiteY9" fmla="*/ 22346 h 89988"/>
                    <a:gd name="connsiteX10" fmla="*/ 26 w 79188"/>
                    <a:gd name="connsiteY10" fmla="*/ 18066 h 89988"/>
                    <a:gd name="connsiteX11" fmla="*/ 10214 w 79188"/>
                    <a:gd name="connsiteY11" fmla="*/ 22713 h 89988"/>
                    <a:gd name="connsiteX12" fmla="*/ 12524 w 79188"/>
                    <a:gd name="connsiteY12" fmla="*/ 29436 h 89988"/>
                    <a:gd name="connsiteX13" fmla="*/ 18616 w 79188"/>
                    <a:gd name="connsiteY13" fmla="*/ 32009 h 89988"/>
                    <a:gd name="connsiteX14" fmla="*/ 24629 w 79188"/>
                    <a:gd name="connsiteY14" fmla="*/ 29436 h 89988"/>
                    <a:gd name="connsiteX15" fmla="*/ 26912 w 79188"/>
                    <a:gd name="connsiteY15" fmla="*/ 22477 h 89988"/>
                    <a:gd name="connsiteX16" fmla="*/ 26912 w 79188"/>
                    <a:gd name="connsiteY16" fmla="*/ 18066 h 89988"/>
                    <a:gd name="connsiteX17" fmla="*/ 24602 w 79188"/>
                    <a:gd name="connsiteY17" fmla="*/ 11317 h 89988"/>
                    <a:gd name="connsiteX18" fmla="*/ 18511 w 79188"/>
                    <a:gd name="connsiteY18" fmla="*/ 8717 h 89988"/>
                    <a:gd name="connsiteX19" fmla="*/ 12472 w 79188"/>
                    <a:gd name="connsiteY19" fmla="*/ 11343 h 89988"/>
                    <a:gd name="connsiteX20" fmla="*/ 10214 w 79188"/>
                    <a:gd name="connsiteY20" fmla="*/ 18250 h 89988"/>
                    <a:gd name="connsiteX21" fmla="*/ 10214 w 79188"/>
                    <a:gd name="connsiteY21" fmla="*/ 22713 h 89988"/>
                    <a:gd name="connsiteX22" fmla="*/ 21609 w 79188"/>
                    <a:gd name="connsiteY22" fmla="*/ 82215 h 89988"/>
                    <a:gd name="connsiteX23" fmla="*/ 14100 w 79188"/>
                    <a:gd name="connsiteY23" fmla="*/ 77883 h 89988"/>
                    <a:gd name="connsiteX24" fmla="*/ 56818 w 79188"/>
                    <a:gd name="connsiteY24" fmla="*/ 9479 h 89988"/>
                    <a:gd name="connsiteX25" fmla="*/ 64327 w 79188"/>
                    <a:gd name="connsiteY25" fmla="*/ 13812 h 89988"/>
                    <a:gd name="connsiteX26" fmla="*/ 21609 w 79188"/>
                    <a:gd name="connsiteY26" fmla="*/ 82215 h 89988"/>
                    <a:gd name="connsiteX27" fmla="*/ 42062 w 79188"/>
                    <a:gd name="connsiteY27" fmla="*/ 67327 h 89988"/>
                    <a:gd name="connsiteX28" fmla="*/ 47287 w 79188"/>
                    <a:gd name="connsiteY28" fmla="*/ 54276 h 89988"/>
                    <a:gd name="connsiteX29" fmla="*/ 60625 w 79188"/>
                    <a:gd name="connsiteY29" fmla="*/ 49288 h 89988"/>
                    <a:gd name="connsiteX30" fmla="*/ 73990 w 79188"/>
                    <a:gd name="connsiteY30" fmla="*/ 54276 h 89988"/>
                    <a:gd name="connsiteX31" fmla="*/ 79189 w 79188"/>
                    <a:gd name="connsiteY31" fmla="*/ 67747 h 89988"/>
                    <a:gd name="connsiteX32" fmla="*/ 79189 w 79188"/>
                    <a:gd name="connsiteY32" fmla="*/ 72027 h 89988"/>
                    <a:gd name="connsiteX33" fmla="*/ 74173 w 79188"/>
                    <a:gd name="connsiteY33" fmla="*/ 84920 h 89988"/>
                    <a:gd name="connsiteX34" fmla="*/ 60731 w 79188"/>
                    <a:gd name="connsiteY34" fmla="*/ 89988 h 89988"/>
                    <a:gd name="connsiteX35" fmla="*/ 47183 w 79188"/>
                    <a:gd name="connsiteY35" fmla="*/ 84973 h 89988"/>
                    <a:gd name="connsiteX36" fmla="*/ 42036 w 79188"/>
                    <a:gd name="connsiteY36" fmla="*/ 71712 h 89988"/>
                    <a:gd name="connsiteX37" fmla="*/ 42036 w 79188"/>
                    <a:gd name="connsiteY37" fmla="*/ 67327 h 89988"/>
                    <a:gd name="connsiteX38" fmla="*/ 52276 w 79188"/>
                    <a:gd name="connsiteY38" fmla="*/ 71948 h 89988"/>
                    <a:gd name="connsiteX39" fmla="*/ 54639 w 79188"/>
                    <a:gd name="connsiteY39" fmla="*/ 78645 h 89988"/>
                    <a:gd name="connsiteX40" fmla="*/ 60731 w 79188"/>
                    <a:gd name="connsiteY40" fmla="*/ 81270 h 89988"/>
                    <a:gd name="connsiteX41" fmla="*/ 66770 w 79188"/>
                    <a:gd name="connsiteY41" fmla="*/ 78776 h 89988"/>
                    <a:gd name="connsiteX42" fmla="*/ 68975 w 79188"/>
                    <a:gd name="connsiteY42" fmla="*/ 71764 h 89988"/>
                    <a:gd name="connsiteX43" fmla="*/ 68975 w 79188"/>
                    <a:gd name="connsiteY43" fmla="*/ 67248 h 89988"/>
                    <a:gd name="connsiteX44" fmla="*/ 66638 w 79188"/>
                    <a:gd name="connsiteY44" fmla="*/ 60526 h 89988"/>
                    <a:gd name="connsiteX45" fmla="*/ 60625 w 79188"/>
                    <a:gd name="connsiteY45" fmla="*/ 58005 h 89988"/>
                    <a:gd name="connsiteX46" fmla="*/ 54586 w 79188"/>
                    <a:gd name="connsiteY46" fmla="*/ 60526 h 89988"/>
                    <a:gd name="connsiteX47" fmla="*/ 52276 w 79188"/>
                    <a:gd name="connsiteY47" fmla="*/ 67485 h 89988"/>
                    <a:gd name="connsiteX48" fmla="*/ 52276 w 79188"/>
                    <a:gd name="connsiteY48" fmla="*/ 71922 h 89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88">
                      <a:moveTo>
                        <a:pt x="0" y="18092"/>
                      </a:moveTo>
                      <a:cubicBezTo>
                        <a:pt x="0" y="12814"/>
                        <a:pt x="1707" y="8455"/>
                        <a:pt x="5120" y="5068"/>
                      </a:cubicBezTo>
                      <a:cubicBezTo>
                        <a:pt x="8533" y="1680"/>
                        <a:pt x="12997" y="0"/>
                        <a:pt x="18511" y="0"/>
                      </a:cubicBezTo>
                      <a:cubicBezTo>
                        <a:pt x="24025" y="0"/>
                        <a:pt x="28619" y="1707"/>
                        <a:pt x="32007" y="5068"/>
                      </a:cubicBezTo>
                      <a:cubicBezTo>
                        <a:pt x="35394" y="8455"/>
                        <a:pt x="37074" y="12893"/>
                        <a:pt x="37074" y="18381"/>
                      </a:cubicBezTo>
                      <a:lnTo>
                        <a:pt x="37074" y="22713"/>
                      </a:lnTo>
                      <a:cubicBezTo>
                        <a:pt x="37074" y="27965"/>
                        <a:pt x="35394" y="32272"/>
                        <a:pt x="32007" y="35633"/>
                      </a:cubicBezTo>
                      <a:cubicBezTo>
                        <a:pt x="28619" y="38994"/>
                        <a:pt x="24156" y="40675"/>
                        <a:pt x="18642" y="40675"/>
                      </a:cubicBezTo>
                      <a:cubicBezTo>
                        <a:pt x="13128" y="40675"/>
                        <a:pt x="8770" y="39020"/>
                        <a:pt x="5277" y="35711"/>
                      </a:cubicBezTo>
                      <a:cubicBezTo>
                        <a:pt x="1760" y="32403"/>
                        <a:pt x="26" y="27939"/>
                        <a:pt x="26" y="22346"/>
                      </a:cubicBezTo>
                      <a:lnTo>
                        <a:pt x="26" y="18066"/>
                      </a:lnTo>
                      <a:close/>
                      <a:moveTo>
                        <a:pt x="10214" y="22713"/>
                      </a:moveTo>
                      <a:cubicBezTo>
                        <a:pt x="10214" y="25497"/>
                        <a:pt x="10975" y="27729"/>
                        <a:pt x="12524" y="29436"/>
                      </a:cubicBezTo>
                      <a:cubicBezTo>
                        <a:pt x="14074" y="31142"/>
                        <a:pt x="16095" y="32009"/>
                        <a:pt x="18616" y="32009"/>
                      </a:cubicBezTo>
                      <a:cubicBezTo>
                        <a:pt x="21136" y="32009"/>
                        <a:pt x="23105" y="31142"/>
                        <a:pt x="24629" y="29436"/>
                      </a:cubicBezTo>
                      <a:cubicBezTo>
                        <a:pt x="26152" y="27729"/>
                        <a:pt x="26912" y="25418"/>
                        <a:pt x="26912" y="22477"/>
                      </a:cubicBezTo>
                      <a:lnTo>
                        <a:pt x="26912" y="18066"/>
                      </a:lnTo>
                      <a:cubicBezTo>
                        <a:pt x="26912" y="15282"/>
                        <a:pt x="26152" y="13050"/>
                        <a:pt x="24602" y="11317"/>
                      </a:cubicBezTo>
                      <a:cubicBezTo>
                        <a:pt x="23053" y="9584"/>
                        <a:pt x="21031" y="8717"/>
                        <a:pt x="18511" y="8717"/>
                      </a:cubicBezTo>
                      <a:cubicBezTo>
                        <a:pt x="15990" y="8717"/>
                        <a:pt x="13968" y="9584"/>
                        <a:pt x="12472" y="11343"/>
                      </a:cubicBezTo>
                      <a:cubicBezTo>
                        <a:pt x="10975" y="13103"/>
                        <a:pt x="10214" y="15387"/>
                        <a:pt x="10214" y="18250"/>
                      </a:cubicBezTo>
                      <a:lnTo>
                        <a:pt x="10214" y="22713"/>
                      </a:lnTo>
                      <a:close/>
                      <a:moveTo>
                        <a:pt x="21609" y="82215"/>
                      </a:moveTo>
                      <a:lnTo>
                        <a:pt x="14100" y="77883"/>
                      </a:lnTo>
                      <a:lnTo>
                        <a:pt x="56818" y="9479"/>
                      </a:lnTo>
                      <a:lnTo>
                        <a:pt x="64327" y="13812"/>
                      </a:lnTo>
                      <a:lnTo>
                        <a:pt x="21609" y="82215"/>
                      </a:lnTo>
                      <a:close/>
                      <a:moveTo>
                        <a:pt x="42062" y="67327"/>
                      </a:moveTo>
                      <a:cubicBezTo>
                        <a:pt x="42062" y="61970"/>
                        <a:pt x="43796" y="57611"/>
                        <a:pt x="47287" y="54276"/>
                      </a:cubicBezTo>
                      <a:cubicBezTo>
                        <a:pt x="50779" y="50942"/>
                        <a:pt x="55217" y="49288"/>
                        <a:pt x="60625" y="49288"/>
                      </a:cubicBezTo>
                      <a:cubicBezTo>
                        <a:pt x="66034" y="49288"/>
                        <a:pt x="70524" y="50942"/>
                        <a:pt x="73990" y="54276"/>
                      </a:cubicBezTo>
                      <a:cubicBezTo>
                        <a:pt x="77455" y="57611"/>
                        <a:pt x="79189" y="62101"/>
                        <a:pt x="79189" y="67747"/>
                      </a:cubicBezTo>
                      <a:lnTo>
                        <a:pt x="79189" y="72027"/>
                      </a:lnTo>
                      <a:cubicBezTo>
                        <a:pt x="79189" y="77227"/>
                        <a:pt x="77508" y="81533"/>
                        <a:pt x="74173" y="84920"/>
                      </a:cubicBezTo>
                      <a:cubicBezTo>
                        <a:pt x="70839" y="88308"/>
                        <a:pt x="66349" y="89988"/>
                        <a:pt x="60731" y="89988"/>
                      </a:cubicBezTo>
                      <a:cubicBezTo>
                        <a:pt x="55112" y="89988"/>
                        <a:pt x="50595" y="88308"/>
                        <a:pt x="47183" y="84973"/>
                      </a:cubicBezTo>
                      <a:cubicBezTo>
                        <a:pt x="43769" y="81638"/>
                        <a:pt x="42036" y="77200"/>
                        <a:pt x="42036" y="71712"/>
                      </a:cubicBezTo>
                      <a:lnTo>
                        <a:pt x="42036" y="67327"/>
                      </a:lnTo>
                      <a:close/>
                      <a:moveTo>
                        <a:pt x="52276" y="71948"/>
                      </a:moveTo>
                      <a:cubicBezTo>
                        <a:pt x="52276" y="74679"/>
                        <a:pt x="53064" y="76912"/>
                        <a:pt x="54639" y="78645"/>
                      </a:cubicBezTo>
                      <a:cubicBezTo>
                        <a:pt x="56215" y="80377"/>
                        <a:pt x="58263" y="81270"/>
                        <a:pt x="60731" y="81270"/>
                      </a:cubicBezTo>
                      <a:cubicBezTo>
                        <a:pt x="63199" y="81270"/>
                        <a:pt x="65299" y="80430"/>
                        <a:pt x="66770" y="78776"/>
                      </a:cubicBezTo>
                      <a:cubicBezTo>
                        <a:pt x="68240" y="77121"/>
                        <a:pt x="68975" y="74785"/>
                        <a:pt x="68975" y="71764"/>
                      </a:cubicBezTo>
                      <a:lnTo>
                        <a:pt x="68975" y="67248"/>
                      </a:lnTo>
                      <a:cubicBezTo>
                        <a:pt x="68975" y="64439"/>
                        <a:pt x="68188" y="62207"/>
                        <a:pt x="66638" y="60526"/>
                      </a:cubicBezTo>
                      <a:cubicBezTo>
                        <a:pt x="65063" y="58845"/>
                        <a:pt x="63067" y="58005"/>
                        <a:pt x="60625" y="58005"/>
                      </a:cubicBezTo>
                      <a:cubicBezTo>
                        <a:pt x="58184" y="58005"/>
                        <a:pt x="56136" y="58845"/>
                        <a:pt x="54586" y="60526"/>
                      </a:cubicBezTo>
                      <a:cubicBezTo>
                        <a:pt x="53038" y="62207"/>
                        <a:pt x="52276" y="64543"/>
                        <a:pt x="52276" y="67485"/>
                      </a:cubicBezTo>
                      <a:lnTo>
                        <a:pt x="52276" y="71922"/>
                      </a:lnTo>
                      <a:close/>
                    </a:path>
                  </a:pathLst>
                </a:custGeom>
                <a:solidFill>
                  <a:srgbClr val="000000"/>
                </a:solidFill>
                <a:ln w="0" cap="flat">
                  <a:noFill/>
                  <a:prstDash val="solid"/>
                  <a:miter/>
                </a:ln>
              </p:spPr>
              <p:txBody>
                <a:bodyPr rtlCol="0" anchor="ctr"/>
                <a:lstStyle/>
                <a:p>
                  <a:endParaRPr lang="en-US"/>
                </a:p>
              </p:txBody>
            </p:sp>
          </p:grpSp>
          <p:grpSp>
            <p:nvGrpSpPr>
              <p:cNvPr id="27" name="Graphic 630">
                <a:extLst>
                  <a:ext uri="{FF2B5EF4-FFF2-40B4-BE49-F238E27FC236}">
                    <a16:creationId xmlns:a16="http://schemas.microsoft.com/office/drawing/2014/main" id="{BAEA21DD-360D-D790-CD52-7DE466EE2275}"/>
                  </a:ext>
                </a:extLst>
              </p:cNvPr>
              <p:cNvGrpSpPr/>
              <p:nvPr/>
            </p:nvGrpSpPr>
            <p:grpSpPr>
              <a:xfrm>
                <a:off x="7584508" y="5964409"/>
                <a:ext cx="219448" cy="89988"/>
                <a:chOff x="7584508" y="5964409"/>
                <a:chExt cx="219448" cy="89988"/>
              </a:xfrm>
              <a:solidFill>
                <a:srgbClr val="000000"/>
              </a:solidFill>
            </p:grpSpPr>
            <p:sp>
              <p:nvSpPr>
                <p:cNvPr id="49" name="Freeform 48">
                  <a:extLst>
                    <a:ext uri="{FF2B5EF4-FFF2-40B4-BE49-F238E27FC236}">
                      <a16:creationId xmlns:a16="http://schemas.microsoft.com/office/drawing/2014/main" id="{57082122-74D3-26D4-F72E-2D0BCA2EA6A7}"/>
                    </a:ext>
                  </a:extLst>
                </p:cNvPr>
                <p:cNvSpPr/>
                <p:nvPr/>
              </p:nvSpPr>
              <p:spPr>
                <a:xfrm>
                  <a:off x="7584508" y="5964462"/>
                  <a:ext cx="57054" cy="89095"/>
                </a:xfrm>
                <a:custGeom>
                  <a:avLst/>
                  <a:gdLst>
                    <a:gd name="connsiteX0" fmla="*/ 42351 w 57054"/>
                    <a:gd name="connsiteY0" fmla="*/ 52123 h 89095"/>
                    <a:gd name="connsiteX1" fmla="*/ 25232 w 57054"/>
                    <a:gd name="connsiteY1" fmla="*/ 59869 h 89095"/>
                    <a:gd name="connsiteX2" fmla="*/ 6853 w 57054"/>
                    <a:gd name="connsiteY2" fmla="*/ 51782 h 89095"/>
                    <a:gd name="connsiteX3" fmla="*/ 0 w 57054"/>
                    <a:gd name="connsiteY3" fmla="*/ 30539 h 89095"/>
                    <a:gd name="connsiteX4" fmla="*/ 3492 w 57054"/>
                    <a:gd name="connsiteY4" fmla="*/ 14862 h 89095"/>
                    <a:gd name="connsiteX5" fmla="*/ 13417 w 57054"/>
                    <a:gd name="connsiteY5" fmla="*/ 3913 h 89095"/>
                    <a:gd name="connsiteX6" fmla="*/ 28330 w 57054"/>
                    <a:gd name="connsiteY6" fmla="*/ 0 h 89095"/>
                    <a:gd name="connsiteX7" fmla="*/ 49309 w 57054"/>
                    <a:gd name="connsiteY7" fmla="*/ 9847 h 89095"/>
                    <a:gd name="connsiteX8" fmla="*/ 57054 w 57054"/>
                    <a:gd name="connsiteY8" fmla="*/ 36236 h 89095"/>
                    <a:gd name="connsiteX9" fmla="*/ 57054 w 57054"/>
                    <a:gd name="connsiteY9" fmla="*/ 40333 h 89095"/>
                    <a:gd name="connsiteX10" fmla="*/ 46368 w 57054"/>
                    <a:gd name="connsiteY10" fmla="*/ 76465 h 89095"/>
                    <a:gd name="connsiteX11" fmla="*/ 14467 w 57054"/>
                    <a:gd name="connsiteY11" fmla="*/ 89095 h 89095"/>
                    <a:gd name="connsiteX12" fmla="*/ 12734 w 57054"/>
                    <a:gd name="connsiteY12" fmla="*/ 89095 h 89095"/>
                    <a:gd name="connsiteX13" fmla="*/ 12734 w 57054"/>
                    <a:gd name="connsiteY13" fmla="*/ 77016 h 89095"/>
                    <a:gd name="connsiteX14" fmla="*/ 14834 w 57054"/>
                    <a:gd name="connsiteY14" fmla="*/ 77016 h 89095"/>
                    <a:gd name="connsiteX15" fmla="*/ 34658 w 57054"/>
                    <a:gd name="connsiteY15" fmla="*/ 70793 h 89095"/>
                    <a:gd name="connsiteX16" fmla="*/ 42403 w 57054"/>
                    <a:gd name="connsiteY16" fmla="*/ 52123 h 89095"/>
                    <a:gd name="connsiteX17" fmla="*/ 28304 w 57054"/>
                    <a:gd name="connsiteY17" fmla="*/ 48447 h 89095"/>
                    <a:gd name="connsiteX18" fmla="*/ 36548 w 57054"/>
                    <a:gd name="connsiteY18" fmla="*/ 45926 h 89095"/>
                    <a:gd name="connsiteX19" fmla="*/ 42508 w 57054"/>
                    <a:gd name="connsiteY19" fmla="*/ 38941 h 89095"/>
                    <a:gd name="connsiteX20" fmla="*/ 42508 w 57054"/>
                    <a:gd name="connsiteY20" fmla="*/ 33243 h 89095"/>
                    <a:gd name="connsiteX21" fmla="*/ 38544 w 57054"/>
                    <a:gd name="connsiteY21" fmla="*/ 17672 h 89095"/>
                    <a:gd name="connsiteX22" fmla="*/ 28278 w 57054"/>
                    <a:gd name="connsiteY22" fmla="*/ 11790 h 89095"/>
                    <a:gd name="connsiteX23" fmla="*/ 18222 w 57054"/>
                    <a:gd name="connsiteY23" fmla="*/ 16989 h 89095"/>
                    <a:gd name="connsiteX24" fmla="*/ 14467 w 57054"/>
                    <a:gd name="connsiteY24" fmla="*/ 30119 h 89095"/>
                    <a:gd name="connsiteX25" fmla="*/ 18248 w 57054"/>
                    <a:gd name="connsiteY25" fmla="*/ 43406 h 89095"/>
                    <a:gd name="connsiteX26" fmla="*/ 28357 w 57054"/>
                    <a:gd name="connsiteY26" fmla="*/ 48447 h 89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7054" h="89095">
                      <a:moveTo>
                        <a:pt x="42351" y="52123"/>
                      </a:moveTo>
                      <a:cubicBezTo>
                        <a:pt x="37467" y="57296"/>
                        <a:pt x="31744" y="59869"/>
                        <a:pt x="25232" y="59869"/>
                      </a:cubicBezTo>
                      <a:cubicBezTo>
                        <a:pt x="17539" y="59869"/>
                        <a:pt x="11422" y="57165"/>
                        <a:pt x="6853" y="51782"/>
                      </a:cubicBezTo>
                      <a:cubicBezTo>
                        <a:pt x="2285" y="46399"/>
                        <a:pt x="0" y="39309"/>
                        <a:pt x="0" y="30539"/>
                      </a:cubicBezTo>
                      <a:cubicBezTo>
                        <a:pt x="0" y="24762"/>
                        <a:pt x="1155" y="19536"/>
                        <a:pt x="3492" y="14862"/>
                      </a:cubicBezTo>
                      <a:cubicBezTo>
                        <a:pt x="5802" y="10162"/>
                        <a:pt x="9111" y="6538"/>
                        <a:pt x="13417" y="3913"/>
                      </a:cubicBezTo>
                      <a:cubicBezTo>
                        <a:pt x="17697" y="1313"/>
                        <a:pt x="22659" y="0"/>
                        <a:pt x="28330" y="0"/>
                      </a:cubicBezTo>
                      <a:cubicBezTo>
                        <a:pt x="37152" y="0"/>
                        <a:pt x="44137" y="3282"/>
                        <a:pt x="49309" y="9847"/>
                      </a:cubicBezTo>
                      <a:cubicBezTo>
                        <a:pt x="54481" y="16412"/>
                        <a:pt x="57054" y="25208"/>
                        <a:pt x="57054" y="36236"/>
                      </a:cubicBezTo>
                      <a:lnTo>
                        <a:pt x="57054" y="40333"/>
                      </a:lnTo>
                      <a:cubicBezTo>
                        <a:pt x="57054" y="56114"/>
                        <a:pt x="53484" y="68167"/>
                        <a:pt x="46368" y="76465"/>
                      </a:cubicBezTo>
                      <a:cubicBezTo>
                        <a:pt x="39226" y="84763"/>
                        <a:pt x="28593" y="88964"/>
                        <a:pt x="14467" y="89095"/>
                      </a:cubicBezTo>
                      <a:lnTo>
                        <a:pt x="12734" y="89095"/>
                      </a:lnTo>
                      <a:lnTo>
                        <a:pt x="12734" y="77016"/>
                      </a:lnTo>
                      <a:lnTo>
                        <a:pt x="14834" y="77016"/>
                      </a:lnTo>
                      <a:cubicBezTo>
                        <a:pt x="23446" y="76885"/>
                        <a:pt x="30063" y="74811"/>
                        <a:pt x="34658" y="70793"/>
                      </a:cubicBezTo>
                      <a:cubicBezTo>
                        <a:pt x="39253" y="66776"/>
                        <a:pt x="41852" y="60552"/>
                        <a:pt x="42403" y="52123"/>
                      </a:cubicBezTo>
                      <a:close/>
                      <a:moveTo>
                        <a:pt x="28304" y="48447"/>
                      </a:moveTo>
                      <a:cubicBezTo>
                        <a:pt x="31218" y="48447"/>
                        <a:pt x="33975" y="47607"/>
                        <a:pt x="36548" y="45926"/>
                      </a:cubicBezTo>
                      <a:cubicBezTo>
                        <a:pt x="39121" y="44245"/>
                        <a:pt x="41090" y="41909"/>
                        <a:pt x="42508" y="38941"/>
                      </a:cubicBezTo>
                      <a:lnTo>
                        <a:pt x="42508" y="33243"/>
                      </a:lnTo>
                      <a:cubicBezTo>
                        <a:pt x="42508" y="26784"/>
                        <a:pt x="41196" y="21611"/>
                        <a:pt x="38544" y="17672"/>
                      </a:cubicBezTo>
                      <a:cubicBezTo>
                        <a:pt x="35892" y="13760"/>
                        <a:pt x="32479" y="11790"/>
                        <a:pt x="28278" y="11790"/>
                      </a:cubicBezTo>
                      <a:cubicBezTo>
                        <a:pt x="24077" y="11790"/>
                        <a:pt x="20716" y="13523"/>
                        <a:pt x="18222" y="16989"/>
                      </a:cubicBezTo>
                      <a:cubicBezTo>
                        <a:pt x="15727" y="20455"/>
                        <a:pt x="14467" y="24841"/>
                        <a:pt x="14467" y="30119"/>
                      </a:cubicBezTo>
                      <a:cubicBezTo>
                        <a:pt x="14467" y="35397"/>
                        <a:pt x="15727" y="40044"/>
                        <a:pt x="18248" y="43406"/>
                      </a:cubicBezTo>
                      <a:cubicBezTo>
                        <a:pt x="20768" y="46766"/>
                        <a:pt x="24129" y="48447"/>
                        <a:pt x="28357" y="48447"/>
                      </a:cubicBezTo>
                      <a:close/>
                    </a:path>
                  </a:pathLst>
                </a:custGeom>
                <a:solidFill>
                  <a:srgbClr val="000000"/>
                </a:solidFill>
                <a:ln w="0"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2E882B34-ED99-6D24-A556-B365A731768B}"/>
                    </a:ext>
                  </a:extLst>
                </p:cNvPr>
                <p:cNvSpPr/>
                <p:nvPr/>
              </p:nvSpPr>
              <p:spPr>
                <a:xfrm>
                  <a:off x="7656581" y="5965670"/>
                  <a:ext cx="57264" cy="88701"/>
                </a:xfrm>
                <a:custGeom>
                  <a:avLst/>
                  <a:gdLst>
                    <a:gd name="connsiteX0" fmla="*/ 2731 w 57264"/>
                    <a:gd name="connsiteY0" fmla="*/ 44115 h 88701"/>
                    <a:gd name="connsiteX1" fmla="*/ 7483 w 57264"/>
                    <a:gd name="connsiteY1" fmla="*/ 0 h 88701"/>
                    <a:gd name="connsiteX2" fmla="*/ 54481 w 57264"/>
                    <a:gd name="connsiteY2" fmla="*/ 0 h 88701"/>
                    <a:gd name="connsiteX3" fmla="*/ 54481 w 57264"/>
                    <a:gd name="connsiteY3" fmla="*/ 12631 h 88701"/>
                    <a:gd name="connsiteX4" fmla="*/ 19613 w 57264"/>
                    <a:gd name="connsiteY4" fmla="*/ 12631 h 88701"/>
                    <a:gd name="connsiteX5" fmla="*/ 17198 w 57264"/>
                    <a:gd name="connsiteY5" fmla="*/ 33559 h 88701"/>
                    <a:gd name="connsiteX6" fmla="*/ 30903 w 57264"/>
                    <a:gd name="connsiteY6" fmla="*/ 30066 h 88701"/>
                    <a:gd name="connsiteX7" fmla="*/ 50333 w 57264"/>
                    <a:gd name="connsiteY7" fmla="*/ 38049 h 88701"/>
                    <a:gd name="connsiteX8" fmla="*/ 57265 w 57264"/>
                    <a:gd name="connsiteY8" fmla="*/ 59554 h 88701"/>
                    <a:gd name="connsiteX9" fmla="*/ 49572 w 57264"/>
                    <a:gd name="connsiteY9" fmla="*/ 80798 h 88701"/>
                    <a:gd name="connsiteX10" fmla="*/ 28488 w 57264"/>
                    <a:gd name="connsiteY10" fmla="*/ 88702 h 88701"/>
                    <a:gd name="connsiteX11" fmla="*/ 8560 w 57264"/>
                    <a:gd name="connsiteY11" fmla="*/ 81874 h 88701"/>
                    <a:gd name="connsiteX12" fmla="*/ 0 w 57264"/>
                    <a:gd name="connsiteY12" fmla="*/ 63887 h 88701"/>
                    <a:gd name="connsiteX13" fmla="*/ 14126 w 57264"/>
                    <a:gd name="connsiteY13" fmla="*/ 63887 h 88701"/>
                    <a:gd name="connsiteX14" fmla="*/ 18695 w 57264"/>
                    <a:gd name="connsiteY14" fmla="*/ 73656 h 88701"/>
                    <a:gd name="connsiteX15" fmla="*/ 28436 w 57264"/>
                    <a:gd name="connsiteY15" fmla="*/ 77043 h 88701"/>
                    <a:gd name="connsiteX16" fmla="*/ 38912 w 57264"/>
                    <a:gd name="connsiteY16" fmla="*/ 72238 h 88701"/>
                    <a:gd name="connsiteX17" fmla="*/ 42666 w 57264"/>
                    <a:gd name="connsiteY17" fmla="*/ 59135 h 88701"/>
                    <a:gd name="connsiteX18" fmla="*/ 38518 w 57264"/>
                    <a:gd name="connsiteY18" fmla="*/ 46478 h 88701"/>
                    <a:gd name="connsiteX19" fmla="*/ 27096 w 57264"/>
                    <a:gd name="connsiteY19" fmla="*/ 41830 h 88701"/>
                    <a:gd name="connsiteX20" fmla="*/ 20375 w 57264"/>
                    <a:gd name="connsiteY20" fmla="*/ 42880 h 88701"/>
                    <a:gd name="connsiteX21" fmla="*/ 14362 w 57264"/>
                    <a:gd name="connsiteY21" fmla="*/ 47003 h 88701"/>
                    <a:gd name="connsiteX22" fmla="*/ 2704 w 57264"/>
                    <a:gd name="connsiteY22" fmla="*/ 44115 h 88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264" h="88701">
                      <a:moveTo>
                        <a:pt x="2731" y="44115"/>
                      </a:moveTo>
                      <a:lnTo>
                        <a:pt x="7483" y="0"/>
                      </a:lnTo>
                      <a:lnTo>
                        <a:pt x="54481" y="0"/>
                      </a:lnTo>
                      <a:lnTo>
                        <a:pt x="54481" y="12631"/>
                      </a:lnTo>
                      <a:lnTo>
                        <a:pt x="19613" y="12631"/>
                      </a:lnTo>
                      <a:lnTo>
                        <a:pt x="17198" y="33559"/>
                      </a:lnTo>
                      <a:cubicBezTo>
                        <a:pt x="21241" y="31248"/>
                        <a:pt x="25810" y="30066"/>
                        <a:pt x="30903" y="30066"/>
                      </a:cubicBezTo>
                      <a:cubicBezTo>
                        <a:pt x="39226" y="30066"/>
                        <a:pt x="45712" y="32744"/>
                        <a:pt x="50333" y="38049"/>
                      </a:cubicBezTo>
                      <a:cubicBezTo>
                        <a:pt x="54954" y="43379"/>
                        <a:pt x="57265" y="50548"/>
                        <a:pt x="57265" y="59554"/>
                      </a:cubicBezTo>
                      <a:cubicBezTo>
                        <a:pt x="57265" y="68561"/>
                        <a:pt x="54692" y="75520"/>
                        <a:pt x="49572" y="80798"/>
                      </a:cubicBezTo>
                      <a:cubicBezTo>
                        <a:pt x="44452" y="86076"/>
                        <a:pt x="37415" y="88702"/>
                        <a:pt x="28488" y="88702"/>
                      </a:cubicBezTo>
                      <a:cubicBezTo>
                        <a:pt x="20480" y="88702"/>
                        <a:pt x="13837" y="86417"/>
                        <a:pt x="8560" y="81874"/>
                      </a:cubicBezTo>
                      <a:cubicBezTo>
                        <a:pt x="3282" y="77332"/>
                        <a:pt x="447" y="71318"/>
                        <a:pt x="0" y="63887"/>
                      </a:cubicBezTo>
                      <a:lnTo>
                        <a:pt x="14126" y="63887"/>
                      </a:lnTo>
                      <a:cubicBezTo>
                        <a:pt x="14677" y="68141"/>
                        <a:pt x="16200" y="71397"/>
                        <a:pt x="18695" y="73656"/>
                      </a:cubicBezTo>
                      <a:cubicBezTo>
                        <a:pt x="21189" y="75914"/>
                        <a:pt x="24418" y="77043"/>
                        <a:pt x="28436" y="77043"/>
                      </a:cubicBezTo>
                      <a:cubicBezTo>
                        <a:pt x="32925" y="77043"/>
                        <a:pt x="36417" y="75441"/>
                        <a:pt x="38912" y="72238"/>
                      </a:cubicBezTo>
                      <a:cubicBezTo>
                        <a:pt x="41406" y="69034"/>
                        <a:pt x="42666" y="64675"/>
                        <a:pt x="42666" y="59135"/>
                      </a:cubicBezTo>
                      <a:cubicBezTo>
                        <a:pt x="42666" y="53594"/>
                        <a:pt x="41274" y="49602"/>
                        <a:pt x="38518" y="46478"/>
                      </a:cubicBezTo>
                      <a:cubicBezTo>
                        <a:pt x="35761" y="43379"/>
                        <a:pt x="31954" y="41830"/>
                        <a:pt x="27096" y="41830"/>
                      </a:cubicBezTo>
                      <a:cubicBezTo>
                        <a:pt x="24445" y="41830"/>
                        <a:pt x="22213" y="42172"/>
                        <a:pt x="20375" y="42880"/>
                      </a:cubicBezTo>
                      <a:cubicBezTo>
                        <a:pt x="18537" y="43589"/>
                        <a:pt x="16541" y="44955"/>
                        <a:pt x="14362" y="47003"/>
                      </a:cubicBezTo>
                      <a:lnTo>
                        <a:pt x="2704" y="44115"/>
                      </a:lnTo>
                      <a:close/>
                    </a:path>
                  </a:pathLst>
                </a:custGeom>
                <a:solidFill>
                  <a:srgbClr val="000000"/>
                </a:solidFill>
                <a:ln w="0"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14C80806-9385-F6A9-A930-508FB29D861A}"/>
                    </a:ext>
                  </a:extLst>
                </p:cNvPr>
                <p:cNvSpPr/>
                <p:nvPr/>
              </p:nvSpPr>
              <p:spPr>
                <a:xfrm>
                  <a:off x="7724768" y="5964409"/>
                  <a:ext cx="79188" cy="89988"/>
                </a:xfrm>
                <a:custGeom>
                  <a:avLst/>
                  <a:gdLst>
                    <a:gd name="connsiteX0" fmla="*/ 0 w 79188"/>
                    <a:gd name="connsiteY0" fmla="*/ 18092 h 89988"/>
                    <a:gd name="connsiteX1" fmla="*/ 5120 w 79188"/>
                    <a:gd name="connsiteY1" fmla="*/ 5068 h 89988"/>
                    <a:gd name="connsiteX2" fmla="*/ 18511 w 79188"/>
                    <a:gd name="connsiteY2" fmla="*/ 0 h 89988"/>
                    <a:gd name="connsiteX3" fmla="*/ 32007 w 79188"/>
                    <a:gd name="connsiteY3" fmla="*/ 5068 h 89988"/>
                    <a:gd name="connsiteX4" fmla="*/ 37074 w 79188"/>
                    <a:gd name="connsiteY4" fmla="*/ 18381 h 89988"/>
                    <a:gd name="connsiteX5" fmla="*/ 37074 w 79188"/>
                    <a:gd name="connsiteY5" fmla="*/ 22713 h 89988"/>
                    <a:gd name="connsiteX6" fmla="*/ 32007 w 79188"/>
                    <a:gd name="connsiteY6" fmla="*/ 35633 h 89988"/>
                    <a:gd name="connsiteX7" fmla="*/ 18642 w 79188"/>
                    <a:gd name="connsiteY7" fmla="*/ 40675 h 89988"/>
                    <a:gd name="connsiteX8" fmla="*/ 5277 w 79188"/>
                    <a:gd name="connsiteY8" fmla="*/ 35711 h 89988"/>
                    <a:gd name="connsiteX9" fmla="*/ 26 w 79188"/>
                    <a:gd name="connsiteY9" fmla="*/ 22346 h 89988"/>
                    <a:gd name="connsiteX10" fmla="*/ 26 w 79188"/>
                    <a:gd name="connsiteY10" fmla="*/ 18066 h 89988"/>
                    <a:gd name="connsiteX11" fmla="*/ 10214 w 79188"/>
                    <a:gd name="connsiteY11" fmla="*/ 22713 h 89988"/>
                    <a:gd name="connsiteX12" fmla="*/ 12524 w 79188"/>
                    <a:gd name="connsiteY12" fmla="*/ 29436 h 89988"/>
                    <a:gd name="connsiteX13" fmla="*/ 18616 w 79188"/>
                    <a:gd name="connsiteY13" fmla="*/ 32009 h 89988"/>
                    <a:gd name="connsiteX14" fmla="*/ 24629 w 79188"/>
                    <a:gd name="connsiteY14" fmla="*/ 29436 h 89988"/>
                    <a:gd name="connsiteX15" fmla="*/ 26912 w 79188"/>
                    <a:gd name="connsiteY15" fmla="*/ 22477 h 89988"/>
                    <a:gd name="connsiteX16" fmla="*/ 26912 w 79188"/>
                    <a:gd name="connsiteY16" fmla="*/ 18066 h 89988"/>
                    <a:gd name="connsiteX17" fmla="*/ 24602 w 79188"/>
                    <a:gd name="connsiteY17" fmla="*/ 11317 h 89988"/>
                    <a:gd name="connsiteX18" fmla="*/ 18511 w 79188"/>
                    <a:gd name="connsiteY18" fmla="*/ 8717 h 89988"/>
                    <a:gd name="connsiteX19" fmla="*/ 12472 w 79188"/>
                    <a:gd name="connsiteY19" fmla="*/ 11343 h 89988"/>
                    <a:gd name="connsiteX20" fmla="*/ 10214 w 79188"/>
                    <a:gd name="connsiteY20" fmla="*/ 18250 h 89988"/>
                    <a:gd name="connsiteX21" fmla="*/ 10214 w 79188"/>
                    <a:gd name="connsiteY21" fmla="*/ 22713 h 89988"/>
                    <a:gd name="connsiteX22" fmla="*/ 21635 w 79188"/>
                    <a:gd name="connsiteY22" fmla="*/ 82215 h 89988"/>
                    <a:gd name="connsiteX23" fmla="*/ 14126 w 79188"/>
                    <a:gd name="connsiteY23" fmla="*/ 77883 h 89988"/>
                    <a:gd name="connsiteX24" fmla="*/ 56845 w 79188"/>
                    <a:gd name="connsiteY24" fmla="*/ 9479 h 89988"/>
                    <a:gd name="connsiteX25" fmla="*/ 64354 w 79188"/>
                    <a:gd name="connsiteY25" fmla="*/ 13812 h 89988"/>
                    <a:gd name="connsiteX26" fmla="*/ 21635 w 79188"/>
                    <a:gd name="connsiteY26" fmla="*/ 82215 h 89988"/>
                    <a:gd name="connsiteX27" fmla="*/ 42062 w 79188"/>
                    <a:gd name="connsiteY27" fmla="*/ 67327 h 89988"/>
                    <a:gd name="connsiteX28" fmla="*/ 47287 w 79188"/>
                    <a:gd name="connsiteY28" fmla="*/ 54276 h 89988"/>
                    <a:gd name="connsiteX29" fmla="*/ 60625 w 79188"/>
                    <a:gd name="connsiteY29" fmla="*/ 49288 h 89988"/>
                    <a:gd name="connsiteX30" fmla="*/ 73990 w 79188"/>
                    <a:gd name="connsiteY30" fmla="*/ 54276 h 89988"/>
                    <a:gd name="connsiteX31" fmla="*/ 79189 w 79188"/>
                    <a:gd name="connsiteY31" fmla="*/ 67747 h 89988"/>
                    <a:gd name="connsiteX32" fmla="*/ 79189 w 79188"/>
                    <a:gd name="connsiteY32" fmla="*/ 72027 h 89988"/>
                    <a:gd name="connsiteX33" fmla="*/ 74173 w 79188"/>
                    <a:gd name="connsiteY33" fmla="*/ 84920 h 89988"/>
                    <a:gd name="connsiteX34" fmla="*/ 60731 w 79188"/>
                    <a:gd name="connsiteY34" fmla="*/ 89988 h 89988"/>
                    <a:gd name="connsiteX35" fmla="*/ 47182 w 79188"/>
                    <a:gd name="connsiteY35" fmla="*/ 84973 h 89988"/>
                    <a:gd name="connsiteX36" fmla="*/ 42036 w 79188"/>
                    <a:gd name="connsiteY36" fmla="*/ 71712 h 89988"/>
                    <a:gd name="connsiteX37" fmla="*/ 42036 w 79188"/>
                    <a:gd name="connsiteY37" fmla="*/ 67327 h 89988"/>
                    <a:gd name="connsiteX38" fmla="*/ 52276 w 79188"/>
                    <a:gd name="connsiteY38" fmla="*/ 71948 h 89988"/>
                    <a:gd name="connsiteX39" fmla="*/ 54639 w 79188"/>
                    <a:gd name="connsiteY39" fmla="*/ 78645 h 89988"/>
                    <a:gd name="connsiteX40" fmla="*/ 60731 w 79188"/>
                    <a:gd name="connsiteY40" fmla="*/ 81270 h 89988"/>
                    <a:gd name="connsiteX41" fmla="*/ 66770 w 79188"/>
                    <a:gd name="connsiteY41" fmla="*/ 78776 h 89988"/>
                    <a:gd name="connsiteX42" fmla="*/ 68975 w 79188"/>
                    <a:gd name="connsiteY42" fmla="*/ 71764 h 89988"/>
                    <a:gd name="connsiteX43" fmla="*/ 68975 w 79188"/>
                    <a:gd name="connsiteY43" fmla="*/ 67248 h 89988"/>
                    <a:gd name="connsiteX44" fmla="*/ 66638 w 79188"/>
                    <a:gd name="connsiteY44" fmla="*/ 60526 h 89988"/>
                    <a:gd name="connsiteX45" fmla="*/ 60625 w 79188"/>
                    <a:gd name="connsiteY45" fmla="*/ 58005 h 89988"/>
                    <a:gd name="connsiteX46" fmla="*/ 54586 w 79188"/>
                    <a:gd name="connsiteY46" fmla="*/ 60526 h 89988"/>
                    <a:gd name="connsiteX47" fmla="*/ 52276 w 79188"/>
                    <a:gd name="connsiteY47" fmla="*/ 67485 h 89988"/>
                    <a:gd name="connsiteX48" fmla="*/ 52276 w 79188"/>
                    <a:gd name="connsiteY48" fmla="*/ 71922 h 89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88">
                      <a:moveTo>
                        <a:pt x="0" y="18092"/>
                      </a:moveTo>
                      <a:cubicBezTo>
                        <a:pt x="0" y="12814"/>
                        <a:pt x="1707" y="8455"/>
                        <a:pt x="5120" y="5068"/>
                      </a:cubicBezTo>
                      <a:cubicBezTo>
                        <a:pt x="8533" y="1680"/>
                        <a:pt x="12997" y="0"/>
                        <a:pt x="18511" y="0"/>
                      </a:cubicBezTo>
                      <a:cubicBezTo>
                        <a:pt x="24025" y="0"/>
                        <a:pt x="28619" y="1707"/>
                        <a:pt x="32007" y="5068"/>
                      </a:cubicBezTo>
                      <a:cubicBezTo>
                        <a:pt x="35393" y="8455"/>
                        <a:pt x="37074" y="12893"/>
                        <a:pt x="37074" y="18381"/>
                      </a:cubicBezTo>
                      <a:lnTo>
                        <a:pt x="37074" y="22713"/>
                      </a:lnTo>
                      <a:cubicBezTo>
                        <a:pt x="37074" y="27965"/>
                        <a:pt x="35393" y="32272"/>
                        <a:pt x="32007" y="35633"/>
                      </a:cubicBezTo>
                      <a:cubicBezTo>
                        <a:pt x="28619" y="38994"/>
                        <a:pt x="24156" y="40675"/>
                        <a:pt x="18642" y="40675"/>
                      </a:cubicBezTo>
                      <a:cubicBezTo>
                        <a:pt x="13128" y="40675"/>
                        <a:pt x="8770" y="39020"/>
                        <a:pt x="5277" y="35711"/>
                      </a:cubicBezTo>
                      <a:cubicBezTo>
                        <a:pt x="1760" y="32403"/>
                        <a:pt x="26" y="27939"/>
                        <a:pt x="26" y="22346"/>
                      </a:cubicBezTo>
                      <a:lnTo>
                        <a:pt x="26" y="18066"/>
                      </a:lnTo>
                      <a:close/>
                      <a:moveTo>
                        <a:pt x="10214" y="22713"/>
                      </a:moveTo>
                      <a:cubicBezTo>
                        <a:pt x="10214" y="25497"/>
                        <a:pt x="10975" y="27729"/>
                        <a:pt x="12524" y="29436"/>
                      </a:cubicBezTo>
                      <a:cubicBezTo>
                        <a:pt x="14074" y="31142"/>
                        <a:pt x="16095" y="32009"/>
                        <a:pt x="18616" y="32009"/>
                      </a:cubicBezTo>
                      <a:cubicBezTo>
                        <a:pt x="21136" y="32009"/>
                        <a:pt x="23105" y="31142"/>
                        <a:pt x="24629" y="29436"/>
                      </a:cubicBezTo>
                      <a:cubicBezTo>
                        <a:pt x="26152" y="27729"/>
                        <a:pt x="26912" y="25418"/>
                        <a:pt x="26912" y="22477"/>
                      </a:cubicBezTo>
                      <a:lnTo>
                        <a:pt x="26912" y="18066"/>
                      </a:lnTo>
                      <a:cubicBezTo>
                        <a:pt x="26912" y="15282"/>
                        <a:pt x="26152" y="13050"/>
                        <a:pt x="24602" y="11317"/>
                      </a:cubicBezTo>
                      <a:cubicBezTo>
                        <a:pt x="23053" y="9584"/>
                        <a:pt x="21031" y="8717"/>
                        <a:pt x="18511" y="8717"/>
                      </a:cubicBezTo>
                      <a:cubicBezTo>
                        <a:pt x="15990" y="8717"/>
                        <a:pt x="13968" y="9584"/>
                        <a:pt x="12472" y="11343"/>
                      </a:cubicBezTo>
                      <a:cubicBezTo>
                        <a:pt x="10975" y="13103"/>
                        <a:pt x="10214" y="15387"/>
                        <a:pt x="10214" y="18250"/>
                      </a:cubicBezTo>
                      <a:lnTo>
                        <a:pt x="10214" y="22713"/>
                      </a:lnTo>
                      <a:close/>
                      <a:moveTo>
                        <a:pt x="21635" y="82215"/>
                      </a:moveTo>
                      <a:lnTo>
                        <a:pt x="14126" y="77883"/>
                      </a:lnTo>
                      <a:lnTo>
                        <a:pt x="56845" y="9479"/>
                      </a:lnTo>
                      <a:lnTo>
                        <a:pt x="64354" y="13812"/>
                      </a:lnTo>
                      <a:lnTo>
                        <a:pt x="21635" y="82215"/>
                      </a:lnTo>
                      <a:close/>
                      <a:moveTo>
                        <a:pt x="42062" y="67327"/>
                      </a:moveTo>
                      <a:cubicBezTo>
                        <a:pt x="42062" y="61970"/>
                        <a:pt x="43796" y="57611"/>
                        <a:pt x="47287" y="54276"/>
                      </a:cubicBezTo>
                      <a:cubicBezTo>
                        <a:pt x="50779" y="50942"/>
                        <a:pt x="55217" y="49288"/>
                        <a:pt x="60625" y="49288"/>
                      </a:cubicBezTo>
                      <a:cubicBezTo>
                        <a:pt x="66034" y="49288"/>
                        <a:pt x="70524" y="50942"/>
                        <a:pt x="73990" y="54276"/>
                      </a:cubicBezTo>
                      <a:cubicBezTo>
                        <a:pt x="77455" y="57611"/>
                        <a:pt x="79189" y="62101"/>
                        <a:pt x="79189" y="67747"/>
                      </a:cubicBezTo>
                      <a:lnTo>
                        <a:pt x="79189" y="72027"/>
                      </a:lnTo>
                      <a:cubicBezTo>
                        <a:pt x="79189" y="77227"/>
                        <a:pt x="77508" y="81533"/>
                        <a:pt x="74173" y="84920"/>
                      </a:cubicBezTo>
                      <a:cubicBezTo>
                        <a:pt x="70839" y="88308"/>
                        <a:pt x="66349" y="89988"/>
                        <a:pt x="60731" y="89988"/>
                      </a:cubicBezTo>
                      <a:cubicBezTo>
                        <a:pt x="55111" y="89988"/>
                        <a:pt x="50595" y="88308"/>
                        <a:pt x="47182" y="84973"/>
                      </a:cubicBezTo>
                      <a:cubicBezTo>
                        <a:pt x="43769" y="81638"/>
                        <a:pt x="42036" y="77200"/>
                        <a:pt x="42036" y="71712"/>
                      </a:cubicBezTo>
                      <a:lnTo>
                        <a:pt x="42036" y="67327"/>
                      </a:lnTo>
                      <a:close/>
                      <a:moveTo>
                        <a:pt x="52276" y="71948"/>
                      </a:moveTo>
                      <a:cubicBezTo>
                        <a:pt x="52276" y="74679"/>
                        <a:pt x="53064" y="76912"/>
                        <a:pt x="54639" y="78645"/>
                      </a:cubicBezTo>
                      <a:cubicBezTo>
                        <a:pt x="56215" y="80377"/>
                        <a:pt x="58263" y="81270"/>
                        <a:pt x="60731" y="81270"/>
                      </a:cubicBezTo>
                      <a:cubicBezTo>
                        <a:pt x="63199" y="81270"/>
                        <a:pt x="65299" y="80430"/>
                        <a:pt x="66770" y="78776"/>
                      </a:cubicBezTo>
                      <a:cubicBezTo>
                        <a:pt x="68239" y="77121"/>
                        <a:pt x="68975" y="74785"/>
                        <a:pt x="68975" y="71764"/>
                      </a:cubicBezTo>
                      <a:lnTo>
                        <a:pt x="68975" y="67248"/>
                      </a:lnTo>
                      <a:cubicBezTo>
                        <a:pt x="68975" y="64439"/>
                        <a:pt x="68187" y="62207"/>
                        <a:pt x="66638" y="60526"/>
                      </a:cubicBezTo>
                      <a:cubicBezTo>
                        <a:pt x="65063" y="58845"/>
                        <a:pt x="63067" y="58005"/>
                        <a:pt x="60625" y="58005"/>
                      </a:cubicBezTo>
                      <a:cubicBezTo>
                        <a:pt x="58184" y="58005"/>
                        <a:pt x="56136" y="58845"/>
                        <a:pt x="54586" y="60526"/>
                      </a:cubicBezTo>
                      <a:cubicBezTo>
                        <a:pt x="53038" y="62207"/>
                        <a:pt x="52276" y="64543"/>
                        <a:pt x="52276" y="67485"/>
                      </a:cubicBezTo>
                      <a:lnTo>
                        <a:pt x="52276" y="71922"/>
                      </a:lnTo>
                      <a:close/>
                    </a:path>
                  </a:pathLst>
                </a:custGeom>
                <a:solidFill>
                  <a:srgbClr val="000000"/>
                </a:solidFill>
                <a:ln w="0" cap="flat">
                  <a:noFill/>
                  <a:prstDash val="solid"/>
                  <a:miter/>
                </a:ln>
              </p:spPr>
              <p:txBody>
                <a:bodyPr rtlCol="0" anchor="ctr"/>
                <a:lstStyle/>
                <a:p>
                  <a:endParaRPr lang="en-US"/>
                </a:p>
              </p:txBody>
            </p:sp>
          </p:grpSp>
          <p:grpSp>
            <p:nvGrpSpPr>
              <p:cNvPr id="28" name="Graphic 630">
                <a:extLst>
                  <a:ext uri="{FF2B5EF4-FFF2-40B4-BE49-F238E27FC236}">
                    <a16:creationId xmlns:a16="http://schemas.microsoft.com/office/drawing/2014/main" id="{F55ABADE-9703-078B-5DC7-5331E985ED21}"/>
                  </a:ext>
                </a:extLst>
              </p:cNvPr>
              <p:cNvGrpSpPr/>
              <p:nvPr/>
            </p:nvGrpSpPr>
            <p:grpSpPr>
              <a:xfrm>
                <a:off x="8180626" y="5964409"/>
                <a:ext cx="219422" cy="89988"/>
                <a:chOff x="8180626" y="5964409"/>
                <a:chExt cx="219422" cy="89988"/>
              </a:xfrm>
              <a:solidFill>
                <a:srgbClr val="000000"/>
              </a:solidFill>
            </p:grpSpPr>
            <p:sp>
              <p:nvSpPr>
                <p:cNvPr id="46" name="Freeform 45">
                  <a:extLst>
                    <a:ext uri="{FF2B5EF4-FFF2-40B4-BE49-F238E27FC236}">
                      <a16:creationId xmlns:a16="http://schemas.microsoft.com/office/drawing/2014/main" id="{2627781F-662F-9C45-903B-A799716A7455}"/>
                    </a:ext>
                  </a:extLst>
                </p:cNvPr>
                <p:cNvSpPr/>
                <p:nvPr/>
              </p:nvSpPr>
              <p:spPr>
                <a:xfrm>
                  <a:off x="8180626" y="5964462"/>
                  <a:ext cx="57054" cy="89095"/>
                </a:xfrm>
                <a:custGeom>
                  <a:avLst/>
                  <a:gdLst>
                    <a:gd name="connsiteX0" fmla="*/ 42351 w 57054"/>
                    <a:gd name="connsiteY0" fmla="*/ 52123 h 89095"/>
                    <a:gd name="connsiteX1" fmla="*/ 25232 w 57054"/>
                    <a:gd name="connsiteY1" fmla="*/ 59869 h 89095"/>
                    <a:gd name="connsiteX2" fmla="*/ 6852 w 57054"/>
                    <a:gd name="connsiteY2" fmla="*/ 51782 h 89095"/>
                    <a:gd name="connsiteX3" fmla="*/ 0 w 57054"/>
                    <a:gd name="connsiteY3" fmla="*/ 30539 h 89095"/>
                    <a:gd name="connsiteX4" fmla="*/ 3492 w 57054"/>
                    <a:gd name="connsiteY4" fmla="*/ 14862 h 89095"/>
                    <a:gd name="connsiteX5" fmla="*/ 13416 w 57054"/>
                    <a:gd name="connsiteY5" fmla="*/ 3913 h 89095"/>
                    <a:gd name="connsiteX6" fmla="*/ 28330 w 57054"/>
                    <a:gd name="connsiteY6" fmla="*/ 0 h 89095"/>
                    <a:gd name="connsiteX7" fmla="*/ 49309 w 57054"/>
                    <a:gd name="connsiteY7" fmla="*/ 9847 h 89095"/>
                    <a:gd name="connsiteX8" fmla="*/ 57054 w 57054"/>
                    <a:gd name="connsiteY8" fmla="*/ 36236 h 89095"/>
                    <a:gd name="connsiteX9" fmla="*/ 57054 w 57054"/>
                    <a:gd name="connsiteY9" fmla="*/ 40333 h 89095"/>
                    <a:gd name="connsiteX10" fmla="*/ 46368 w 57054"/>
                    <a:gd name="connsiteY10" fmla="*/ 76465 h 89095"/>
                    <a:gd name="connsiteX11" fmla="*/ 14467 w 57054"/>
                    <a:gd name="connsiteY11" fmla="*/ 89095 h 89095"/>
                    <a:gd name="connsiteX12" fmla="*/ 12734 w 57054"/>
                    <a:gd name="connsiteY12" fmla="*/ 89095 h 89095"/>
                    <a:gd name="connsiteX13" fmla="*/ 12734 w 57054"/>
                    <a:gd name="connsiteY13" fmla="*/ 77016 h 89095"/>
                    <a:gd name="connsiteX14" fmla="*/ 14834 w 57054"/>
                    <a:gd name="connsiteY14" fmla="*/ 77016 h 89095"/>
                    <a:gd name="connsiteX15" fmla="*/ 34658 w 57054"/>
                    <a:gd name="connsiteY15" fmla="*/ 70793 h 89095"/>
                    <a:gd name="connsiteX16" fmla="*/ 42403 w 57054"/>
                    <a:gd name="connsiteY16" fmla="*/ 52123 h 89095"/>
                    <a:gd name="connsiteX17" fmla="*/ 28278 w 57054"/>
                    <a:gd name="connsiteY17" fmla="*/ 48447 h 89095"/>
                    <a:gd name="connsiteX18" fmla="*/ 36522 w 57054"/>
                    <a:gd name="connsiteY18" fmla="*/ 45926 h 89095"/>
                    <a:gd name="connsiteX19" fmla="*/ 42482 w 57054"/>
                    <a:gd name="connsiteY19" fmla="*/ 38941 h 89095"/>
                    <a:gd name="connsiteX20" fmla="*/ 42482 w 57054"/>
                    <a:gd name="connsiteY20" fmla="*/ 33243 h 89095"/>
                    <a:gd name="connsiteX21" fmla="*/ 38517 w 57054"/>
                    <a:gd name="connsiteY21" fmla="*/ 17672 h 89095"/>
                    <a:gd name="connsiteX22" fmla="*/ 28252 w 57054"/>
                    <a:gd name="connsiteY22" fmla="*/ 11790 h 89095"/>
                    <a:gd name="connsiteX23" fmla="*/ 18195 w 57054"/>
                    <a:gd name="connsiteY23" fmla="*/ 16989 h 89095"/>
                    <a:gd name="connsiteX24" fmla="*/ 14441 w 57054"/>
                    <a:gd name="connsiteY24" fmla="*/ 30119 h 89095"/>
                    <a:gd name="connsiteX25" fmla="*/ 18222 w 57054"/>
                    <a:gd name="connsiteY25" fmla="*/ 43406 h 89095"/>
                    <a:gd name="connsiteX26" fmla="*/ 28330 w 57054"/>
                    <a:gd name="connsiteY26" fmla="*/ 48447 h 89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7054" h="89095">
                      <a:moveTo>
                        <a:pt x="42351" y="52123"/>
                      </a:moveTo>
                      <a:cubicBezTo>
                        <a:pt x="37467" y="57296"/>
                        <a:pt x="31744" y="59869"/>
                        <a:pt x="25232" y="59869"/>
                      </a:cubicBezTo>
                      <a:cubicBezTo>
                        <a:pt x="17539" y="59869"/>
                        <a:pt x="11421" y="57165"/>
                        <a:pt x="6852" y="51782"/>
                      </a:cubicBezTo>
                      <a:cubicBezTo>
                        <a:pt x="2284" y="46399"/>
                        <a:pt x="0" y="39309"/>
                        <a:pt x="0" y="30539"/>
                      </a:cubicBezTo>
                      <a:cubicBezTo>
                        <a:pt x="0" y="24762"/>
                        <a:pt x="1155" y="19536"/>
                        <a:pt x="3492" y="14862"/>
                      </a:cubicBezTo>
                      <a:cubicBezTo>
                        <a:pt x="5802" y="10162"/>
                        <a:pt x="9111" y="6538"/>
                        <a:pt x="13416" y="3913"/>
                      </a:cubicBezTo>
                      <a:cubicBezTo>
                        <a:pt x="17697" y="1313"/>
                        <a:pt x="22659" y="0"/>
                        <a:pt x="28330" y="0"/>
                      </a:cubicBezTo>
                      <a:cubicBezTo>
                        <a:pt x="37152" y="0"/>
                        <a:pt x="44137" y="3282"/>
                        <a:pt x="49309" y="9847"/>
                      </a:cubicBezTo>
                      <a:cubicBezTo>
                        <a:pt x="54481" y="16412"/>
                        <a:pt x="57054" y="25208"/>
                        <a:pt x="57054" y="36236"/>
                      </a:cubicBezTo>
                      <a:lnTo>
                        <a:pt x="57054" y="40333"/>
                      </a:lnTo>
                      <a:cubicBezTo>
                        <a:pt x="57054" y="56114"/>
                        <a:pt x="53483" y="68167"/>
                        <a:pt x="46368" y="76465"/>
                      </a:cubicBezTo>
                      <a:cubicBezTo>
                        <a:pt x="39226" y="84763"/>
                        <a:pt x="28593" y="88964"/>
                        <a:pt x="14467" y="89095"/>
                      </a:cubicBezTo>
                      <a:lnTo>
                        <a:pt x="12734" y="89095"/>
                      </a:lnTo>
                      <a:lnTo>
                        <a:pt x="12734" y="77016"/>
                      </a:lnTo>
                      <a:lnTo>
                        <a:pt x="14834" y="77016"/>
                      </a:lnTo>
                      <a:cubicBezTo>
                        <a:pt x="23446" y="76885"/>
                        <a:pt x="30063" y="74811"/>
                        <a:pt x="34658" y="70793"/>
                      </a:cubicBezTo>
                      <a:cubicBezTo>
                        <a:pt x="39253" y="66776"/>
                        <a:pt x="41852" y="60552"/>
                        <a:pt x="42403" y="52123"/>
                      </a:cubicBezTo>
                      <a:close/>
                      <a:moveTo>
                        <a:pt x="28278" y="48447"/>
                      </a:moveTo>
                      <a:cubicBezTo>
                        <a:pt x="31192" y="48447"/>
                        <a:pt x="33949" y="47607"/>
                        <a:pt x="36522" y="45926"/>
                      </a:cubicBezTo>
                      <a:cubicBezTo>
                        <a:pt x="39095" y="44245"/>
                        <a:pt x="41064" y="41909"/>
                        <a:pt x="42482" y="38941"/>
                      </a:cubicBezTo>
                      <a:lnTo>
                        <a:pt x="42482" y="33243"/>
                      </a:lnTo>
                      <a:cubicBezTo>
                        <a:pt x="42482" y="26784"/>
                        <a:pt x="41169" y="21611"/>
                        <a:pt x="38517" y="17672"/>
                      </a:cubicBezTo>
                      <a:cubicBezTo>
                        <a:pt x="35866" y="13760"/>
                        <a:pt x="32452" y="11790"/>
                        <a:pt x="28252" y="11790"/>
                      </a:cubicBezTo>
                      <a:cubicBezTo>
                        <a:pt x="24050" y="11790"/>
                        <a:pt x="20689" y="13523"/>
                        <a:pt x="18195" y="16989"/>
                      </a:cubicBezTo>
                      <a:cubicBezTo>
                        <a:pt x="15701" y="20455"/>
                        <a:pt x="14441" y="24841"/>
                        <a:pt x="14441" y="30119"/>
                      </a:cubicBezTo>
                      <a:cubicBezTo>
                        <a:pt x="14441" y="35397"/>
                        <a:pt x="15701" y="40044"/>
                        <a:pt x="18222" y="43406"/>
                      </a:cubicBezTo>
                      <a:cubicBezTo>
                        <a:pt x="20742" y="46766"/>
                        <a:pt x="24103" y="48447"/>
                        <a:pt x="28330" y="48447"/>
                      </a:cubicBezTo>
                      <a:close/>
                    </a:path>
                  </a:pathLst>
                </a:custGeom>
                <a:solidFill>
                  <a:srgbClr val="000000"/>
                </a:solidFill>
                <a:ln w="0"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7F6B4B0C-69F6-BAD7-0ABA-6486C7334195}"/>
                    </a:ext>
                  </a:extLst>
                </p:cNvPr>
                <p:cNvSpPr/>
                <p:nvPr/>
              </p:nvSpPr>
              <p:spPr>
                <a:xfrm>
                  <a:off x="8251964" y="5965223"/>
                  <a:ext cx="57815" cy="89122"/>
                </a:xfrm>
                <a:custGeom>
                  <a:avLst/>
                  <a:gdLst>
                    <a:gd name="connsiteX0" fmla="*/ 44977 w 57815"/>
                    <a:gd name="connsiteY0" fmla="*/ 26 h 89122"/>
                    <a:gd name="connsiteX1" fmla="*/ 44977 w 57815"/>
                    <a:gd name="connsiteY1" fmla="*/ 12106 h 89122"/>
                    <a:gd name="connsiteX2" fmla="*/ 43165 w 57815"/>
                    <a:gd name="connsiteY2" fmla="*/ 12106 h 89122"/>
                    <a:gd name="connsiteX3" fmla="*/ 23578 w 57815"/>
                    <a:gd name="connsiteY3" fmla="*/ 18828 h 89122"/>
                    <a:gd name="connsiteX4" fmla="*/ 14861 w 57815"/>
                    <a:gd name="connsiteY4" fmla="*/ 37393 h 89122"/>
                    <a:gd name="connsiteX5" fmla="*/ 32820 w 57815"/>
                    <a:gd name="connsiteY5" fmla="*/ 29988 h 89122"/>
                    <a:gd name="connsiteX6" fmla="*/ 51120 w 57815"/>
                    <a:gd name="connsiteY6" fmla="*/ 38154 h 89122"/>
                    <a:gd name="connsiteX7" fmla="*/ 57816 w 57815"/>
                    <a:gd name="connsiteY7" fmla="*/ 59240 h 89122"/>
                    <a:gd name="connsiteX8" fmla="*/ 49965 w 57815"/>
                    <a:gd name="connsiteY8" fmla="*/ 80851 h 89122"/>
                    <a:gd name="connsiteX9" fmla="*/ 29380 w 57815"/>
                    <a:gd name="connsiteY9" fmla="*/ 89122 h 89122"/>
                    <a:gd name="connsiteX10" fmla="*/ 8140 w 57815"/>
                    <a:gd name="connsiteY10" fmla="*/ 79459 h 89122"/>
                    <a:gd name="connsiteX11" fmla="*/ 0 w 57815"/>
                    <a:gd name="connsiteY11" fmla="*/ 54093 h 89122"/>
                    <a:gd name="connsiteX12" fmla="*/ 0 w 57815"/>
                    <a:gd name="connsiteY12" fmla="*/ 49104 h 89122"/>
                    <a:gd name="connsiteX13" fmla="*/ 11211 w 57815"/>
                    <a:gd name="connsiteY13" fmla="*/ 13051 h 89122"/>
                    <a:gd name="connsiteX14" fmla="*/ 43454 w 57815"/>
                    <a:gd name="connsiteY14" fmla="*/ 0 h 89122"/>
                    <a:gd name="connsiteX15" fmla="*/ 44951 w 57815"/>
                    <a:gd name="connsiteY15" fmla="*/ 0 h 89122"/>
                    <a:gd name="connsiteX16" fmla="*/ 29302 w 57815"/>
                    <a:gd name="connsiteY16" fmla="*/ 41804 h 89122"/>
                    <a:gd name="connsiteX17" fmla="*/ 20506 w 57815"/>
                    <a:gd name="connsiteY17" fmla="*/ 44509 h 89122"/>
                    <a:gd name="connsiteX18" fmla="*/ 14651 w 57815"/>
                    <a:gd name="connsiteY18" fmla="*/ 51730 h 89122"/>
                    <a:gd name="connsiteX19" fmla="*/ 14651 w 57815"/>
                    <a:gd name="connsiteY19" fmla="*/ 56168 h 89122"/>
                    <a:gd name="connsiteX20" fmla="*/ 18747 w 57815"/>
                    <a:gd name="connsiteY20" fmla="*/ 71634 h 89122"/>
                    <a:gd name="connsiteX21" fmla="*/ 29328 w 57815"/>
                    <a:gd name="connsiteY21" fmla="*/ 77385 h 89122"/>
                    <a:gd name="connsiteX22" fmla="*/ 39594 w 57815"/>
                    <a:gd name="connsiteY22" fmla="*/ 72527 h 89122"/>
                    <a:gd name="connsiteX23" fmla="*/ 43375 w 57815"/>
                    <a:gd name="connsiteY23" fmla="*/ 59713 h 89122"/>
                    <a:gd name="connsiteX24" fmla="*/ 39542 w 57815"/>
                    <a:gd name="connsiteY24" fmla="*/ 46793 h 89122"/>
                    <a:gd name="connsiteX25" fmla="*/ 29328 w 57815"/>
                    <a:gd name="connsiteY25" fmla="*/ 41804 h 89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7815" h="89122">
                      <a:moveTo>
                        <a:pt x="44977" y="26"/>
                      </a:moveTo>
                      <a:lnTo>
                        <a:pt x="44977" y="12106"/>
                      </a:lnTo>
                      <a:lnTo>
                        <a:pt x="43165" y="12106"/>
                      </a:lnTo>
                      <a:cubicBezTo>
                        <a:pt x="35000" y="12237"/>
                        <a:pt x="28462" y="14469"/>
                        <a:pt x="23578" y="18828"/>
                      </a:cubicBezTo>
                      <a:cubicBezTo>
                        <a:pt x="18695" y="23187"/>
                        <a:pt x="15780" y="29384"/>
                        <a:pt x="14861" y="37393"/>
                      </a:cubicBezTo>
                      <a:cubicBezTo>
                        <a:pt x="19561" y="32456"/>
                        <a:pt x="25547" y="29988"/>
                        <a:pt x="32820" y="29988"/>
                      </a:cubicBezTo>
                      <a:cubicBezTo>
                        <a:pt x="40539" y="29988"/>
                        <a:pt x="46657" y="32719"/>
                        <a:pt x="51120" y="38154"/>
                      </a:cubicBezTo>
                      <a:cubicBezTo>
                        <a:pt x="55585" y="43616"/>
                        <a:pt x="57816" y="50627"/>
                        <a:pt x="57816" y="59240"/>
                      </a:cubicBezTo>
                      <a:cubicBezTo>
                        <a:pt x="57816" y="67853"/>
                        <a:pt x="55190" y="75337"/>
                        <a:pt x="49965" y="80851"/>
                      </a:cubicBezTo>
                      <a:cubicBezTo>
                        <a:pt x="44740" y="86365"/>
                        <a:pt x="37862" y="89122"/>
                        <a:pt x="29380" y="89122"/>
                      </a:cubicBezTo>
                      <a:cubicBezTo>
                        <a:pt x="20900" y="89122"/>
                        <a:pt x="13575" y="85893"/>
                        <a:pt x="8140" y="79459"/>
                      </a:cubicBezTo>
                      <a:cubicBezTo>
                        <a:pt x="2704" y="72999"/>
                        <a:pt x="0" y="64544"/>
                        <a:pt x="0" y="54093"/>
                      </a:cubicBezTo>
                      <a:lnTo>
                        <a:pt x="0" y="49104"/>
                      </a:lnTo>
                      <a:cubicBezTo>
                        <a:pt x="0" y="33769"/>
                        <a:pt x="3729" y="21742"/>
                        <a:pt x="11211" y="13051"/>
                      </a:cubicBezTo>
                      <a:cubicBezTo>
                        <a:pt x="18668" y="4359"/>
                        <a:pt x="29433" y="0"/>
                        <a:pt x="43454" y="0"/>
                      </a:cubicBezTo>
                      <a:lnTo>
                        <a:pt x="44951" y="0"/>
                      </a:lnTo>
                      <a:close/>
                      <a:moveTo>
                        <a:pt x="29302" y="41804"/>
                      </a:moveTo>
                      <a:cubicBezTo>
                        <a:pt x="26098" y="41804"/>
                        <a:pt x="23158" y="42697"/>
                        <a:pt x="20506" y="44509"/>
                      </a:cubicBezTo>
                      <a:cubicBezTo>
                        <a:pt x="17828" y="46321"/>
                        <a:pt x="15885" y="48710"/>
                        <a:pt x="14651" y="51730"/>
                      </a:cubicBezTo>
                      <a:lnTo>
                        <a:pt x="14651" y="56168"/>
                      </a:lnTo>
                      <a:cubicBezTo>
                        <a:pt x="14651" y="62653"/>
                        <a:pt x="16016" y="67826"/>
                        <a:pt x="18747" y="71634"/>
                      </a:cubicBezTo>
                      <a:cubicBezTo>
                        <a:pt x="21477" y="75468"/>
                        <a:pt x="24996" y="77385"/>
                        <a:pt x="29328" y="77385"/>
                      </a:cubicBezTo>
                      <a:cubicBezTo>
                        <a:pt x="33660" y="77385"/>
                        <a:pt x="37074" y="75757"/>
                        <a:pt x="39594" y="72527"/>
                      </a:cubicBezTo>
                      <a:cubicBezTo>
                        <a:pt x="42115" y="69271"/>
                        <a:pt x="43375" y="65016"/>
                        <a:pt x="43375" y="59713"/>
                      </a:cubicBezTo>
                      <a:cubicBezTo>
                        <a:pt x="43375" y="54409"/>
                        <a:pt x="42089" y="50128"/>
                        <a:pt x="39542" y="46793"/>
                      </a:cubicBezTo>
                      <a:cubicBezTo>
                        <a:pt x="36969" y="43458"/>
                        <a:pt x="33582" y="41804"/>
                        <a:pt x="29328" y="41804"/>
                      </a:cubicBezTo>
                      <a:close/>
                    </a:path>
                  </a:pathLst>
                </a:custGeom>
                <a:solidFill>
                  <a:srgbClr val="000000"/>
                </a:solidFill>
                <a:ln w="0"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F47B6DCD-1BC1-8EDD-EA4A-54D221CBA29F}"/>
                    </a:ext>
                  </a:extLst>
                </p:cNvPr>
                <p:cNvSpPr/>
                <p:nvPr/>
              </p:nvSpPr>
              <p:spPr>
                <a:xfrm>
                  <a:off x="8320860" y="5964409"/>
                  <a:ext cx="79188" cy="89988"/>
                </a:xfrm>
                <a:custGeom>
                  <a:avLst/>
                  <a:gdLst>
                    <a:gd name="connsiteX0" fmla="*/ 0 w 79188"/>
                    <a:gd name="connsiteY0" fmla="*/ 18092 h 89988"/>
                    <a:gd name="connsiteX1" fmla="*/ 5120 w 79188"/>
                    <a:gd name="connsiteY1" fmla="*/ 5068 h 89988"/>
                    <a:gd name="connsiteX2" fmla="*/ 18511 w 79188"/>
                    <a:gd name="connsiteY2" fmla="*/ 0 h 89988"/>
                    <a:gd name="connsiteX3" fmla="*/ 32006 w 79188"/>
                    <a:gd name="connsiteY3" fmla="*/ 5068 h 89988"/>
                    <a:gd name="connsiteX4" fmla="*/ 37074 w 79188"/>
                    <a:gd name="connsiteY4" fmla="*/ 18381 h 89988"/>
                    <a:gd name="connsiteX5" fmla="*/ 37074 w 79188"/>
                    <a:gd name="connsiteY5" fmla="*/ 22713 h 89988"/>
                    <a:gd name="connsiteX6" fmla="*/ 32006 w 79188"/>
                    <a:gd name="connsiteY6" fmla="*/ 35633 h 89988"/>
                    <a:gd name="connsiteX7" fmla="*/ 18642 w 79188"/>
                    <a:gd name="connsiteY7" fmla="*/ 40675 h 89988"/>
                    <a:gd name="connsiteX8" fmla="*/ 5277 w 79188"/>
                    <a:gd name="connsiteY8" fmla="*/ 35711 h 89988"/>
                    <a:gd name="connsiteX9" fmla="*/ 26 w 79188"/>
                    <a:gd name="connsiteY9" fmla="*/ 22346 h 89988"/>
                    <a:gd name="connsiteX10" fmla="*/ 26 w 79188"/>
                    <a:gd name="connsiteY10" fmla="*/ 18066 h 89988"/>
                    <a:gd name="connsiteX11" fmla="*/ 10214 w 79188"/>
                    <a:gd name="connsiteY11" fmla="*/ 22713 h 89988"/>
                    <a:gd name="connsiteX12" fmla="*/ 12524 w 79188"/>
                    <a:gd name="connsiteY12" fmla="*/ 29436 h 89988"/>
                    <a:gd name="connsiteX13" fmla="*/ 18616 w 79188"/>
                    <a:gd name="connsiteY13" fmla="*/ 32009 h 89988"/>
                    <a:gd name="connsiteX14" fmla="*/ 24629 w 79188"/>
                    <a:gd name="connsiteY14" fmla="*/ 29436 h 89988"/>
                    <a:gd name="connsiteX15" fmla="*/ 26912 w 79188"/>
                    <a:gd name="connsiteY15" fmla="*/ 22477 h 89988"/>
                    <a:gd name="connsiteX16" fmla="*/ 26912 w 79188"/>
                    <a:gd name="connsiteY16" fmla="*/ 18066 h 89988"/>
                    <a:gd name="connsiteX17" fmla="*/ 24602 w 79188"/>
                    <a:gd name="connsiteY17" fmla="*/ 11317 h 89988"/>
                    <a:gd name="connsiteX18" fmla="*/ 18511 w 79188"/>
                    <a:gd name="connsiteY18" fmla="*/ 8717 h 89988"/>
                    <a:gd name="connsiteX19" fmla="*/ 12472 w 79188"/>
                    <a:gd name="connsiteY19" fmla="*/ 11343 h 89988"/>
                    <a:gd name="connsiteX20" fmla="*/ 10214 w 79188"/>
                    <a:gd name="connsiteY20" fmla="*/ 18250 h 89988"/>
                    <a:gd name="connsiteX21" fmla="*/ 10214 w 79188"/>
                    <a:gd name="connsiteY21" fmla="*/ 22713 h 89988"/>
                    <a:gd name="connsiteX22" fmla="*/ 21635 w 79188"/>
                    <a:gd name="connsiteY22" fmla="*/ 82215 h 89988"/>
                    <a:gd name="connsiteX23" fmla="*/ 14126 w 79188"/>
                    <a:gd name="connsiteY23" fmla="*/ 77883 h 89988"/>
                    <a:gd name="connsiteX24" fmla="*/ 56845 w 79188"/>
                    <a:gd name="connsiteY24" fmla="*/ 9479 h 89988"/>
                    <a:gd name="connsiteX25" fmla="*/ 64354 w 79188"/>
                    <a:gd name="connsiteY25" fmla="*/ 13812 h 89988"/>
                    <a:gd name="connsiteX26" fmla="*/ 21635 w 79188"/>
                    <a:gd name="connsiteY26" fmla="*/ 82215 h 89988"/>
                    <a:gd name="connsiteX27" fmla="*/ 42062 w 79188"/>
                    <a:gd name="connsiteY27" fmla="*/ 67327 h 89988"/>
                    <a:gd name="connsiteX28" fmla="*/ 47287 w 79188"/>
                    <a:gd name="connsiteY28" fmla="*/ 54276 h 89988"/>
                    <a:gd name="connsiteX29" fmla="*/ 60625 w 79188"/>
                    <a:gd name="connsiteY29" fmla="*/ 49288 h 89988"/>
                    <a:gd name="connsiteX30" fmla="*/ 73990 w 79188"/>
                    <a:gd name="connsiteY30" fmla="*/ 54276 h 89988"/>
                    <a:gd name="connsiteX31" fmla="*/ 79189 w 79188"/>
                    <a:gd name="connsiteY31" fmla="*/ 67747 h 89988"/>
                    <a:gd name="connsiteX32" fmla="*/ 79189 w 79188"/>
                    <a:gd name="connsiteY32" fmla="*/ 72027 h 89988"/>
                    <a:gd name="connsiteX33" fmla="*/ 74173 w 79188"/>
                    <a:gd name="connsiteY33" fmla="*/ 84920 h 89988"/>
                    <a:gd name="connsiteX34" fmla="*/ 60731 w 79188"/>
                    <a:gd name="connsiteY34" fmla="*/ 89988 h 89988"/>
                    <a:gd name="connsiteX35" fmla="*/ 47182 w 79188"/>
                    <a:gd name="connsiteY35" fmla="*/ 84973 h 89988"/>
                    <a:gd name="connsiteX36" fmla="*/ 42036 w 79188"/>
                    <a:gd name="connsiteY36" fmla="*/ 71712 h 89988"/>
                    <a:gd name="connsiteX37" fmla="*/ 42036 w 79188"/>
                    <a:gd name="connsiteY37" fmla="*/ 67327 h 89988"/>
                    <a:gd name="connsiteX38" fmla="*/ 52303 w 79188"/>
                    <a:gd name="connsiteY38" fmla="*/ 71948 h 89988"/>
                    <a:gd name="connsiteX39" fmla="*/ 54665 w 79188"/>
                    <a:gd name="connsiteY39" fmla="*/ 78645 h 89988"/>
                    <a:gd name="connsiteX40" fmla="*/ 60757 w 79188"/>
                    <a:gd name="connsiteY40" fmla="*/ 81270 h 89988"/>
                    <a:gd name="connsiteX41" fmla="*/ 66795 w 79188"/>
                    <a:gd name="connsiteY41" fmla="*/ 78776 h 89988"/>
                    <a:gd name="connsiteX42" fmla="*/ 69001 w 79188"/>
                    <a:gd name="connsiteY42" fmla="*/ 71764 h 89988"/>
                    <a:gd name="connsiteX43" fmla="*/ 69001 w 79188"/>
                    <a:gd name="connsiteY43" fmla="*/ 67248 h 89988"/>
                    <a:gd name="connsiteX44" fmla="*/ 66665 w 79188"/>
                    <a:gd name="connsiteY44" fmla="*/ 60526 h 89988"/>
                    <a:gd name="connsiteX45" fmla="*/ 60652 w 79188"/>
                    <a:gd name="connsiteY45" fmla="*/ 58005 h 89988"/>
                    <a:gd name="connsiteX46" fmla="*/ 54613 w 79188"/>
                    <a:gd name="connsiteY46" fmla="*/ 60526 h 89988"/>
                    <a:gd name="connsiteX47" fmla="*/ 52303 w 79188"/>
                    <a:gd name="connsiteY47" fmla="*/ 67485 h 89988"/>
                    <a:gd name="connsiteX48" fmla="*/ 52303 w 79188"/>
                    <a:gd name="connsiteY48" fmla="*/ 71922 h 89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88">
                      <a:moveTo>
                        <a:pt x="0" y="18092"/>
                      </a:moveTo>
                      <a:cubicBezTo>
                        <a:pt x="0" y="12814"/>
                        <a:pt x="1707" y="8455"/>
                        <a:pt x="5120" y="5068"/>
                      </a:cubicBezTo>
                      <a:cubicBezTo>
                        <a:pt x="8533" y="1680"/>
                        <a:pt x="12997" y="0"/>
                        <a:pt x="18511" y="0"/>
                      </a:cubicBezTo>
                      <a:cubicBezTo>
                        <a:pt x="24025" y="0"/>
                        <a:pt x="28619" y="1707"/>
                        <a:pt x="32006" y="5068"/>
                      </a:cubicBezTo>
                      <a:cubicBezTo>
                        <a:pt x="35393" y="8455"/>
                        <a:pt x="37074" y="12893"/>
                        <a:pt x="37074" y="18381"/>
                      </a:cubicBezTo>
                      <a:lnTo>
                        <a:pt x="37074" y="22713"/>
                      </a:lnTo>
                      <a:cubicBezTo>
                        <a:pt x="37074" y="27965"/>
                        <a:pt x="35367" y="32272"/>
                        <a:pt x="32006" y="35633"/>
                      </a:cubicBezTo>
                      <a:cubicBezTo>
                        <a:pt x="28619" y="38994"/>
                        <a:pt x="24155" y="40675"/>
                        <a:pt x="18642" y="40675"/>
                      </a:cubicBezTo>
                      <a:cubicBezTo>
                        <a:pt x="13128" y="40675"/>
                        <a:pt x="8770" y="39020"/>
                        <a:pt x="5277" y="35711"/>
                      </a:cubicBezTo>
                      <a:cubicBezTo>
                        <a:pt x="1760" y="32403"/>
                        <a:pt x="26" y="27939"/>
                        <a:pt x="26" y="22346"/>
                      </a:cubicBezTo>
                      <a:lnTo>
                        <a:pt x="26" y="18066"/>
                      </a:lnTo>
                      <a:close/>
                      <a:moveTo>
                        <a:pt x="10214" y="22713"/>
                      </a:moveTo>
                      <a:cubicBezTo>
                        <a:pt x="10214" y="25497"/>
                        <a:pt x="10975" y="27729"/>
                        <a:pt x="12524" y="29436"/>
                      </a:cubicBezTo>
                      <a:cubicBezTo>
                        <a:pt x="14074" y="31142"/>
                        <a:pt x="16095" y="32009"/>
                        <a:pt x="18616" y="32009"/>
                      </a:cubicBezTo>
                      <a:cubicBezTo>
                        <a:pt x="21136" y="32009"/>
                        <a:pt x="23105" y="31142"/>
                        <a:pt x="24629" y="29436"/>
                      </a:cubicBezTo>
                      <a:cubicBezTo>
                        <a:pt x="26151" y="27729"/>
                        <a:pt x="26912" y="25418"/>
                        <a:pt x="26912" y="22477"/>
                      </a:cubicBezTo>
                      <a:lnTo>
                        <a:pt x="26912" y="18066"/>
                      </a:lnTo>
                      <a:cubicBezTo>
                        <a:pt x="26912" y="15282"/>
                        <a:pt x="26151" y="13050"/>
                        <a:pt x="24602" y="11317"/>
                      </a:cubicBezTo>
                      <a:cubicBezTo>
                        <a:pt x="23053" y="9584"/>
                        <a:pt x="21031" y="8717"/>
                        <a:pt x="18511" y="8717"/>
                      </a:cubicBezTo>
                      <a:cubicBezTo>
                        <a:pt x="15990" y="8717"/>
                        <a:pt x="13968" y="9584"/>
                        <a:pt x="12472" y="11343"/>
                      </a:cubicBezTo>
                      <a:cubicBezTo>
                        <a:pt x="10975" y="13103"/>
                        <a:pt x="10214" y="15387"/>
                        <a:pt x="10214" y="18250"/>
                      </a:cubicBezTo>
                      <a:lnTo>
                        <a:pt x="10214" y="22713"/>
                      </a:lnTo>
                      <a:close/>
                      <a:moveTo>
                        <a:pt x="21635" y="82215"/>
                      </a:moveTo>
                      <a:lnTo>
                        <a:pt x="14126" y="77883"/>
                      </a:lnTo>
                      <a:lnTo>
                        <a:pt x="56845" y="9479"/>
                      </a:lnTo>
                      <a:lnTo>
                        <a:pt x="64354" y="13812"/>
                      </a:lnTo>
                      <a:lnTo>
                        <a:pt x="21635" y="82215"/>
                      </a:lnTo>
                      <a:close/>
                      <a:moveTo>
                        <a:pt x="42062" y="67327"/>
                      </a:moveTo>
                      <a:cubicBezTo>
                        <a:pt x="42062" y="61970"/>
                        <a:pt x="43796" y="57611"/>
                        <a:pt x="47287" y="54276"/>
                      </a:cubicBezTo>
                      <a:cubicBezTo>
                        <a:pt x="50779" y="50942"/>
                        <a:pt x="55217" y="49288"/>
                        <a:pt x="60625" y="49288"/>
                      </a:cubicBezTo>
                      <a:cubicBezTo>
                        <a:pt x="66034" y="49288"/>
                        <a:pt x="70524" y="50942"/>
                        <a:pt x="73990" y="54276"/>
                      </a:cubicBezTo>
                      <a:cubicBezTo>
                        <a:pt x="77455" y="57611"/>
                        <a:pt x="79189" y="62101"/>
                        <a:pt x="79189" y="67747"/>
                      </a:cubicBezTo>
                      <a:lnTo>
                        <a:pt x="79189" y="72027"/>
                      </a:lnTo>
                      <a:cubicBezTo>
                        <a:pt x="79189" y="77227"/>
                        <a:pt x="77508" y="81533"/>
                        <a:pt x="74173" y="84920"/>
                      </a:cubicBezTo>
                      <a:cubicBezTo>
                        <a:pt x="70839" y="88308"/>
                        <a:pt x="66349" y="89988"/>
                        <a:pt x="60731" y="89988"/>
                      </a:cubicBezTo>
                      <a:cubicBezTo>
                        <a:pt x="55111" y="89988"/>
                        <a:pt x="50595" y="88308"/>
                        <a:pt x="47182" y="84973"/>
                      </a:cubicBezTo>
                      <a:cubicBezTo>
                        <a:pt x="43769" y="81638"/>
                        <a:pt x="42036" y="77200"/>
                        <a:pt x="42036" y="71712"/>
                      </a:cubicBezTo>
                      <a:lnTo>
                        <a:pt x="42036" y="67327"/>
                      </a:lnTo>
                      <a:close/>
                      <a:moveTo>
                        <a:pt x="52303" y="71948"/>
                      </a:moveTo>
                      <a:cubicBezTo>
                        <a:pt x="52303" y="74679"/>
                        <a:pt x="53090" y="76912"/>
                        <a:pt x="54665" y="78645"/>
                      </a:cubicBezTo>
                      <a:cubicBezTo>
                        <a:pt x="56241" y="80377"/>
                        <a:pt x="58288" y="81270"/>
                        <a:pt x="60757" y="81270"/>
                      </a:cubicBezTo>
                      <a:cubicBezTo>
                        <a:pt x="63225" y="81270"/>
                        <a:pt x="65325" y="80430"/>
                        <a:pt x="66795" y="78776"/>
                      </a:cubicBezTo>
                      <a:cubicBezTo>
                        <a:pt x="68266" y="77121"/>
                        <a:pt x="69001" y="74785"/>
                        <a:pt x="69001" y="71764"/>
                      </a:cubicBezTo>
                      <a:lnTo>
                        <a:pt x="69001" y="67248"/>
                      </a:lnTo>
                      <a:cubicBezTo>
                        <a:pt x="69001" y="64439"/>
                        <a:pt x="68213" y="62207"/>
                        <a:pt x="66665" y="60526"/>
                      </a:cubicBezTo>
                      <a:cubicBezTo>
                        <a:pt x="65089" y="58845"/>
                        <a:pt x="63093" y="58005"/>
                        <a:pt x="60652" y="58005"/>
                      </a:cubicBezTo>
                      <a:cubicBezTo>
                        <a:pt x="58210" y="58005"/>
                        <a:pt x="56162" y="58845"/>
                        <a:pt x="54613" y="60526"/>
                      </a:cubicBezTo>
                      <a:cubicBezTo>
                        <a:pt x="53063" y="62207"/>
                        <a:pt x="52303" y="64543"/>
                        <a:pt x="52303" y="67485"/>
                      </a:cubicBezTo>
                      <a:lnTo>
                        <a:pt x="52303" y="71922"/>
                      </a:lnTo>
                      <a:close/>
                    </a:path>
                  </a:pathLst>
                </a:custGeom>
                <a:solidFill>
                  <a:srgbClr val="000000"/>
                </a:solidFill>
                <a:ln w="0" cap="flat">
                  <a:noFill/>
                  <a:prstDash val="solid"/>
                  <a:miter/>
                </a:ln>
              </p:spPr>
              <p:txBody>
                <a:bodyPr rtlCol="0" anchor="ctr"/>
                <a:lstStyle/>
                <a:p>
                  <a:endParaRPr lang="en-US"/>
                </a:p>
              </p:txBody>
            </p:sp>
          </p:grpSp>
          <p:grpSp>
            <p:nvGrpSpPr>
              <p:cNvPr id="29" name="Graphic 630">
                <a:extLst>
                  <a:ext uri="{FF2B5EF4-FFF2-40B4-BE49-F238E27FC236}">
                    <a16:creationId xmlns:a16="http://schemas.microsoft.com/office/drawing/2014/main" id="{9B0C4D15-3E95-8DE9-1564-168CBB3EFE1F}"/>
                  </a:ext>
                </a:extLst>
              </p:cNvPr>
              <p:cNvGrpSpPr/>
              <p:nvPr/>
            </p:nvGrpSpPr>
            <p:grpSpPr>
              <a:xfrm>
                <a:off x="8776718" y="5964409"/>
                <a:ext cx="219447" cy="89988"/>
                <a:chOff x="8776718" y="5964409"/>
                <a:chExt cx="219447" cy="89988"/>
              </a:xfrm>
              <a:solidFill>
                <a:srgbClr val="000000"/>
              </a:solidFill>
            </p:grpSpPr>
            <p:sp>
              <p:nvSpPr>
                <p:cNvPr id="43" name="Freeform 42">
                  <a:extLst>
                    <a:ext uri="{FF2B5EF4-FFF2-40B4-BE49-F238E27FC236}">
                      <a16:creationId xmlns:a16="http://schemas.microsoft.com/office/drawing/2014/main" id="{9C9E0623-8BFF-78FB-EF4B-BA0B12C27203}"/>
                    </a:ext>
                  </a:extLst>
                </p:cNvPr>
                <p:cNvSpPr/>
                <p:nvPr/>
              </p:nvSpPr>
              <p:spPr>
                <a:xfrm>
                  <a:off x="8776718" y="5964462"/>
                  <a:ext cx="57054" cy="89095"/>
                </a:xfrm>
                <a:custGeom>
                  <a:avLst/>
                  <a:gdLst>
                    <a:gd name="connsiteX0" fmla="*/ 42351 w 57054"/>
                    <a:gd name="connsiteY0" fmla="*/ 52123 h 89095"/>
                    <a:gd name="connsiteX1" fmla="*/ 25232 w 57054"/>
                    <a:gd name="connsiteY1" fmla="*/ 59869 h 89095"/>
                    <a:gd name="connsiteX2" fmla="*/ 6852 w 57054"/>
                    <a:gd name="connsiteY2" fmla="*/ 51782 h 89095"/>
                    <a:gd name="connsiteX3" fmla="*/ 0 w 57054"/>
                    <a:gd name="connsiteY3" fmla="*/ 30539 h 89095"/>
                    <a:gd name="connsiteX4" fmla="*/ 3492 w 57054"/>
                    <a:gd name="connsiteY4" fmla="*/ 14862 h 89095"/>
                    <a:gd name="connsiteX5" fmla="*/ 13416 w 57054"/>
                    <a:gd name="connsiteY5" fmla="*/ 3913 h 89095"/>
                    <a:gd name="connsiteX6" fmla="*/ 28330 w 57054"/>
                    <a:gd name="connsiteY6" fmla="*/ 0 h 89095"/>
                    <a:gd name="connsiteX7" fmla="*/ 49309 w 57054"/>
                    <a:gd name="connsiteY7" fmla="*/ 9847 h 89095"/>
                    <a:gd name="connsiteX8" fmla="*/ 57054 w 57054"/>
                    <a:gd name="connsiteY8" fmla="*/ 36236 h 89095"/>
                    <a:gd name="connsiteX9" fmla="*/ 57054 w 57054"/>
                    <a:gd name="connsiteY9" fmla="*/ 40333 h 89095"/>
                    <a:gd name="connsiteX10" fmla="*/ 46368 w 57054"/>
                    <a:gd name="connsiteY10" fmla="*/ 76465 h 89095"/>
                    <a:gd name="connsiteX11" fmla="*/ 14467 w 57054"/>
                    <a:gd name="connsiteY11" fmla="*/ 89095 h 89095"/>
                    <a:gd name="connsiteX12" fmla="*/ 12734 w 57054"/>
                    <a:gd name="connsiteY12" fmla="*/ 89095 h 89095"/>
                    <a:gd name="connsiteX13" fmla="*/ 12734 w 57054"/>
                    <a:gd name="connsiteY13" fmla="*/ 77016 h 89095"/>
                    <a:gd name="connsiteX14" fmla="*/ 14834 w 57054"/>
                    <a:gd name="connsiteY14" fmla="*/ 77016 h 89095"/>
                    <a:gd name="connsiteX15" fmla="*/ 34658 w 57054"/>
                    <a:gd name="connsiteY15" fmla="*/ 70793 h 89095"/>
                    <a:gd name="connsiteX16" fmla="*/ 42403 w 57054"/>
                    <a:gd name="connsiteY16" fmla="*/ 52123 h 89095"/>
                    <a:gd name="connsiteX17" fmla="*/ 28304 w 57054"/>
                    <a:gd name="connsiteY17" fmla="*/ 48447 h 89095"/>
                    <a:gd name="connsiteX18" fmla="*/ 36548 w 57054"/>
                    <a:gd name="connsiteY18" fmla="*/ 45926 h 89095"/>
                    <a:gd name="connsiteX19" fmla="*/ 42508 w 57054"/>
                    <a:gd name="connsiteY19" fmla="*/ 38941 h 89095"/>
                    <a:gd name="connsiteX20" fmla="*/ 42508 w 57054"/>
                    <a:gd name="connsiteY20" fmla="*/ 33243 h 89095"/>
                    <a:gd name="connsiteX21" fmla="*/ 38544 w 57054"/>
                    <a:gd name="connsiteY21" fmla="*/ 17672 h 89095"/>
                    <a:gd name="connsiteX22" fmla="*/ 28278 w 57054"/>
                    <a:gd name="connsiteY22" fmla="*/ 11790 h 89095"/>
                    <a:gd name="connsiteX23" fmla="*/ 18222 w 57054"/>
                    <a:gd name="connsiteY23" fmla="*/ 16989 h 89095"/>
                    <a:gd name="connsiteX24" fmla="*/ 14467 w 57054"/>
                    <a:gd name="connsiteY24" fmla="*/ 30119 h 89095"/>
                    <a:gd name="connsiteX25" fmla="*/ 18248 w 57054"/>
                    <a:gd name="connsiteY25" fmla="*/ 43406 h 89095"/>
                    <a:gd name="connsiteX26" fmla="*/ 28357 w 57054"/>
                    <a:gd name="connsiteY26" fmla="*/ 48447 h 89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7054" h="89095">
                      <a:moveTo>
                        <a:pt x="42351" y="52123"/>
                      </a:moveTo>
                      <a:cubicBezTo>
                        <a:pt x="37467" y="57296"/>
                        <a:pt x="31743" y="59869"/>
                        <a:pt x="25232" y="59869"/>
                      </a:cubicBezTo>
                      <a:cubicBezTo>
                        <a:pt x="17539" y="59869"/>
                        <a:pt x="11421" y="57165"/>
                        <a:pt x="6852" y="51782"/>
                      </a:cubicBezTo>
                      <a:cubicBezTo>
                        <a:pt x="2284" y="46399"/>
                        <a:pt x="0" y="39309"/>
                        <a:pt x="0" y="30539"/>
                      </a:cubicBezTo>
                      <a:cubicBezTo>
                        <a:pt x="0" y="24762"/>
                        <a:pt x="1155" y="19536"/>
                        <a:pt x="3492" y="14862"/>
                      </a:cubicBezTo>
                      <a:cubicBezTo>
                        <a:pt x="5802" y="10162"/>
                        <a:pt x="9111" y="6538"/>
                        <a:pt x="13416" y="3913"/>
                      </a:cubicBezTo>
                      <a:cubicBezTo>
                        <a:pt x="17697" y="1313"/>
                        <a:pt x="22659" y="0"/>
                        <a:pt x="28330" y="0"/>
                      </a:cubicBezTo>
                      <a:cubicBezTo>
                        <a:pt x="37152" y="0"/>
                        <a:pt x="44137" y="3282"/>
                        <a:pt x="49309" y="9847"/>
                      </a:cubicBezTo>
                      <a:cubicBezTo>
                        <a:pt x="54481" y="16412"/>
                        <a:pt x="57054" y="25208"/>
                        <a:pt x="57054" y="36236"/>
                      </a:cubicBezTo>
                      <a:lnTo>
                        <a:pt x="57054" y="40333"/>
                      </a:lnTo>
                      <a:cubicBezTo>
                        <a:pt x="57054" y="56114"/>
                        <a:pt x="53483" y="68167"/>
                        <a:pt x="46368" y="76465"/>
                      </a:cubicBezTo>
                      <a:cubicBezTo>
                        <a:pt x="39226" y="84763"/>
                        <a:pt x="28593" y="88964"/>
                        <a:pt x="14467" y="89095"/>
                      </a:cubicBezTo>
                      <a:lnTo>
                        <a:pt x="12734" y="89095"/>
                      </a:lnTo>
                      <a:lnTo>
                        <a:pt x="12734" y="77016"/>
                      </a:lnTo>
                      <a:lnTo>
                        <a:pt x="14834" y="77016"/>
                      </a:lnTo>
                      <a:cubicBezTo>
                        <a:pt x="23446" y="76885"/>
                        <a:pt x="30063" y="74811"/>
                        <a:pt x="34658" y="70793"/>
                      </a:cubicBezTo>
                      <a:cubicBezTo>
                        <a:pt x="39253" y="66776"/>
                        <a:pt x="41852" y="60552"/>
                        <a:pt x="42403" y="52123"/>
                      </a:cubicBezTo>
                      <a:close/>
                      <a:moveTo>
                        <a:pt x="28304" y="48447"/>
                      </a:moveTo>
                      <a:cubicBezTo>
                        <a:pt x="31218" y="48447"/>
                        <a:pt x="33975" y="47607"/>
                        <a:pt x="36548" y="45926"/>
                      </a:cubicBezTo>
                      <a:cubicBezTo>
                        <a:pt x="39121" y="44245"/>
                        <a:pt x="41090" y="41909"/>
                        <a:pt x="42508" y="38941"/>
                      </a:cubicBezTo>
                      <a:lnTo>
                        <a:pt x="42508" y="33243"/>
                      </a:lnTo>
                      <a:cubicBezTo>
                        <a:pt x="42508" y="26784"/>
                        <a:pt x="41196" y="21611"/>
                        <a:pt x="38544" y="17672"/>
                      </a:cubicBezTo>
                      <a:cubicBezTo>
                        <a:pt x="35892" y="13760"/>
                        <a:pt x="32478" y="11790"/>
                        <a:pt x="28278" y="11790"/>
                      </a:cubicBezTo>
                      <a:cubicBezTo>
                        <a:pt x="24077" y="11790"/>
                        <a:pt x="20716" y="13523"/>
                        <a:pt x="18222" y="16989"/>
                      </a:cubicBezTo>
                      <a:cubicBezTo>
                        <a:pt x="15727" y="20455"/>
                        <a:pt x="14467" y="24841"/>
                        <a:pt x="14467" y="30119"/>
                      </a:cubicBezTo>
                      <a:cubicBezTo>
                        <a:pt x="14467" y="35397"/>
                        <a:pt x="15727" y="40044"/>
                        <a:pt x="18248" y="43406"/>
                      </a:cubicBezTo>
                      <a:cubicBezTo>
                        <a:pt x="20768" y="46766"/>
                        <a:pt x="24129" y="48447"/>
                        <a:pt x="28357" y="48447"/>
                      </a:cubicBezTo>
                      <a:close/>
                    </a:path>
                  </a:pathLst>
                </a:custGeom>
                <a:solidFill>
                  <a:srgbClr val="000000"/>
                </a:solidFill>
                <a:ln w="0"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D5D4443F-2F74-5480-9BDD-16E533C4570B}"/>
                    </a:ext>
                  </a:extLst>
                </p:cNvPr>
                <p:cNvSpPr/>
                <p:nvPr/>
              </p:nvSpPr>
              <p:spPr>
                <a:xfrm>
                  <a:off x="8845219" y="5965696"/>
                  <a:ext cx="60625" cy="87493"/>
                </a:xfrm>
                <a:custGeom>
                  <a:avLst/>
                  <a:gdLst>
                    <a:gd name="connsiteX0" fmla="*/ 60625 w 60625"/>
                    <a:gd name="connsiteY0" fmla="*/ 8087 h 87493"/>
                    <a:gd name="connsiteX1" fmla="*/ 25652 w 60625"/>
                    <a:gd name="connsiteY1" fmla="*/ 87493 h 87493"/>
                    <a:gd name="connsiteX2" fmla="*/ 10319 w 60625"/>
                    <a:gd name="connsiteY2" fmla="*/ 87493 h 87493"/>
                    <a:gd name="connsiteX3" fmla="*/ 45239 w 60625"/>
                    <a:gd name="connsiteY3" fmla="*/ 11711 h 87493"/>
                    <a:gd name="connsiteX4" fmla="*/ 0 w 60625"/>
                    <a:gd name="connsiteY4" fmla="*/ 11711 h 87493"/>
                    <a:gd name="connsiteX5" fmla="*/ 0 w 60625"/>
                    <a:gd name="connsiteY5" fmla="*/ 0 h 87493"/>
                    <a:gd name="connsiteX6" fmla="*/ 60625 w 60625"/>
                    <a:gd name="connsiteY6" fmla="*/ 0 h 87493"/>
                    <a:gd name="connsiteX7" fmla="*/ 60625 w 60625"/>
                    <a:gd name="connsiteY7" fmla="*/ 8114 h 8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625" h="87493">
                      <a:moveTo>
                        <a:pt x="60625" y="8087"/>
                      </a:moveTo>
                      <a:lnTo>
                        <a:pt x="25652" y="87493"/>
                      </a:lnTo>
                      <a:lnTo>
                        <a:pt x="10319" y="87493"/>
                      </a:lnTo>
                      <a:lnTo>
                        <a:pt x="45239" y="11711"/>
                      </a:lnTo>
                      <a:lnTo>
                        <a:pt x="0" y="11711"/>
                      </a:lnTo>
                      <a:lnTo>
                        <a:pt x="0" y="0"/>
                      </a:lnTo>
                      <a:lnTo>
                        <a:pt x="60625" y="0"/>
                      </a:lnTo>
                      <a:lnTo>
                        <a:pt x="60625" y="8114"/>
                      </a:lnTo>
                      <a:close/>
                    </a:path>
                  </a:pathLst>
                </a:custGeom>
                <a:solidFill>
                  <a:srgbClr val="000000"/>
                </a:solidFill>
                <a:ln w="0"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95246C42-F53A-7C38-28F2-1EEF307DB2D8}"/>
                    </a:ext>
                  </a:extLst>
                </p:cNvPr>
                <p:cNvSpPr/>
                <p:nvPr/>
              </p:nvSpPr>
              <p:spPr>
                <a:xfrm>
                  <a:off x="8916977" y="5964409"/>
                  <a:ext cx="79188" cy="89988"/>
                </a:xfrm>
                <a:custGeom>
                  <a:avLst/>
                  <a:gdLst>
                    <a:gd name="connsiteX0" fmla="*/ 0 w 79188"/>
                    <a:gd name="connsiteY0" fmla="*/ 18092 h 89988"/>
                    <a:gd name="connsiteX1" fmla="*/ 5120 w 79188"/>
                    <a:gd name="connsiteY1" fmla="*/ 5068 h 89988"/>
                    <a:gd name="connsiteX2" fmla="*/ 18511 w 79188"/>
                    <a:gd name="connsiteY2" fmla="*/ 0 h 89988"/>
                    <a:gd name="connsiteX3" fmla="*/ 32006 w 79188"/>
                    <a:gd name="connsiteY3" fmla="*/ 5068 h 89988"/>
                    <a:gd name="connsiteX4" fmla="*/ 37074 w 79188"/>
                    <a:gd name="connsiteY4" fmla="*/ 18381 h 89988"/>
                    <a:gd name="connsiteX5" fmla="*/ 37074 w 79188"/>
                    <a:gd name="connsiteY5" fmla="*/ 22713 h 89988"/>
                    <a:gd name="connsiteX6" fmla="*/ 32006 w 79188"/>
                    <a:gd name="connsiteY6" fmla="*/ 35633 h 89988"/>
                    <a:gd name="connsiteX7" fmla="*/ 18642 w 79188"/>
                    <a:gd name="connsiteY7" fmla="*/ 40675 h 89988"/>
                    <a:gd name="connsiteX8" fmla="*/ 5277 w 79188"/>
                    <a:gd name="connsiteY8" fmla="*/ 35711 h 89988"/>
                    <a:gd name="connsiteX9" fmla="*/ 26 w 79188"/>
                    <a:gd name="connsiteY9" fmla="*/ 22346 h 89988"/>
                    <a:gd name="connsiteX10" fmla="*/ 26 w 79188"/>
                    <a:gd name="connsiteY10" fmla="*/ 18066 h 89988"/>
                    <a:gd name="connsiteX11" fmla="*/ 10214 w 79188"/>
                    <a:gd name="connsiteY11" fmla="*/ 22713 h 89988"/>
                    <a:gd name="connsiteX12" fmla="*/ 12524 w 79188"/>
                    <a:gd name="connsiteY12" fmla="*/ 29436 h 89988"/>
                    <a:gd name="connsiteX13" fmla="*/ 18616 w 79188"/>
                    <a:gd name="connsiteY13" fmla="*/ 32009 h 89988"/>
                    <a:gd name="connsiteX14" fmla="*/ 24629 w 79188"/>
                    <a:gd name="connsiteY14" fmla="*/ 29436 h 89988"/>
                    <a:gd name="connsiteX15" fmla="*/ 26912 w 79188"/>
                    <a:gd name="connsiteY15" fmla="*/ 22477 h 89988"/>
                    <a:gd name="connsiteX16" fmla="*/ 26912 w 79188"/>
                    <a:gd name="connsiteY16" fmla="*/ 18066 h 89988"/>
                    <a:gd name="connsiteX17" fmla="*/ 24602 w 79188"/>
                    <a:gd name="connsiteY17" fmla="*/ 11317 h 89988"/>
                    <a:gd name="connsiteX18" fmla="*/ 18511 w 79188"/>
                    <a:gd name="connsiteY18" fmla="*/ 8717 h 89988"/>
                    <a:gd name="connsiteX19" fmla="*/ 12472 w 79188"/>
                    <a:gd name="connsiteY19" fmla="*/ 11343 h 89988"/>
                    <a:gd name="connsiteX20" fmla="*/ 10214 w 79188"/>
                    <a:gd name="connsiteY20" fmla="*/ 18250 h 89988"/>
                    <a:gd name="connsiteX21" fmla="*/ 10214 w 79188"/>
                    <a:gd name="connsiteY21" fmla="*/ 22713 h 89988"/>
                    <a:gd name="connsiteX22" fmla="*/ 21635 w 79188"/>
                    <a:gd name="connsiteY22" fmla="*/ 82215 h 89988"/>
                    <a:gd name="connsiteX23" fmla="*/ 14126 w 79188"/>
                    <a:gd name="connsiteY23" fmla="*/ 77883 h 89988"/>
                    <a:gd name="connsiteX24" fmla="*/ 56844 w 79188"/>
                    <a:gd name="connsiteY24" fmla="*/ 9479 h 89988"/>
                    <a:gd name="connsiteX25" fmla="*/ 64354 w 79188"/>
                    <a:gd name="connsiteY25" fmla="*/ 13812 h 89988"/>
                    <a:gd name="connsiteX26" fmla="*/ 21635 w 79188"/>
                    <a:gd name="connsiteY26" fmla="*/ 82215 h 89988"/>
                    <a:gd name="connsiteX27" fmla="*/ 42062 w 79188"/>
                    <a:gd name="connsiteY27" fmla="*/ 67327 h 89988"/>
                    <a:gd name="connsiteX28" fmla="*/ 47287 w 79188"/>
                    <a:gd name="connsiteY28" fmla="*/ 54276 h 89988"/>
                    <a:gd name="connsiteX29" fmla="*/ 60625 w 79188"/>
                    <a:gd name="connsiteY29" fmla="*/ 49288 h 89988"/>
                    <a:gd name="connsiteX30" fmla="*/ 73989 w 79188"/>
                    <a:gd name="connsiteY30" fmla="*/ 54276 h 89988"/>
                    <a:gd name="connsiteX31" fmla="*/ 79188 w 79188"/>
                    <a:gd name="connsiteY31" fmla="*/ 67747 h 89988"/>
                    <a:gd name="connsiteX32" fmla="*/ 79188 w 79188"/>
                    <a:gd name="connsiteY32" fmla="*/ 72027 h 89988"/>
                    <a:gd name="connsiteX33" fmla="*/ 74173 w 79188"/>
                    <a:gd name="connsiteY33" fmla="*/ 84920 h 89988"/>
                    <a:gd name="connsiteX34" fmla="*/ 60731 w 79188"/>
                    <a:gd name="connsiteY34" fmla="*/ 89988 h 89988"/>
                    <a:gd name="connsiteX35" fmla="*/ 47182 w 79188"/>
                    <a:gd name="connsiteY35" fmla="*/ 84973 h 89988"/>
                    <a:gd name="connsiteX36" fmla="*/ 42036 w 79188"/>
                    <a:gd name="connsiteY36" fmla="*/ 71712 h 89988"/>
                    <a:gd name="connsiteX37" fmla="*/ 42036 w 79188"/>
                    <a:gd name="connsiteY37" fmla="*/ 67327 h 89988"/>
                    <a:gd name="connsiteX38" fmla="*/ 52276 w 79188"/>
                    <a:gd name="connsiteY38" fmla="*/ 71948 h 89988"/>
                    <a:gd name="connsiteX39" fmla="*/ 54639 w 79188"/>
                    <a:gd name="connsiteY39" fmla="*/ 78645 h 89988"/>
                    <a:gd name="connsiteX40" fmla="*/ 60731 w 79188"/>
                    <a:gd name="connsiteY40" fmla="*/ 81270 h 89988"/>
                    <a:gd name="connsiteX41" fmla="*/ 66769 w 79188"/>
                    <a:gd name="connsiteY41" fmla="*/ 78776 h 89988"/>
                    <a:gd name="connsiteX42" fmla="*/ 68975 w 79188"/>
                    <a:gd name="connsiteY42" fmla="*/ 71764 h 89988"/>
                    <a:gd name="connsiteX43" fmla="*/ 68975 w 79188"/>
                    <a:gd name="connsiteY43" fmla="*/ 67248 h 89988"/>
                    <a:gd name="connsiteX44" fmla="*/ 66638 w 79188"/>
                    <a:gd name="connsiteY44" fmla="*/ 60526 h 89988"/>
                    <a:gd name="connsiteX45" fmla="*/ 60625 w 79188"/>
                    <a:gd name="connsiteY45" fmla="*/ 58005 h 89988"/>
                    <a:gd name="connsiteX46" fmla="*/ 54586 w 79188"/>
                    <a:gd name="connsiteY46" fmla="*/ 60526 h 89988"/>
                    <a:gd name="connsiteX47" fmla="*/ 52276 w 79188"/>
                    <a:gd name="connsiteY47" fmla="*/ 67485 h 89988"/>
                    <a:gd name="connsiteX48" fmla="*/ 52276 w 79188"/>
                    <a:gd name="connsiteY48" fmla="*/ 71922 h 89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88">
                      <a:moveTo>
                        <a:pt x="0" y="18092"/>
                      </a:moveTo>
                      <a:cubicBezTo>
                        <a:pt x="0" y="12814"/>
                        <a:pt x="1706" y="8455"/>
                        <a:pt x="5120" y="5068"/>
                      </a:cubicBezTo>
                      <a:cubicBezTo>
                        <a:pt x="8533" y="1680"/>
                        <a:pt x="12997" y="0"/>
                        <a:pt x="18511" y="0"/>
                      </a:cubicBezTo>
                      <a:cubicBezTo>
                        <a:pt x="24024" y="0"/>
                        <a:pt x="28619" y="1707"/>
                        <a:pt x="32006" y="5068"/>
                      </a:cubicBezTo>
                      <a:cubicBezTo>
                        <a:pt x="35393" y="8455"/>
                        <a:pt x="37074" y="12893"/>
                        <a:pt x="37074" y="18381"/>
                      </a:cubicBezTo>
                      <a:lnTo>
                        <a:pt x="37074" y="22713"/>
                      </a:lnTo>
                      <a:cubicBezTo>
                        <a:pt x="37074" y="27965"/>
                        <a:pt x="35367" y="32272"/>
                        <a:pt x="32006" y="35633"/>
                      </a:cubicBezTo>
                      <a:cubicBezTo>
                        <a:pt x="28619" y="38994"/>
                        <a:pt x="24155" y="40675"/>
                        <a:pt x="18642" y="40675"/>
                      </a:cubicBezTo>
                      <a:cubicBezTo>
                        <a:pt x="13128" y="40675"/>
                        <a:pt x="8770" y="39020"/>
                        <a:pt x="5277" y="35711"/>
                      </a:cubicBezTo>
                      <a:cubicBezTo>
                        <a:pt x="1759" y="32403"/>
                        <a:pt x="26" y="27939"/>
                        <a:pt x="26" y="22346"/>
                      </a:cubicBezTo>
                      <a:lnTo>
                        <a:pt x="26" y="18066"/>
                      </a:lnTo>
                      <a:close/>
                      <a:moveTo>
                        <a:pt x="10214" y="22713"/>
                      </a:moveTo>
                      <a:cubicBezTo>
                        <a:pt x="10214" y="25497"/>
                        <a:pt x="10975" y="27729"/>
                        <a:pt x="12524" y="29436"/>
                      </a:cubicBezTo>
                      <a:cubicBezTo>
                        <a:pt x="14074" y="31142"/>
                        <a:pt x="16095" y="32009"/>
                        <a:pt x="18616" y="32009"/>
                      </a:cubicBezTo>
                      <a:cubicBezTo>
                        <a:pt x="21136" y="32009"/>
                        <a:pt x="23105" y="31142"/>
                        <a:pt x="24629" y="29436"/>
                      </a:cubicBezTo>
                      <a:cubicBezTo>
                        <a:pt x="26151" y="27729"/>
                        <a:pt x="26912" y="25418"/>
                        <a:pt x="26912" y="22477"/>
                      </a:cubicBezTo>
                      <a:lnTo>
                        <a:pt x="26912" y="18066"/>
                      </a:lnTo>
                      <a:cubicBezTo>
                        <a:pt x="26912" y="15282"/>
                        <a:pt x="26151" y="13050"/>
                        <a:pt x="24602" y="11317"/>
                      </a:cubicBezTo>
                      <a:cubicBezTo>
                        <a:pt x="23053" y="9584"/>
                        <a:pt x="21031" y="8717"/>
                        <a:pt x="18511" y="8717"/>
                      </a:cubicBezTo>
                      <a:cubicBezTo>
                        <a:pt x="15990" y="8717"/>
                        <a:pt x="13968" y="9584"/>
                        <a:pt x="12472" y="11343"/>
                      </a:cubicBezTo>
                      <a:cubicBezTo>
                        <a:pt x="10975" y="13103"/>
                        <a:pt x="10214" y="15387"/>
                        <a:pt x="10214" y="18250"/>
                      </a:cubicBezTo>
                      <a:lnTo>
                        <a:pt x="10214" y="22713"/>
                      </a:lnTo>
                      <a:close/>
                      <a:moveTo>
                        <a:pt x="21635" y="82215"/>
                      </a:moveTo>
                      <a:lnTo>
                        <a:pt x="14126" y="77883"/>
                      </a:lnTo>
                      <a:lnTo>
                        <a:pt x="56844" y="9479"/>
                      </a:lnTo>
                      <a:lnTo>
                        <a:pt x="64354" y="13812"/>
                      </a:lnTo>
                      <a:lnTo>
                        <a:pt x="21635" y="82215"/>
                      </a:lnTo>
                      <a:close/>
                      <a:moveTo>
                        <a:pt x="42062" y="67327"/>
                      </a:moveTo>
                      <a:cubicBezTo>
                        <a:pt x="42062" y="61970"/>
                        <a:pt x="43795" y="57611"/>
                        <a:pt x="47287" y="54276"/>
                      </a:cubicBezTo>
                      <a:cubicBezTo>
                        <a:pt x="50779" y="50942"/>
                        <a:pt x="55217" y="49288"/>
                        <a:pt x="60625" y="49288"/>
                      </a:cubicBezTo>
                      <a:cubicBezTo>
                        <a:pt x="66034" y="49288"/>
                        <a:pt x="70524" y="50942"/>
                        <a:pt x="73989" y="54276"/>
                      </a:cubicBezTo>
                      <a:cubicBezTo>
                        <a:pt x="77455" y="57611"/>
                        <a:pt x="79188" y="62101"/>
                        <a:pt x="79188" y="67747"/>
                      </a:cubicBezTo>
                      <a:lnTo>
                        <a:pt x="79188" y="72027"/>
                      </a:lnTo>
                      <a:cubicBezTo>
                        <a:pt x="79188" y="77227"/>
                        <a:pt x="77508" y="81533"/>
                        <a:pt x="74173" y="84920"/>
                      </a:cubicBezTo>
                      <a:cubicBezTo>
                        <a:pt x="70839" y="88308"/>
                        <a:pt x="66349" y="89988"/>
                        <a:pt x="60731" y="89988"/>
                      </a:cubicBezTo>
                      <a:cubicBezTo>
                        <a:pt x="55111" y="89988"/>
                        <a:pt x="50595" y="88308"/>
                        <a:pt x="47182" y="84973"/>
                      </a:cubicBezTo>
                      <a:cubicBezTo>
                        <a:pt x="43769" y="81638"/>
                        <a:pt x="42036" y="77200"/>
                        <a:pt x="42036" y="71712"/>
                      </a:cubicBezTo>
                      <a:lnTo>
                        <a:pt x="42036" y="67327"/>
                      </a:lnTo>
                      <a:close/>
                      <a:moveTo>
                        <a:pt x="52276" y="71948"/>
                      </a:moveTo>
                      <a:cubicBezTo>
                        <a:pt x="52276" y="74679"/>
                        <a:pt x="53063" y="76912"/>
                        <a:pt x="54639" y="78645"/>
                      </a:cubicBezTo>
                      <a:cubicBezTo>
                        <a:pt x="56214" y="80377"/>
                        <a:pt x="58262" y="81270"/>
                        <a:pt x="60731" y="81270"/>
                      </a:cubicBezTo>
                      <a:cubicBezTo>
                        <a:pt x="63199" y="81270"/>
                        <a:pt x="65299" y="80430"/>
                        <a:pt x="66769" y="78776"/>
                      </a:cubicBezTo>
                      <a:cubicBezTo>
                        <a:pt x="68239" y="77121"/>
                        <a:pt x="68975" y="74785"/>
                        <a:pt x="68975" y="71764"/>
                      </a:cubicBezTo>
                      <a:lnTo>
                        <a:pt x="68975" y="67248"/>
                      </a:lnTo>
                      <a:cubicBezTo>
                        <a:pt x="68975" y="64439"/>
                        <a:pt x="68187" y="62207"/>
                        <a:pt x="66638" y="60526"/>
                      </a:cubicBezTo>
                      <a:cubicBezTo>
                        <a:pt x="65063" y="58845"/>
                        <a:pt x="63067" y="58005"/>
                        <a:pt x="60625" y="58005"/>
                      </a:cubicBezTo>
                      <a:cubicBezTo>
                        <a:pt x="58183" y="58005"/>
                        <a:pt x="56136" y="58845"/>
                        <a:pt x="54586" y="60526"/>
                      </a:cubicBezTo>
                      <a:cubicBezTo>
                        <a:pt x="53037" y="62207"/>
                        <a:pt x="52276" y="64543"/>
                        <a:pt x="52276" y="67485"/>
                      </a:cubicBezTo>
                      <a:lnTo>
                        <a:pt x="52276" y="71922"/>
                      </a:lnTo>
                      <a:close/>
                    </a:path>
                  </a:pathLst>
                </a:custGeom>
                <a:solidFill>
                  <a:srgbClr val="000000"/>
                </a:solidFill>
                <a:ln w="0" cap="flat">
                  <a:noFill/>
                  <a:prstDash val="solid"/>
                  <a:miter/>
                </a:ln>
              </p:spPr>
              <p:txBody>
                <a:bodyPr rtlCol="0" anchor="ctr"/>
                <a:lstStyle/>
                <a:p>
                  <a:endParaRPr lang="en-US"/>
                </a:p>
              </p:txBody>
            </p:sp>
          </p:grpSp>
          <p:grpSp>
            <p:nvGrpSpPr>
              <p:cNvPr id="30" name="Graphic 630">
                <a:extLst>
                  <a:ext uri="{FF2B5EF4-FFF2-40B4-BE49-F238E27FC236}">
                    <a16:creationId xmlns:a16="http://schemas.microsoft.com/office/drawing/2014/main" id="{3A7F0E6E-2D90-0F6C-F957-DAE0ABC10F60}"/>
                  </a:ext>
                </a:extLst>
              </p:cNvPr>
              <p:cNvGrpSpPr/>
              <p:nvPr/>
            </p:nvGrpSpPr>
            <p:grpSpPr>
              <a:xfrm>
                <a:off x="9372809" y="5964409"/>
                <a:ext cx="219447" cy="89988"/>
                <a:chOff x="9372809" y="5964409"/>
                <a:chExt cx="219447" cy="89988"/>
              </a:xfrm>
              <a:solidFill>
                <a:srgbClr val="000000"/>
              </a:solidFill>
            </p:grpSpPr>
            <p:sp>
              <p:nvSpPr>
                <p:cNvPr id="40" name="Freeform 39">
                  <a:extLst>
                    <a:ext uri="{FF2B5EF4-FFF2-40B4-BE49-F238E27FC236}">
                      <a16:creationId xmlns:a16="http://schemas.microsoft.com/office/drawing/2014/main" id="{9D65D903-A1C6-589B-A9D3-A4A98B035A38}"/>
                    </a:ext>
                  </a:extLst>
                </p:cNvPr>
                <p:cNvSpPr/>
                <p:nvPr/>
              </p:nvSpPr>
              <p:spPr>
                <a:xfrm>
                  <a:off x="9372809" y="5964462"/>
                  <a:ext cx="57054" cy="89095"/>
                </a:xfrm>
                <a:custGeom>
                  <a:avLst/>
                  <a:gdLst>
                    <a:gd name="connsiteX0" fmla="*/ 42351 w 57054"/>
                    <a:gd name="connsiteY0" fmla="*/ 52123 h 89095"/>
                    <a:gd name="connsiteX1" fmla="*/ 25232 w 57054"/>
                    <a:gd name="connsiteY1" fmla="*/ 59869 h 89095"/>
                    <a:gd name="connsiteX2" fmla="*/ 6852 w 57054"/>
                    <a:gd name="connsiteY2" fmla="*/ 51782 h 89095"/>
                    <a:gd name="connsiteX3" fmla="*/ 0 w 57054"/>
                    <a:gd name="connsiteY3" fmla="*/ 30539 h 89095"/>
                    <a:gd name="connsiteX4" fmla="*/ 3492 w 57054"/>
                    <a:gd name="connsiteY4" fmla="*/ 14862 h 89095"/>
                    <a:gd name="connsiteX5" fmla="*/ 13416 w 57054"/>
                    <a:gd name="connsiteY5" fmla="*/ 3913 h 89095"/>
                    <a:gd name="connsiteX6" fmla="*/ 28330 w 57054"/>
                    <a:gd name="connsiteY6" fmla="*/ 0 h 89095"/>
                    <a:gd name="connsiteX7" fmla="*/ 49309 w 57054"/>
                    <a:gd name="connsiteY7" fmla="*/ 9847 h 89095"/>
                    <a:gd name="connsiteX8" fmla="*/ 57054 w 57054"/>
                    <a:gd name="connsiteY8" fmla="*/ 36236 h 89095"/>
                    <a:gd name="connsiteX9" fmla="*/ 57054 w 57054"/>
                    <a:gd name="connsiteY9" fmla="*/ 40333 h 89095"/>
                    <a:gd name="connsiteX10" fmla="*/ 46368 w 57054"/>
                    <a:gd name="connsiteY10" fmla="*/ 76465 h 89095"/>
                    <a:gd name="connsiteX11" fmla="*/ 14467 w 57054"/>
                    <a:gd name="connsiteY11" fmla="*/ 89095 h 89095"/>
                    <a:gd name="connsiteX12" fmla="*/ 12734 w 57054"/>
                    <a:gd name="connsiteY12" fmla="*/ 89095 h 89095"/>
                    <a:gd name="connsiteX13" fmla="*/ 12734 w 57054"/>
                    <a:gd name="connsiteY13" fmla="*/ 77016 h 89095"/>
                    <a:gd name="connsiteX14" fmla="*/ 14834 w 57054"/>
                    <a:gd name="connsiteY14" fmla="*/ 77016 h 89095"/>
                    <a:gd name="connsiteX15" fmla="*/ 34658 w 57054"/>
                    <a:gd name="connsiteY15" fmla="*/ 70793 h 89095"/>
                    <a:gd name="connsiteX16" fmla="*/ 42403 w 57054"/>
                    <a:gd name="connsiteY16" fmla="*/ 52123 h 89095"/>
                    <a:gd name="connsiteX17" fmla="*/ 28304 w 57054"/>
                    <a:gd name="connsiteY17" fmla="*/ 48447 h 89095"/>
                    <a:gd name="connsiteX18" fmla="*/ 36548 w 57054"/>
                    <a:gd name="connsiteY18" fmla="*/ 45926 h 89095"/>
                    <a:gd name="connsiteX19" fmla="*/ 42508 w 57054"/>
                    <a:gd name="connsiteY19" fmla="*/ 38941 h 89095"/>
                    <a:gd name="connsiteX20" fmla="*/ 42508 w 57054"/>
                    <a:gd name="connsiteY20" fmla="*/ 33243 h 89095"/>
                    <a:gd name="connsiteX21" fmla="*/ 38544 w 57054"/>
                    <a:gd name="connsiteY21" fmla="*/ 17672 h 89095"/>
                    <a:gd name="connsiteX22" fmla="*/ 28278 w 57054"/>
                    <a:gd name="connsiteY22" fmla="*/ 11790 h 89095"/>
                    <a:gd name="connsiteX23" fmla="*/ 18222 w 57054"/>
                    <a:gd name="connsiteY23" fmla="*/ 16989 h 89095"/>
                    <a:gd name="connsiteX24" fmla="*/ 14467 w 57054"/>
                    <a:gd name="connsiteY24" fmla="*/ 30119 h 89095"/>
                    <a:gd name="connsiteX25" fmla="*/ 18248 w 57054"/>
                    <a:gd name="connsiteY25" fmla="*/ 43406 h 89095"/>
                    <a:gd name="connsiteX26" fmla="*/ 28356 w 57054"/>
                    <a:gd name="connsiteY26" fmla="*/ 48447 h 89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7054" h="89095">
                      <a:moveTo>
                        <a:pt x="42351" y="52123"/>
                      </a:moveTo>
                      <a:cubicBezTo>
                        <a:pt x="37467" y="57296"/>
                        <a:pt x="31743" y="59869"/>
                        <a:pt x="25232" y="59869"/>
                      </a:cubicBezTo>
                      <a:cubicBezTo>
                        <a:pt x="17539" y="59869"/>
                        <a:pt x="11421" y="57165"/>
                        <a:pt x="6852" y="51782"/>
                      </a:cubicBezTo>
                      <a:cubicBezTo>
                        <a:pt x="2284" y="46399"/>
                        <a:pt x="0" y="39309"/>
                        <a:pt x="0" y="30539"/>
                      </a:cubicBezTo>
                      <a:cubicBezTo>
                        <a:pt x="0" y="24762"/>
                        <a:pt x="1155" y="19536"/>
                        <a:pt x="3492" y="14862"/>
                      </a:cubicBezTo>
                      <a:cubicBezTo>
                        <a:pt x="5802" y="10162"/>
                        <a:pt x="9111" y="6538"/>
                        <a:pt x="13416" y="3913"/>
                      </a:cubicBezTo>
                      <a:cubicBezTo>
                        <a:pt x="17697" y="1313"/>
                        <a:pt x="22659" y="0"/>
                        <a:pt x="28330" y="0"/>
                      </a:cubicBezTo>
                      <a:cubicBezTo>
                        <a:pt x="37152" y="0"/>
                        <a:pt x="44136" y="3282"/>
                        <a:pt x="49309" y="9847"/>
                      </a:cubicBezTo>
                      <a:cubicBezTo>
                        <a:pt x="54481" y="16412"/>
                        <a:pt x="57054" y="25208"/>
                        <a:pt x="57054" y="36236"/>
                      </a:cubicBezTo>
                      <a:lnTo>
                        <a:pt x="57054" y="40333"/>
                      </a:lnTo>
                      <a:cubicBezTo>
                        <a:pt x="57054" y="56114"/>
                        <a:pt x="53483" y="68167"/>
                        <a:pt x="46368" y="76465"/>
                      </a:cubicBezTo>
                      <a:cubicBezTo>
                        <a:pt x="39226" y="84763"/>
                        <a:pt x="28593" y="88964"/>
                        <a:pt x="14467" y="89095"/>
                      </a:cubicBezTo>
                      <a:lnTo>
                        <a:pt x="12734" y="89095"/>
                      </a:lnTo>
                      <a:lnTo>
                        <a:pt x="12734" y="77016"/>
                      </a:lnTo>
                      <a:lnTo>
                        <a:pt x="14834" y="77016"/>
                      </a:lnTo>
                      <a:cubicBezTo>
                        <a:pt x="23446" y="76885"/>
                        <a:pt x="30063" y="74811"/>
                        <a:pt x="34658" y="70793"/>
                      </a:cubicBezTo>
                      <a:cubicBezTo>
                        <a:pt x="39253" y="66776"/>
                        <a:pt x="41852" y="60552"/>
                        <a:pt x="42403" y="52123"/>
                      </a:cubicBezTo>
                      <a:close/>
                      <a:moveTo>
                        <a:pt x="28304" y="48447"/>
                      </a:moveTo>
                      <a:cubicBezTo>
                        <a:pt x="31218" y="48447"/>
                        <a:pt x="33975" y="47607"/>
                        <a:pt x="36548" y="45926"/>
                      </a:cubicBezTo>
                      <a:cubicBezTo>
                        <a:pt x="39121" y="44245"/>
                        <a:pt x="41090" y="41909"/>
                        <a:pt x="42508" y="38941"/>
                      </a:cubicBezTo>
                      <a:lnTo>
                        <a:pt x="42508" y="33243"/>
                      </a:lnTo>
                      <a:cubicBezTo>
                        <a:pt x="42508" y="26784"/>
                        <a:pt x="41196" y="21611"/>
                        <a:pt x="38544" y="17672"/>
                      </a:cubicBezTo>
                      <a:cubicBezTo>
                        <a:pt x="35892" y="13760"/>
                        <a:pt x="32478" y="11790"/>
                        <a:pt x="28278" y="11790"/>
                      </a:cubicBezTo>
                      <a:cubicBezTo>
                        <a:pt x="24077" y="11790"/>
                        <a:pt x="20716" y="13523"/>
                        <a:pt x="18222" y="16989"/>
                      </a:cubicBezTo>
                      <a:cubicBezTo>
                        <a:pt x="15727" y="20455"/>
                        <a:pt x="14467" y="24841"/>
                        <a:pt x="14467" y="30119"/>
                      </a:cubicBezTo>
                      <a:cubicBezTo>
                        <a:pt x="14467" y="35397"/>
                        <a:pt x="15727" y="40044"/>
                        <a:pt x="18248" y="43406"/>
                      </a:cubicBezTo>
                      <a:cubicBezTo>
                        <a:pt x="20768" y="46766"/>
                        <a:pt x="24129" y="48447"/>
                        <a:pt x="28356" y="48447"/>
                      </a:cubicBezTo>
                      <a:close/>
                    </a:path>
                  </a:pathLst>
                </a:custGeom>
                <a:solidFill>
                  <a:srgbClr val="000000"/>
                </a:solidFill>
                <a:ln w="0" cap="flat">
                  <a:noFill/>
                  <a:prstDash val="solid"/>
                  <a:miter/>
                </a:ln>
              </p:spPr>
              <p:txBody>
                <a:bodyPr rtlCol="0" anchor="ctr"/>
                <a:lstStyle/>
                <a:p>
                  <a:endParaRPr lang="en-US"/>
                </a:p>
              </p:txBody>
            </p:sp>
            <p:sp>
              <p:nvSpPr>
                <p:cNvPr id="41" name="Freeform 40">
                  <a:extLst>
                    <a:ext uri="{FF2B5EF4-FFF2-40B4-BE49-F238E27FC236}">
                      <a16:creationId xmlns:a16="http://schemas.microsoft.com/office/drawing/2014/main" id="{959DB614-5E84-FDB4-C7C2-BEC7DA69330B}"/>
                    </a:ext>
                  </a:extLst>
                </p:cNvPr>
                <p:cNvSpPr/>
                <p:nvPr/>
              </p:nvSpPr>
              <p:spPr>
                <a:xfrm>
                  <a:off x="9443411" y="5964462"/>
                  <a:ext cx="57343" cy="89909"/>
                </a:xfrm>
                <a:custGeom>
                  <a:avLst/>
                  <a:gdLst>
                    <a:gd name="connsiteX0" fmla="*/ 55401 w 57343"/>
                    <a:gd name="connsiteY0" fmla="*/ 24289 h 89909"/>
                    <a:gd name="connsiteX1" fmla="*/ 52092 w 57343"/>
                    <a:gd name="connsiteY1" fmla="*/ 35738 h 89909"/>
                    <a:gd name="connsiteX2" fmla="*/ 43086 w 57343"/>
                    <a:gd name="connsiteY2" fmla="*/ 43642 h 89909"/>
                    <a:gd name="connsiteX3" fmla="*/ 53641 w 57343"/>
                    <a:gd name="connsiteY3" fmla="*/ 52360 h 89909"/>
                    <a:gd name="connsiteX4" fmla="*/ 57343 w 57343"/>
                    <a:gd name="connsiteY4" fmla="*/ 64859 h 89909"/>
                    <a:gd name="connsiteX5" fmla="*/ 49519 w 57343"/>
                    <a:gd name="connsiteY5" fmla="*/ 83161 h 89909"/>
                    <a:gd name="connsiteX6" fmla="*/ 28724 w 57343"/>
                    <a:gd name="connsiteY6" fmla="*/ 89910 h 89909"/>
                    <a:gd name="connsiteX7" fmla="*/ 7851 w 57343"/>
                    <a:gd name="connsiteY7" fmla="*/ 83108 h 89909"/>
                    <a:gd name="connsiteX8" fmla="*/ 0 w 57343"/>
                    <a:gd name="connsiteY8" fmla="*/ 64832 h 89909"/>
                    <a:gd name="connsiteX9" fmla="*/ 3728 w 57343"/>
                    <a:gd name="connsiteY9" fmla="*/ 52202 h 89909"/>
                    <a:gd name="connsiteX10" fmla="*/ 14178 w 57343"/>
                    <a:gd name="connsiteY10" fmla="*/ 43615 h 89909"/>
                    <a:gd name="connsiteX11" fmla="*/ 5251 w 57343"/>
                    <a:gd name="connsiteY11" fmla="*/ 35711 h 89909"/>
                    <a:gd name="connsiteX12" fmla="*/ 1969 w 57343"/>
                    <a:gd name="connsiteY12" fmla="*/ 24263 h 89909"/>
                    <a:gd name="connsiteX13" fmla="*/ 9190 w 57343"/>
                    <a:gd name="connsiteY13" fmla="*/ 6538 h 89909"/>
                    <a:gd name="connsiteX14" fmla="*/ 28671 w 57343"/>
                    <a:gd name="connsiteY14" fmla="*/ 0 h 89909"/>
                    <a:gd name="connsiteX15" fmla="*/ 48206 w 57343"/>
                    <a:gd name="connsiteY15" fmla="*/ 6538 h 89909"/>
                    <a:gd name="connsiteX16" fmla="*/ 55427 w 57343"/>
                    <a:gd name="connsiteY16" fmla="*/ 24263 h 89909"/>
                    <a:gd name="connsiteX17" fmla="*/ 42719 w 57343"/>
                    <a:gd name="connsiteY17" fmla="*/ 64150 h 89909"/>
                    <a:gd name="connsiteX18" fmla="*/ 38833 w 57343"/>
                    <a:gd name="connsiteY18" fmla="*/ 53673 h 89909"/>
                    <a:gd name="connsiteX19" fmla="*/ 28593 w 57343"/>
                    <a:gd name="connsiteY19" fmla="*/ 49681 h 89909"/>
                    <a:gd name="connsiteX20" fmla="*/ 18406 w 57343"/>
                    <a:gd name="connsiteY20" fmla="*/ 53646 h 89909"/>
                    <a:gd name="connsiteX21" fmla="*/ 14599 w 57343"/>
                    <a:gd name="connsiteY21" fmla="*/ 64176 h 89909"/>
                    <a:gd name="connsiteX22" fmla="*/ 18353 w 57343"/>
                    <a:gd name="connsiteY22" fmla="*/ 74443 h 89909"/>
                    <a:gd name="connsiteX23" fmla="*/ 28724 w 57343"/>
                    <a:gd name="connsiteY23" fmla="*/ 78277 h 89909"/>
                    <a:gd name="connsiteX24" fmla="*/ 39043 w 57343"/>
                    <a:gd name="connsiteY24" fmla="*/ 74548 h 89909"/>
                    <a:gd name="connsiteX25" fmla="*/ 42745 w 57343"/>
                    <a:gd name="connsiteY25" fmla="*/ 64150 h 89909"/>
                    <a:gd name="connsiteX26" fmla="*/ 40855 w 57343"/>
                    <a:gd name="connsiteY26" fmla="*/ 24841 h 89909"/>
                    <a:gd name="connsiteX27" fmla="*/ 37546 w 57343"/>
                    <a:gd name="connsiteY27" fmla="*/ 15440 h 89909"/>
                    <a:gd name="connsiteX28" fmla="*/ 28645 w 57343"/>
                    <a:gd name="connsiteY28" fmla="*/ 11738 h 89909"/>
                    <a:gd name="connsiteX29" fmla="*/ 19823 w 57343"/>
                    <a:gd name="connsiteY29" fmla="*/ 15256 h 89909"/>
                    <a:gd name="connsiteX30" fmla="*/ 16568 w 57343"/>
                    <a:gd name="connsiteY30" fmla="*/ 24841 h 89909"/>
                    <a:gd name="connsiteX31" fmla="*/ 19850 w 57343"/>
                    <a:gd name="connsiteY31" fmla="*/ 34398 h 89909"/>
                    <a:gd name="connsiteX32" fmla="*/ 28724 w 57343"/>
                    <a:gd name="connsiteY32" fmla="*/ 37944 h 89909"/>
                    <a:gd name="connsiteX33" fmla="*/ 37599 w 57343"/>
                    <a:gd name="connsiteY33" fmla="*/ 34398 h 89909"/>
                    <a:gd name="connsiteX34" fmla="*/ 40881 w 57343"/>
                    <a:gd name="connsiteY34" fmla="*/ 24841 h 8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7343" h="89909">
                      <a:moveTo>
                        <a:pt x="55401" y="24289"/>
                      </a:moveTo>
                      <a:cubicBezTo>
                        <a:pt x="55401" y="28569"/>
                        <a:pt x="54297" y="32403"/>
                        <a:pt x="52092" y="35738"/>
                      </a:cubicBezTo>
                      <a:cubicBezTo>
                        <a:pt x="49887" y="39073"/>
                        <a:pt x="46894" y="41725"/>
                        <a:pt x="43086" y="43642"/>
                      </a:cubicBezTo>
                      <a:cubicBezTo>
                        <a:pt x="47655" y="45769"/>
                        <a:pt x="51173" y="48683"/>
                        <a:pt x="53641" y="52360"/>
                      </a:cubicBezTo>
                      <a:cubicBezTo>
                        <a:pt x="56110" y="56036"/>
                        <a:pt x="57343" y="60211"/>
                        <a:pt x="57343" y="64859"/>
                      </a:cubicBezTo>
                      <a:cubicBezTo>
                        <a:pt x="57343" y="72552"/>
                        <a:pt x="54744" y="78645"/>
                        <a:pt x="49519" y="83161"/>
                      </a:cubicBezTo>
                      <a:cubicBezTo>
                        <a:pt x="44321" y="87677"/>
                        <a:pt x="37389" y="89910"/>
                        <a:pt x="28724" y="89910"/>
                      </a:cubicBezTo>
                      <a:cubicBezTo>
                        <a:pt x="20060" y="89910"/>
                        <a:pt x="13075" y="87651"/>
                        <a:pt x="7851" y="83108"/>
                      </a:cubicBezTo>
                      <a:cubicBezTo>
                        <a:pt x="2626" y="78592"/>
                        <a:pt x="0" y="72500"/>
                        <a:pt x="0" y="64832"/>
                      </a:cubicBezTo>
                      <a:cubicBezTo>
                        <a:pt x="0" y="60132"/>
                        <a:pt x="1234" y="55930"/>
                        <a:pt x="3728" y="52202"/>
                      </a:cubicBezTo>
                      <a:cubicBezTo>
                        <a:pt x="6223" y="48473"/>
                        <a:pt x="9688" y="45611"/>
                        <a:pt x="14178" y="43615"/>
                      </a:cubicBezTo>
                      <a:cubicBezTo>
                        <a:pt x="10424" y="41698"/>
                        <a:pt x="7431" y="39046"/>
                        <a:pt x="5251" y="35711"/>
                      </a:cubicBezTo>
                      <a:cubicBezTo>
                        <a:pt x="3072" y="32376"/>
                        <a:pt x="1969" y="28543"/>
                        <a:pt x="1969" y="24263"/>
                      </a:cubicBezTo>
                      <a:cubicBezTo>
                        <a:pt x="1969" y="16805"/>
                        <a:pt x="4385" y="10897"/>
                        <a:pt x="9190" y="6538"/>
                      </a:cubicBezTo>
                      <a:cubicBezTo>
                        <a:pt x="13995" y="2179"/>
                        <a:pt x="20480" y="0"/>
                        <a:pt x="28671" y="0"/>
                      </a:cubicBezTo>
                      <a:cubicBezTo>
                        <a:pt x="36864" y="0"/>
                        <a:pt x="43401" y="2179"/>
                        <a:pt x="48206" y="6538"/>
                      </a:cubicBezTo>
                      <a:cubicBezTo>
                        <a:pt x="53011" y="10897"/>
                        <a:pt x="55427" y="16805"/>
                        <a:pt x="55427" y="24263"/>
                      </a:cubicBezTo>
                      <a:close/>
                      <a:moveTo>
                        <a:pt x="42719" y="64150"/>
                      </a:moveTo>
                      <a:cubicBezTo>
                        <a:pt x="42719" y="59817"/>
                        <a:pt x="41432" y="56325"/>
                        <a:pt x="38833" y="53673"/>
                      </a:cubicBezTo>
                      <a:cubicBezTo>
                        <a:pt x="36260" y="51020"/>
                        <a:pt x="32820" y="49681"/>
                        <a:pt x="28593" y="49681"/>
                      </a:cubicBezTo>
                      <a:cubicBezTo>
                        <a:pt x="24366" y="49681"/>
                        <a:pt x="20952" y="50994"/>
                        <a:pt x="18406" y="53646"/>
                      </a:cubicBezTo>
                      <a:cubicBezTo>
                        <a:pt x="15859" y="56298"/>
                        <a:pt x="14599" y="59791"/>
                        <a:pt x="14599" y="64176"/>
                      </a:cubicBezTo>
                      <a:cubicBezTo>
                        <a:pt x="14599" y="68561"/>
                        <a:pt x="15859" y="71896"/>
                        <a:pt x="18353" y="74443"/>
                      </a:cubicBezTo>
                      <a:cubicBezTo>
                        <a:pt x="20847" y="77016"/>
                        <a:pt x="24313" y="78277"/>
                        <a:pt x="28724" y="78277"/>
                      </a:cubicBezTo>
                      <a:cubicBezTo>
                        <a:pt x="33135" y="78277"/>
                        <a:pt x="36575" y="77043"/>
                        <a:pt x="39043" y="74548"/>
                      </a:cubicBezTo>
                      <a:cubicBezTo>
                        <a:pt x="41511" y="72054"/>
                        <a:pt x="42745" y="68587"/>
                        <a:pt x="42745" y="64150"/>
                      </a:cubicBezTo>
                      <a:close/>
                      <a:moveTo>
                        <a:pt x="40855" y="24841"/>
                      </a:moveTo>
                      <a:cubicBezTo>
                        <a:pt x="40855" y="21033"/>
                        <a:pt x="39752" y="17908"/>
                        <a:pt x="37546" y="15440"/>
                      </a:cubicBezTo>
                      <a:cubicBezTo>
                        <a:pt x="35341" y="12972"/>
                        <a:pt x="32374" y="11738"/>
                        <a:pt x="28645" y="11738"/>
                      </a:cubicBezTo>
                      <a:cubicBezTo>
                        <a:pt x="24917" y="11738"/>
                        <a:pt x="21977" y="12919"/>
                        <a:pt x="19823" y="15256"/>
                      </a:cubicBezTo>
                      <a:cubicBezTo>
                        <a:pt x="17670" y="17593"/>
                        <a:pt x="16568" y="20797"/>
                        <a:pt x="16568" y="24841"/>
                      </a:cubicBezTo>
                      <a:cubicBezTo>
                        <a:pt x="16568" y="28885"/>
                        <a:pt x="17670" y="32035"/>
                        <a:pt x="19850" y="34398"/>
                      </a:cubicBezTo>
                      <a:cubicBezTo>
                        <a:pt x="22029" y="36762"/>
                        <a:pt x="24996" y="37944"/>
                        <a:pt x="28724" y="37944"/>
                      </a:cubicBezTo>
                      <a:cubicBezTo>
                        <a:pt x="32453" y="37944"/>
                        <a:pt x="35393" y="36762"/>
                        <a:pt x="37599" y="34398"/>
                      </a:cubicBezTo>
                      <a:cubicBezTo>
                        <a:pt x="39778" y="32035"/>
                        <a:pt x="40881" y="28858"/>
                        <a:pt x="40881" y="24841"/>
                      </a:cubicBezTo>
                      <a:close/>
                    </a:path>
                  </a:pathLst>
                </a:custGeom>
                <a:solidFill>
                  <a:srgbClr val="000000"/>
                </a:solidFill>
                <a:ln w="0"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3527ED82-FD3D-D487-BF37-3B412642080D}"/>
                    </a:ext>
                  </a:extLst>
                </p:cNvPr>
                <p:cNvSpPr/>
                <p:nvPr/>
              </p:nvSpPr>
              <p:spPr>
                <a:xfrm>
                  <a:off x="9513069" y="5964409"/>
                  <a:ext cx="79188" cy="89988"/>
                </a:xfrm>
                <a:custGeom>
                  <a:avLst/>
                  <a:gdLst>
                    <a:gd name="connsiteX0" fmla="*/ 0 w 79188"/>
                    <a:gd name="connsiteY0" fmla="*/ 18092 h 89988"/>
                    <a:gd name="connsiteX1" fmla="*/ 5120 w 79188"/>
                    <a:gd name="connsiteY1" fmla="*/ 5068 h 89988"/>
                    <a:gd name="connsiteX2" fmla="*/ 18511 w 79188"/>
                    <a:gd name="connsiteY2" fmla="*/ 0 h 89988"/>
                    <a:gd name="connsiteX3" fmla="*/ 32006 w 79188"/>
                    <a:gd name="connsiteY3" fmla="*/ 5068 h 89988"/>
                    <a:gd name="connsiteX4" fmla="*/ 37073 w 79188"/>
                    <a:gd name="connsiteY4" fmla="*/ 18381 h 89988"/>
                    <a:gd name="connsiteX5" fmla="*/ 37073 w 79188"/>
                    <a:gd name="connsiteY5" fmla="*/ 22713 h 89988"/>
                    <a:gd name="connsiteX6" fmla="*/ 32006 w 79188"/>
                    <a:gd name="connsiteY6" fmla="*/ 35633 h 89988"/>
                    <a:gd name="connsiteX7" fmla="*/ 18642 w 79188"/>
                    <a:gd name="connsiteY7" fmla="*/ 40675 h 89988"/>
                    <a:gd name="connsiteX8" fmla="*/ 5277 w 79188"/>
                    <a:gd name="connsiteY8" fmla="*/ 35711 h 89988"/>
                    <a:gd name="connsiteX9" fmla="*/ 26 w 79188"/>
                    <a:gd name="connsiteY9" fmla="*/ 22346 h 89988"/>
                    <a:gd name="connsiteX10" fmla="*/ 26 w 79188"/>
                    <a:gd name="connsiteY10" fmla="*/ 18066 h 89988"/>
                    <a:gd name="connsiteX11" fmla="*/ 10213 w 79188"/>
                    <a:gd name="connsiteY11" fmla="*/ 22713 h 89988"/>
                    <a:gd name="connsiteX12" fmla="*/ 12524 w 79188"/>
                    <a:gd name="connsiteY12" fmla="*/ 29436 h 89988"/>
                    <a:gd name="connsiteX13" fmla="*/ 18616 w 79188"/>
                    <a:gd name="connsiteY13" fmla="*/ 32009 h 89988"/>
                    <a:gd name="connsiteX14" fmla="*/ 24628 w 79188"/>
                    <a:gd name="connsiteY14" fmla="*/ 29436 h 89988"/>
                    <a:gd name="connsiteX15" fmla="*/ 26912 w 79188"/>
                    <a:gd name="connsiteY15" fmla="*/ 22477 h 89988"/>
                    <a:gd name="connsiteX16" fmla="*/ 26912 w 79188"/>
                    <a:gd name="connsiteY16" fmla="*/ 18066 h 89988"/>
                    <a:gd name="connsiteX17" fmla="*/ 24602 w 79188"/>
                    <a:gd name="connsiteY17" fmla="*/ 11317 h 89988"/>
                    <a:gd name="connsiteX18" fmla="*/ 18511 w 79188"/>
                    <a:gd name="connsiteY18" fmla="*/ 8717 h 89988"/>
                    <a:gd name="connsiteX19" fmla="*/ 12472 w 79188"/>
                    <a:gd name="connsiteY19" fmla="*/ 11343 h 89988"/>
                    <a:gd name="connsiteX20" fmla="*/ 10213 w 79188"/>
                    <a:gd name="connsiteY20" fmla="*/ 18250 h 89988"/>
                    <a:gd name="connsiteX21" fmla="*/ 10213 w 79188"/>
                    <a:gd name="connsiteY21" fmla="*/ 22713 h 89988"/>
                    <a:gd name="connsiteX22" fmla="*/ 21635 w 79188"/>
                    <a:gd name="connsiteY22" fmla="*/ 82215 h 89988"/>
                    <a:gd name="connsiteX23" fmla="*/ 14125 w 79188"/>
                    <a:gd name="connsiteY23" fmla="*/ 77883 h 89988"/>
                    <a:gd name="connsiteX24" fmla="*/ 56844 w 79188"/>
                    <a:gd name="connsiteY24" fmla="*/ 9479 h 89988"/>
                    <a:gd name="connsiteX25" fmla="*/ 64354 w 79188"/>
                    <a:gd name="connsiteY25" fmla="*/ 13812 h 89988"/>
                    <a:gd name="connsiteX26" fmla="*/ 21635 w 79188"/>
                    <a:gd name="connsiteY26" fmla="*/ 82215 h 89988"/>
                    <a:gd name="connsiteX27" fmla="*/ 42062 w 79188"/>
                    <a:gd name="connsiteY27" fmla="*/ 67327 h 89988"/>
                    <a:gd name="connsiteX28" fmla="*/ 47287 w 79188"/>
                    <a:gd name="connsiteY28" fmla="*/ 54276 h 89988"/>
                    <a:gd name="connsiteX29" fmla="*/ 60625 w 79188"/>
                    <a:gd name="connsiteY29" fmla="*/ 49288 h 89988"/>
                    <a:gd name="connsiteX30" fmla="*/ 73989 w 79188"/>
                    <a:gd name="connsiteY30" fmla="*/ 54276 h 89988"/>
                    <a:gd name="connsiteX31" fmla="*/ 79188 w 79188"/>
                    <a:gd name="connsiteY31" fmla="*/ 67747 h 89988"/>
                    <a:gd name="connsiteX32" fmla="*/ 79188 w 79188"/>
                    <a:gd name="connsiteY32" fmla="*/ 72027 h 89988"/>
                    <a:gd name="connsiteX33" fmla="*/ 74173 w 79188"/>
                    <a:gd name="connsiteY33" fmla="*/ 84920 h 89988"/>
                    <a:gd name="connsiteX34" fmla="*/ 60730 w 79188"/>
                    <a:gd name="connsiteY34" fmla="*/ 89988 h 89988"/>
                    <a:gd name="connsiteX35" fmla="*/ 47182 w 79188"/>
                    <a:gd name="connsiteY35" fmla="*/ 84973 h 89988"/>
                    <a:gd name="connsiteX36" fmla="*/ 42036 w 79188"/>
                    <a:gd name="connsiteY36" fmla="*/ 71712 h 89988"/>
                    <a:gd name="connsiteX37" fmla="*/ 42036 w 79188"/>
                    <a:gd name="connsiteY37" fmla="*/ 67327 h 89988"/>
                    <a:gd name="connsiteX38" fmla="*/ 52276 w 79188"/>
                    <a:gd name="connsiteY38" fmla="*/ 71948 h 89988"/>
                    <a:gd name="connsiteX39" fmla="*/ 54639 w 79188"/>
                    <a:gd name="connsiteY39" fmla="*/ 78645 h 89988"/>
                    <a:gd name="connsiteX40" fmla="*/ 60730 w 79188"/>
                    <a:gd name="connsiteY40" fmla="*/ 81270 h 89988"/>
                    <a:gd name="connsiteX41" fmla="*/ 66769 w 79188"/>
                    <a:gd name="connsiteY41" fmla="*/ 78776 h 89988"/>
                    <a:gd name="connsiteX42" fmla="*/ 68975 w 79188"/>
                    <a:gd name="connsiteY42" fmla="*/ 71764 h 89988"/>
                    <a:gd name="connsiteX43" fmla="*/ 68975 w 79188"/>
                    <a:gd name="connsiteY43" fmla="*/ 67248 h 89988"/>
                    <a:gd name="connsiteX44" fmla="*/ 66638 w 79188"/>
                    <a:gd name="connsiteY44" fmla="*/ 60526 h 89988"/>
                    <a:gd name="connsiteX45" fmla="*/ 60625 w 79188"/>
                    <a:gd name="connsiteY45" fmla="*/ 58005 h 89988"/>
                    <a:gd name="connsiteX46" fmla="*/ 54586 w 79188"/>
                    <a:gd name="connsiteY46" fmla="*/ 60526 h 89988"/>
                    <a:gd name="connsiteX47" fmla="*/ 52276 w 79188"/>
                    <a:gd name="connsiteY47" fmla="*/ 67485 h 89988"/>
                    <a:gd name="connsiteX48" fmla="*/ 52276 w 79188"/>
                    <a:gd name="connsiteY48" fmla="*/ 71922 h 89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88">
                      <a:moveTo>
                        <a:pt x="0" y="18092"/>
                      </a:moveTo>
                      <a:cubicBezTo>
                        <a:pt x="0" y="12814"/>
                        <a:pt x="1706" y="8455"/>
                        <a:pt x="5120" y="5068"/>
                      </a:cubicBezTo>
                      <a:cubicBezTo>
                        <a:pt x="8533" y="1680"/>
                        <a:pt x="12997" y="0"/>
                        <a:pt x="18511" y="0"/>
                      </a:cubicBezTo>
                      <a:cubicBezTo>
                        <a:pt x="24024" y="0"/>
                        <a:pt x="28619" y="1707"/>
                        <a:pt x="32006" y="5068"/>
                      </a:cubicBezTo>
                      <a:cubicBezTo>
                        <a:pt x="35393" y="8455"/>
                        <a:pt x="37073" y="12893"/>
                        <a:pt x="37073" y="18381"/>
                      </a:cubicBezTo>
                      <a:lnTo>
                        <a:pt x="37073" y="22713"/>
                      </a:lnTo>
                      <a:cubicBezTo>
                        <a:pt x="37073" y="27965"/>
                        <a:pt x="35393" y="32272"/>
                        <a:pt x="32006" y="35633"/>
                      </a:cubicBezTo>
                      <a:cubicBezTo>
                        <a:pt x="28619" y="38994"/>
                        <a:pt x="24155" y="40675"/>
                        <a:pt x="18642" y="40675"/>
                      </a:cubicBezTo>
                      <a:cubicBezTo>
                        <a:pt x="13128" y="40675"/>
                        <a:pt x="8770" y="39020"/>
                        <a:pt x="5277" y="35711"/>
                      </a:cubicBezTo>
                      <a:cubicBezTo>
                        <a:pt x="1759" y="32403"/>
                        <a:pt x="26" y="27939"/>
                        <a:pt x="26" y="22346"/>
                      </a:cubicBezTo>
                      <a:lnTo>
                        <a:pt x="26" y="18066"/>
                      </a:lnTo>
                      <a:close/>
                      <a:moveTo>
                        <a:pt x="10213" y="22713"/>
                      </a:moveTo>
                      <a:cubicBezTo>
                        <a:pt x="10213" y="25497"/>
                        <a:pt x="10975" y="27729"/>
                        <a:pt x="12524" y="29436"/>
                      </a:cubicBezTo>
                      <a:cubicBezTo>
                        <a:pt x="14074" y="31142"/>
                        <a:pt x="16095" y="32009"/>
                        <a:pt x="18616" y="32009"/>
                      </a:cubicBezTo>
                      <a:cubicBezTo>
                        <a:pt x="21136" y="32009"/>
                        <a:pt x="23105" y="31142"/>
                        <a:pt x="24628" y="29436"/>
                      </a:cubicBezTo>
                      <a:cubicBezTo>
                        <a:pt x="26151" y="27729"/>
                        <a:pt x="26912" y="25418"/>
                        <a:pt x="26912" y="22477"/>
                      </a:cubicBezTo>
                      <a:lnTo>
                        <a:pt x="26912" y="18066"/>
                      </a:lnTo>
                      <a:cubicBezTo>
                        <a:pt x="26912" y="15282"/>
                        <a:pt x="26151" y="13050"/>
                        <a:pt x="24602" y="11317"/>
                      </a:cubicBezTo>
                      <a:cubicBezTo>
                        <a:pt x="23053" y="9584"/>
                        <a:pt x="21031" y="8717"/>
                        <a:pt x="18511" y="8717"/>
                      </a:cubicBezTo>
                      <a:cubicBezTo>
                        <a:pt x="15990" y="8717"/>
                        <a:pt x="13968" y="9584"/>
                        <a:pt x="12472" y="11343"/>
                      </a:cubicBezTo>
                      <a:cubicBezTo>
                        <a:pt x="10975" y="13103"/>
                        <a:pt x="10213" y="15387"/>
                        <a:pt x="10213" y="18250"/>
                      </a:cubicBezTo>
                      <a:lnTo>
                        <a:pt x="10213" y="22713"/>
                      </a:lnTo>
                      <a:close/>
                      <a:moveTo>
                        <a:pt x="21635" y="82215"/>
                      </a:moveTo>
                      <a:lnTo>
                        <a:pt x="14125" y="77883"/>
                      </a:lnTo>
                      <a:lnTo>
                        <a:pt x="56844" y="9479"/>
                      </a:lnTo>
                      <a:lnTo>
                        <a:pt x="64354" y="13812"/>
                      </a:lnTo>
                      <a:lnTo>
                        <a:pt x="21635" y="82215"/>
                      </a:lnTo>
                      <a:close/>
                      <a:moveTo>
                        <a:pt x="42062" y="67327"/>
                      </a:moveTo>
                      <a:cubicBezTo>
                        <a:pt x="42062" y="61970"/>
                        <a:pt x="43795" y="57611"/>
                        <a:pt x="47287" y="54276"/>
                      </a:cubicBezTo>
                      <a:cubicBezTo>
                        <a:pt x="50779" y="50942"/>
                        <a:pt x="55217" y="49288"/>
                        <a:pt x="60625" y="49288"/>
                      </a:cubicBezTo>
                      <a:cubicBezTo>
                        <a:pt x="66034" y="49288"/>
                        <a:pt x="70524" y="50942"/>
                        <a:pt x="73989" y="54276"/>
                      </a:cubicBezTo>
                      <a:cubicBezTo>
                        <a:pt x="77455" y="57611"/>
                        <a:pt x="79188" y="62101"/>
                        <a:pt x="79188" y="67747"/>
                      </a:cubicBezTo>
                      <a:lnTo>
                        <a:pt x="79188" y="72027"/>
                      </a:lnTo>
                      <a:cubicBezTo>
                        <a:pt x="79188" y="77227"/>
                        <a:pt x="77508" y="81533"/>
                        <a:pt x="74173" y="84920"/>
                      </a:cubicBezTo>
                      <a:cubicBezTo>
                        <a:pt x="70839" y="88308"/>
                        <a:pt x="66349" y="89988"/>
                        <a:pt x="60730" y="89988"/>
                      </a:cubicBezTo>
                      <a:cubicBezTo>
                        <a:pt x="55111" y="89988"/>
                        <a:pt x="50595" y="88308"/>
                        <a:pt x="47182" y="84973"/>
                      </a:cubicBezTo>
                      <a:cubicBezTo>
                        <a:pt x="43769" y="81638"/>
                        <a:pt x="42036" y="77200"/>
                        <a:pt x="42036" y="71712"/>
                      </a:cubicBezTo>
                      <a:lnTo>
                        <a:pt x="42036" y="67327"/>
                      </a:lnTo>
                      <a:close/>
                      <a:moveTo>
                        <a:pt x="52276" y="71948"/>
                      </a:moveTo>
                      <a:cubicBezTo>
                        <a:pt x="52276" y="74679"/>
                        <a:pt x="53063" y="76912"/>
                        <a:pt x="54639" y="78645"/>
                      </a:cubicBezTo>
                      <a:cubicBezTo>
                        <a:pt x="56214" y="80377"/>
                        <a:pt x="58262" y="81270"/>
                        <a:pt x="60730" y="81270"/>
                      </a:cubicBezTo>
                      <a:cubicBezTo>
                        <a:pt x="63199" y="81270"/>
                        <a:pt x="65299" y="80430"/>
                        <a:pt x="66769" y="78776"/>
                      </a:cubicBezTo>
                      <a:cubicBezTo>
                        <a:pt x="68239" y="77121"/>
                        <a:pt x="68975" y="74785"/>
                        <a:pt x="68975" y="71764"/>
                      </a:cubicBezTo>
                      <a:lnTo>
                        <a:pt x="68975" y="67248"/>
                      </a:lnTo>
                      <a:cubicBezTo>
                        <a:pt x="68975" y="64439"/>
                        <a:pt x="68187" y="62207"/>
                        <a:pt x="66638" y="60526"/>
                      </a:cubicBezTo>
                      <a:cubicBezTo>
                        <a:pt x="65063" y="58845"/>
                        <a:pt x="63067" y="58005"/>
                        <a:pt x="60625" y="58005"/>
                      </a:cubicBezTo>
                      <a:cubicBezTo>
                        <a:pt x="58183" y="58005"/>
                        <a:pt x="56135" y="58845"/>
                        <a:pt x="54586" y="60526"/>
                      </a:cubicBezTo>
                      <a:cubicBezTo>
                        <a:pt x="53037" y="62207"/>
                        <a:pt x="52276" y="64543"/>
                        <a:pt x="52276" y="67485"/>
                      </a:cubicBezTo>
                      <a:lnTo>
                        <a:pt x="52276" y="71922"/>
                      </a:lnTo>
                      <a:close/>
                    </a:path>
                  </a:pathLst>
                </a:custGeom>
                <a:solidFill>
                  <a:srgbClr val="000000"/>
                </a:solidFill>
                <a:ln w="0" cap="flat">
                  <a:noFill/>
                  <a:prstDash val="solid"/>
                  <a:miter/>
                </a:ln>
              </p:spPr>
              <p:txBody>
                <a:bodyPr rtlCol="0" anchor="ctr"/>
                <a:lstStyle/>
                <a:p>
                  <a:endParaRPr lang="en-US"/>
                </a:p>
              </p:txBody>
            </p:sp>
          </p:grpSp>
          <p:grpSp>
            <p:nvGrpSpPr>
              <p:cNvPr id="31" name="Graphic 630">
                <a:extLst>
                  <a:ext uri="{FF2B5EF4-FFF2-40B4-BE49-F238E27FC236}">
                    <a16:creationId xmlns:a16="http://schemas.microsoft.com/office/drawing/2014/main" id="{4E2B2232-CD6A-97D2-B7B2-000DB81BE0F5}"/>
                  </a:ext>
                </a:extLst>
              </p:cNvPr>
              <p:cNvGrpSpPr/>
              <p:nvPr/>
            </p:nvGrpSpPr>
            <p:grpSpPr>
              <a:xfrm>
                <a:off x="9968901" y="5964409"/>
                <a:ext cx="219447" cy="89988"/>
                <a:chOff x="9968901" y="5964409"/>
                <a:chExt cx="219447" cy="89988"/>
              </a:xfrm>
              <a:solidFill>
                <a:srgbClr val="000000"/>
              </a:solidFill>
            </p:grpSpPr>
            <p:sp>
              <p:nvSpPr>
                <p:cNvPr id="37" name="Freeform 36">
                  <a:extLst>
                    <a:ext uri="{FF2B5EF4-FFF2-40B4-BE49-F238E27FC236}">
                      <a16:creationId xmlns:a16="http://schemas.microsoft.com/office/drawing/2014/main" id="{0C602EE0-E49D-D104-9443-FF3D2E4A13C7}"/>
                    </a:ext>
                  </a:extLst>
                </p:cNvPr>
                <p:cNvSpPr/>
                <p:nvPr/>
              </p:nvSpPr>
              <p:spPr>
                <a:xfrm>
                  <a:off x="9968901" y="5964462"/>
                  <a:ext cx="57054" cy="89095"/>
                </a:xfrm>
                <a:custGeom>
                  <a:avLst/>
                  <a:gdLst>
                    <a:gd name="connsiteX0" fmla="*/ 42351 w 57054"/>
                    <a:gd name="connsiteY0" fmla="*/ 52123 h 89095"/>
                    <a:gd name="connsiteX1" fmla="*/ 25232 w 57054"/>
                    <a:gd name="connsiteY1" fmla="*/ 59869 h 89095"/>
                    <a:gd name="connsiteX2" fmla="*/ 6852 w 57054"/>
                    <a:gd name="connsiteY2" fmla="*/ 51782 h 89095"/>
                    <a:gd name="connsiteX3" fmla="*/ 0 w 57054"/>
                    <a:gd name="connsiteY3" fmla="*/ 30539 h 89095"/>
                    <a:gd name="connsiteX4" fmla="*/ 3492 w 57054"/>
                    <a:gd name="connsiteY4" fmla="*/ 14862 h 89095"/>
                    <a:gd name="connsiteX5" fmla="*/ 13416 w 57054"/>
                    <a:gd name="connsiteY5" fmla="*/ 3913 h 89095"/>
                    <a:gd name="connsiteX6" fmla="*/ 28330 w 57054"/>
                    <a:gd name="connsiteY6" fmla="*/ 0 h 89095"/>
                    <a:gd name="connsiteX7" fmla="*/ 49308 w 57054"/>
                    <a:gd name="connsiteY7" fmla="*/ 9847 h 89095"/>
                    <a:gd name="connsiteX8" fmla="*/ 57054 w 57054"/>
                    <a:gd name="connsiteY8" fmla="*/ 36236 h 89095"/>
                    <a:gd name="connsiteX9" fmla="*/ 57054 w 57054"/>
                    <a:gd name="connsiteY9" fmla="*/ 40333 h 89095"/>
                    <a:gd name="connsiteX10" fmla="*/ 46368 w 57054"/>
                    <a:gd name="connsiteY10" fmla="*/ 76465 h 89095"/>
                    <a:gd name="connsiteX11" fmla="*/ 14466 w 57054"/>
                    <a:gd name="connsiteY11" fmla="*/ 89095 h 89095"/>
                    <a:gd name="connsiteX12" fmla="*/ 12734 w 57054"/>
                    <a:gd name="connsiteY12" fmla="*/ 89095 h 89095"/>
                    <a:gd name="connsiteX13" fmla="*/ 12734 w 57054"/>
                    <a:gd name="connsiteY13" fmla="*/ 77016 h 89095"/>
                    <a:gd name="connsiteX14" fmla="*/ 14834 w 57054"/>
                    <a:gd name="connsiteY14" fmla="*/ 77016 h 89095"/>
                    <a:gd name="connsiteX15" fmla="*/ 34658 w 57054"/>
                    <a:gd name="connsiteY15" fmla="*/ 70793 h 89095"/>
                    <a:gd name="connsiteX16" fmla="*/ 42403 w 57054"/>
                    <a:gd name="connsiteY16" fmla="*/ 52123 h 89095"/>
                    <a:gd name="connsiteX17" fmla="*/ 28277 w 57054"/>
                    <a:gd name="connsiteY17" fmla="*/ 48447 h 89095"/>
                    <a:gd name="connsiteX18" fmla="*/ 36522 w 57054"/>
                    <a:gd name="connsiteY18" fmla="*/ 45926 h 89095"/>
                    <a:gd name="connsiteX19" fmla="*/ 42482 w 57054"/>
                    <a:gd name="connsiteY19" fmla="*/ 38941 h 89095"/>
                    <a:gd name="connsiteX20" fmla="*/ 42482 w 57054"/>
                    <a:gd name="connsiteY20" fmla="*/ 33243 h 89095"/>
                    <a:gd name="connsiteX21" fmla="*/ 38517 w 57054"/>
                    <a:gd name="connsiteY21" fmla="*/ 17672 h 89095"/>
                    <a:gd name="connsiteX22" fmla="*/ 28251 w 57054"/>
                    <a:gd name="connsiteY22" fmla="*/ 11790 h 89095"/>
                    <a:gd name="connsiteX23" fmla="*/ 18195 w 57054"/>
                    <a:gd name="connsiteY23" fmla="*/ 16989 h 89095"/>
                    <a:gd name="connsiteX24" fmla="*/ 14441 w 57054"/>
                    <a:gd name="connsiteY24" fmla="*/ 30119 h 89095"/>
                    <a:gd name="connsiteX25" fmla="*/ 18222 w 57054"/>
                    <a:gd name="connsiteY25" fmla="*/ 43406 h 89095"/>
                    <a:gd name="connsiteX26" fmla="*/ 28330 w 57054"/>
                    <a:gd name="connsiteY26" fmla="*/ 48447 h 89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7054" h="89095">
                      <a:moveTo>
                        <a:pt x="42351" y="52123"/>
                      </a:moveTo>
                      <a:cubicBezTo>
                        <a:pt x="37467" y="57296"/>
                        <a:pt x="31743" y="59869"/>
                        <a:pt x="25232" y="59869"/>
                      </a:cubicBezTo>
                      <a:cubicBezTo>
                        <a:pt x="17539" y="59869"/>
                        <a:pt x="11421" y="57165"/>
                        <a:pt x="6852" y="51782"/>
                      </a:cubicBezTo>
                      <a:cubicBezTo>
                        <a:pt x="2284" y="46399"/>
                        <a:pt x="0" y="39309"/>
                        <a:pt x="0" y="30539"/>
                      </a:cubicBezTo>
                      <a:cubicBezTo>
                        <a:pt x="0" y="24762"/>
                        <a:pt x="1155" y="19536"/>
                        <a:pt x="3492" y="14862"/>
                      </a:cubicBezTo>
                      <a:cubicBezTo>
                        <a:pt x="5802" y="10162"/>
                        <a:pt x="9111" y="6538"/>
                        <a:pt x="13416" y="3913"/>
                      </a:cubicBezTo>
                      <a:cubicBezTo>
                        <a:pt x="17697" y="1313"/>
                        <a:pt x="22659" y="0"/>
                        <a:pt x="28330" y="0"/>
                      </a:cubicBezTo>
                      <a:cubicBezTo>
                        <a:pt x="37152" y="0"/>
                        <a:pt x="44136" y="3282"/>
                        <a:pt x="49308" y="9847"/>
                      </a:cubicBezTo>
                      <a:cubicBezTo>
                        <a:pt x="54481" y="16412"/>
                        <a:pt x="57054" y="25208"/>
                        <a:pt x="57054" y="36236"/>
                      </a:cubicBezTo>
                      <a:lnTo>
                        <a:pt x="57054" y="40333"/>
                      </a:lnTo>
                      <a:cubicBezTo>
                        <a:pt x="57054" y="56114"/>
                        <a:pt x="53483" y="68167"/>
                        <a:pt x="46368" y="76465"/>
                      </a:cubicBezTo>
                      <a:cubicBezTo>
                        <a:pt x="39226" y="84763"/>
                        <a:pt x="28593" y="88964"/>
                        <a:pt x="14466" y="89095"/>
                      </a:cubicBezTo>
                      <a:lnTo>
                        <a:pt x="12734" y="89095"/>
                      </a:lnTo>
                      <a:lnTo>
                        <a:pt x="12734" y="77016"/>
                      </a:lnTo>
                      <a:lnTo>
                        <a:pt x="14834" y="77016"/>
                      </a:lnTo>
                      <a:cubicBezTo>
                        <a:pt x="23446" y="76885"/>
                        <a:pt x="30063" y="74811"/>
                        <a:pt x="34658" y="70793"/>
                      </a:cubicBezTo>
                      <a:cubicBezTo>
                        <a:pt x="39253" y="66776"/>
                        <a:pt x="41852" y="60552"/>
                        <a:pt x="42403" y="52123"/>
                      </a:cubicBezTo>
                      <a:close/>
                      <a:moveTo>
                        <a:pt x="28277" y="48447"/>
                      </a:moveTo>
                      <a:cubicBezTo>
                        <a:pt x="31192" y="48447"/>
                        <a:pt x="33949" y="47607"/>
                        <a:pt x="36522" y="45926"/>
                      </a:cubicBezTo>
                      <a:cubicBezTo>
                        <a:pt x="39095" y="44245"/>
                        <a:pt x="41064" y="41909"/>
                        <a:pt x="42482" y="38941"/>
                      </a:cubicBezTo>
                      <a:lnTo>
                        <a:pt x="42482" y="33243"/>
                      </a:lnTo>
                      <a:cubicBezTo>
                        <a:pt x="42482" y="26784"/>
                        <a:pt x="41169" y="21611"/>
                        <a:pt x="38517" y="17672"/>
                      </a:cubicBezTo>
                      <a:cubicBezTo>
                        <a:pt x="35866" y="13760"/>
                        <a:pt x="32452" y="11790"/>
                        <a:pt x="28251" y="11790"/>
                      </a:cubicBezTo>
                      <a:cubicBezTo>
                        <a:pt x="24050" y="11790"/>
                        <a:pt x="20689" y="13523"/>
                        <a:pt x="18195" y="16989"/>
                      </a:cubicBezTo>
                      <a:cubicBezTo>
                        <a:pt x="15701" y="20455"/>
                        <a:pt x="14441" y="24841"/>
                        <a:pt x="14441" y="30119"/>
                      </a:cubicBezTo>
                      <a:cubicBezTo>
                        <a:pt x="14441" y="35397"/>
                        <a:pt x="15701" y="40044"/>
                        <a:pt x="18222" y="43406"/>
                      </a:cubicBezTo>
                      <a:cubicBezTo>
                        <a:pt x="20742" y="46766"/>
                        <a:pt x="24103" y="48447"/>
                        <a:pt x="28330" y="48447"/>
                      </a:cubicBezTo>
                      <a:close/>
                    </a:path>
                  </a:pathLst>
                </a:custGeom>
                <a:solidFill>
                  <a:srgbClr val="000000"/>
                </a:solidFill>
                <a:ln w="0"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id="{AA9E5931-6C49-25EA-B3E4-B33F9FEB28D3}"/>
                    </a:ext>
                  </a:extLst>
                </p:cNvPr>
                <p:cNvSpPr/>
                <p:nvPr/>
              </p:nvSpPr>
              <p:spPr>
                <a:xfrm>
                  <a:off x="10038847" y="5964462"/>
                  <a:ext cx="57054" cy="89095"/>
                </a:xfrm>
                <a:custGeom>
                  <a:avLst/>
                  <a:gdLst>
                    <a:gd name="connsiteX0" fmla="*/ 42351 w 57054"/>
                    <a:gd name="connsiteY0" fmla="*/ 52123 h 89095"/>
                    <a:gd name="connsiteX1" fmla="*/ 25232 w 57054"/>
                    <a:gd name="connsiteY1" fmla="*/ 59869 h 89095"/>
                    <a:gd name="connsiteX2" fmla="*/ 6853 w 57054"/>
                    <a:gd name="connsiteY2" fmla="*/ 51782 h 89095"/>
                    <a:gd name="connsiteX3" fmla="*/ 0 w 57054"/>
                    <a:gd name="connsiteY3" fmla="*/ 30539 h 89095"/>
                    <a:gd name="connsiteX4" fmla="*/ 3492 w 57054"/>
                    <a:gd name="connsiteY4" fmla="*/ 14862 h 89095"/>
                    <a:gd name="connsiteX5" fmla="*/ 13417 w 57054"/>
                    <a:gd name="connsiteY5" fmla="*/ 3913 h 89095"/>
                    <a:gd name="connsiteX6" fmla="*/ 28330 w 57054"/>
                    <a:gd name="connsiteY6" fmla="*/ 0 h 89095"/>
                    <a:gd name="connsiteX7" fmla="*/ 49309 w 57054"/>
                    <a:gd name="connsiteY7" fmla="*/ 9847 h 89095"/>
                    <a:gd name="connsiteX8" fmla="*/ 57054 w 57054"/>
                    <a:gd name="connsiteY8" fmla="*/ 36236 h 89095"/>
                    <a:gd name="connsiteX9" fmla="*/ 57054 w 57054"/>
                    <a:gd name="connsiteY9" fmla="*/ 40333 h 89095"/>
                    <a:gd name="connsiteX10" fmla="*/ 46368 w 57054"/>
                    <a:gd name="connsiteY10" fmla="*/ 76465 h 89095"/>
                    <a:gd name="connsiteX11" fmla="*/ 14467 w 57054"/>
                    <a:gd name="connsiteY11" fmla="*/ 89095 h 89095"/>
                    <a:gd name="connsiteX12" fmla="*/ 12734 w 57054"/>
                    <a:gd name="connsiteY12" fmla="*/ 89095 h 89095"/>
                    <a:gd name="connsiteX13" fmla="*/ 12734 w 57054"/>
                    <a:gd name="connsiteY13" fmla="*/ 77016 h 89095"/>
                    <a:gd name="connsiteX14" fmla="*/ 14834 w 57054"/>
                    <a:gd name="connsiteY14" fmla="*/ 77016 h 89095"/>
                    <a:gd name="connsiteX15" fmla="*/ 34658 w 57054"/>
                    <a:gd name="connsiteY15" fmla="*/ 70793 h 89095"/>
                    <a:gd name="connsiteX16" fmla="*/ 42403 w 57054"/>
                    <a:gd name="connsiteY16" fmla="*/ 52123 h 89095"/>
                    <a:gd name="connsiteX17" fmla="*/ 28304 w 57054"/>
                    <a:gd name="connsiteY17" fmla="*/ 48447 h 89095"/>
                    <a:gd name="connsiteX18" fmla="*/ 36548 w 57054"/>
                    <a:gd name="connsiteY18" fmla="*/ 45926 h 89095"/>
                    <a:gd name="connsiteX19" fmla="*/ 42508 w 57054"/>
                    <a:gd name="connsiteY19" fmla="*/ 38941 h 89095"/>
                    <a:gd name="connsiteX20" fmla="*/ 42508 w 57054"/>
                    <a:gd name="connsiteY20" fmla="*/ 33243 h 89095"/>
                    <a:gd name="connsiteX21" fmla="*/ 38544 w 57054"/>
                    <a:gd name="connsiteY21" fmla="*/ 17672 h 89095"/>
                    <a:gd name="connsiteX22" fmla="*/ 28278 w 57054"/>
                    <a:gd name="connsiteY22" fmla="*/ 11790 h 89095"/>
                    <a:gd name="connsiteX23" fmla="*/ 18222 w 57054"/>
                    <a:gd name="connsiteY23" fmla="*/ 16989 h 89095"/>
                    <a:gd name="connsiteX24" fmla="*/ 14467 w 57054"/>
                    <a:gd name="connsiteY24" fmla="*/ 30119 h 89095"/>
                    <a:gd name="connsiteX25" fmla="*/ 18248 w 57054"/>
                    <a:gd name="connsiteY25" fmla="*/ 43406 h 89095"/>
                    <a:gd name="connsiteX26" fmla="*/ 28357 w 57054"/>
                    <a:gd name="connsiteY26" fmla="*/ 48447 h 89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7054" h="89095">
                      <a:moveTo>
                        <a:pt x="42351" y="52123"/>
                      </a:moveTo>
                      <a:cubicBezTo>
                        <a:pt x="37467" y="57296"/>
                        <a:pt x="31744" y="59869"/>
                        <a:pt x="25232" y="59869"/>
                      </a:cubicBezTo>
                      <a:cubicBezTo>
                        <a:pt x="17539" y="59869"/>
                        <a:pt x="11422" y="57165"/>
                        <a:pt x="6853" y="51782"/>
                      </a:cubicBezTo>
                      <a:cubicBezTo>
                        <a:pt x="2284" y="46399"/>
                        <a:pt x="0" y="39309"/>
                        <a:pt x="0" y="30539"/>
                      </a:cubicBezTo>
                      <a:cubicBezTo>
                        <a:pt x="0" y="24762"/>
                        <a:pt x="1155" y="19536"/>
                        <a:pt x="3492" y="14862"/>
                      </a:cubicBezTo>
                      <a:cubicBezTo>
                        <a:pt x="5802" y="10162"/>
                        <a:pt x="9111" y="6538"/>
                        <a:pt x="13417" y="3913"/>
                      </a:cubicBezTo>
                      <a:cubicBezTo>
                        <a:pt x="17697" y="1313"/>
                        <a:pt x="22659" y="0"/>
                        <a:pt x="28330" y="0"/>
                      </a:cubicBezTo>
                      <a:cubicBezTo>
                        <a:pt x="37152" y="0"/>
                        <a:pt x="44137" y="3282"/>
                        <a:pt x="49309" y="9847"/>
                      </a:cubicBezTo>
                      <a:cubicBezTo>
                        <a:pt x="54481" y="16412"/>
                        <a:pt x="57054" y="25208"/>
                        <a:pt x="57054" y="36236"/>
                      </a:cubicBezTo>
                      <a:lnTo>
                        <a:pt x="57054" y="40333"/>
                      </a:lnTo>
                      <a:cubicBezTo>
                        <a:pt x="57054" y="56114"/>
                        <a:pt x="53483" y="68167"/>
                        <a:pt x="46368" y="76465"/>
                      </a:cubicBezTo>
                      <a:cubicBezTo>
                        <a:pt x="39226" y="84763"/>
                        <a:pt x="28593" y="88964"/>
                        <a:pt x="14467" y="89095"/>
                      </a:cubicBezTo>
                      <a:lnTo>
                        <a:pt x="12734" y="89095"/>
                      </a:lnTo>
                      <a:lnTo>
                        <a:pt x="12734" y="77016"/>
                      </a:lnTo>
                      <a:lnTo>
                        <a:pt x="14834" y="77016"/>
                      </a:lnTo>
                      <a:cubicBezTo>
                        <a:pt x="23446" y="76885"/>
                        <a:pt x="30063" y="74811"/>
                        <a:pt x="34658" y="70793"/>
                      </a:cubicBezTo>
                      <a:cubicBezTo>
                        <a:pt x="39253" y="66776"/>
                        <a:pt x="41852" y="60552"/>
                        <a:pt x="42403" y="52123"/>
                      </a:cubicBezTo>
                      <a:close/>
                      <a:moveTo>
                        <a:pt x="28304" y="48447"/>
                      </a:moveTo>
                      <a:cubicBezTo>
                        <a:pt x="31218" y="48447"/>
                        <a:pt x="33975" y="47607"/>
                        <a:pt x="36548" y="45926"/>
                      </a:cubicBezTo>
                      <a:cubicBezTo>
                        <a:pt x="39121" y="44245"/>
                        <a:pt x="41090" y="41909"/>
                        <a:pt x="42508" y="38941"/>
                      </a:cubicBezTo>
                      <a:lnTo>
                        <a:pt x="42508" y="33243"/>
                      </a:lnTo>
                      <a:cubicBezTo>
                        <a:pt x="42508" y="26784"/>
                        <a:pt x="41196" y="21611"/>
                        <a:pt x="38544" y="17672"/>
                      </a:cubicBezTo>
                      <a:cubicBezTo>
                        <a:pt x="35892" y="13760"/>
                        <a:pt x="32478" y="11790"/>
                        <a:pt x="28278" y="11790"/>
                      </a:cubicBezTo>
                      <a:cubicBezTo>
                        <a:pt x="24077" y="11790"/>
                        <a:pt x="20716" y="13523"/>
                        <a:pt x="18222" y="16989"/>
                      </a:cubicBezTo>
                      <a:cubicBezTo>
                        <a:pt x="15727" y="20455"/>
                        <a:pt x="14467" y="24841"/>
                        <a:pt x="14467" y="30119"/>
                      </a:cubicBezTo>
                      <a:cubicBezTo>
                        <a:pt x="14467" y="35397"/>
                        <a:pt x="15727" y="40044"/>
                        <a:pt x="18248" y="43406"/>
                      </a:cubicBezTo>
                      <a:cubicBezTo>
                        <a:pt x="20768" y="46766"/>
                        <a:pt x="24129" y="48447"/>
                        <a:pt x="28357" y="48447"/>
                      </a:cubicBezTo>
                      <a:close/>
                    </a:path>
                  </a:pathLst>
                </a:custGeom>
                <a:solidFill>
                  <a:srgbClr val="000000"/>
                </a:solidFill>
                <a:ln w="0" cap="flat">
                  <a:noFill/>
                  <a:prstDash val="solid"/>
                  <a:miter/>
                </a:ln>
              </p:spPr>
              <p:txBody>
                <a:bodyPr rtlCol="0" anchor="ctr"/>
                <a:lstStyle/>
                <a:p>
                  <a:endParaRPr lang="en-US"/>
                </a:p>
              </p:txBody>
            </p:sp>
            <p:sp>
              <p:nvSpPr>
                <p:cNvPr id="39" name="Freeform 38">
                  <a:extLst>
                    <a:ext uri="{FF2B5EF4-FFF2-40B4-BE49-F238E27FC236}">
                      <a16:creationId xmlns:a16="http://schemas.microsoft.com/office/drawing/2014/main" id="{17C25C38-B1DB-D8DF-0D54-D5031EE3D3D0}"/>
                    </a:ext>
                  </a:extLst>
                </p:cNvPr>
                <p:cNvSpPr/>
                <p:nvPr/>
              </p:nvSpPr>
              <p:spPr>
                <a:xfrm>
                  <a:off x="10109134" y="5964409"/>
                  <a:ext cx="79214" cy="89988"/>
                </a:xfrm>
                <a:custGeom>
                  <a:avLst/>
                  <a:gdLst>
                    <a:gd name="connsiteX0" fmla="*/ 0 w 79214"/>
                    <a:gd name="connsiteY0" fmla="*/ 18092 h 89988"/>
                    <a:gd name="connsiteX1" fmla="*/ 5120 w 79214"/>
                    <a:gd name="connsiteY1" fmla="*/ 5068 h 89988"/>
                    <a:gd name="connsiteX2" fmla="*/ 18511 w 79214"/>
                    <a:gd name="connsiteY2" fmla="*/ 0 h 89988"/>
                    <a:gd name="connsiteX3" fmla="*/ 32006 w 79214"/>
                    <a:gd name="connsiteY3" fmla="*/ 5068 h 89988"/>
                    <a:gd name="connsiteX4" fmla="*/ 37073 w 79214"/>
                    <a:gd name="connsiteY4" fmla="*/ 18381 h 89988"/>
                    <a:gd name="connsiteX5" fmla="*/ 37073 w 79214"/>
                    <a:gd name="connsiteY5" fmla="*/ 22713 h 89988"/>
                    <a:gd name="connsiteX6" fmla="*/ 32006 w 79214"/>
                    <a:gd name="connsiteY6" fmla="*/ 35633 h 89988"/>
                    <a:gd name="connsiteX7" fmla="*/ 18641 w 79214"/>
                    <a:gd name="connsiteY7" fmla="*/ 40675 h 89988"/>
                    <a:gd name="connsiteX8" fmla="*/ 5277 w 79214"/>
                    <a:gd name="connsiteY8" fmla="*/ 35711 h 89988"/>
                    <a:gd name="connsiteX9" fmla="*/ 26 w 79214"/>
                    <a:gd name="connsiteY9" fmla="*/ 22346 h 89988"/>
                    <a:gd name="connsiteX10" fmla="*/ 26 w 79214"/>
                    <a:gd name="connsiteY10" fmla="*/ 18066 h 89988"/>
                    <a:gd name="connsiteX11" fmla="*/ 10213 w 79214"/>
                    <a:gd name="connsiteY11" fmla="*/ 22713 h 89988"/>
                    <a:gd name="connsiteX12" fmla="*/ 12524 w 79214"/>
                    <a:gd name="connsiteY12" fmla="*/ 29436 h 89988"/>
                    <a:gd name="connsiteX13" fmla="*/ 18616 w 79214"/>
                    <a:gd name="connsiteY13" fmla="*/ 32009 h 89988"/>
                    <a:gd name="connsiteX14" fmla="*/ 24628 w 79214"/>
                    <a:gd name="connsiteY14" fmla="*/ 29436 h 89988"/>
                    <a:gd name="connsiteX15" fmla="*/ 26912 w 79214"/>
                    <a:gd name="connsiteY15" fmla="*/ 22477 h 89988"/>
                    <a:gd name="connsiteX16" fmla="*/ 26912 w 79214"/>
                    <a:gd name="connsiteY16" fmla="*/ 18066 h 89988"/>
                    <a:gd name="connsiteX17" fmla="*/ 24602 w 79214"/>
                    <a:gd name="connsiteY17" fmla="*/ 11317 h 89988"/>
                    <a:gd name="connsiteX18" fmla="*/ 18511 w 79214"/>
                    <a:gd name="connsiteY18" fmla="*/ 8717 h 89988"/>
                    <a:gd name="connsiteX19" fmla="*/ 12472 w 79214"/>
                    <a:gd name="connsiteY19" fmla="*/ 11343 h 89988"/>
                    <a:gd name="connsiteX20" fmla="*/ 10213 w 79214"/>
                    <a:gd name="connsiteY20" fmla="*/ 18250 h 89988"/>
                    <a:gd name="connsiteX21" fmla="*/ 10213 w 79214"/>
                    <a:gd name="connsiteY21" fmla="*/ 22713 h 89988"/>
                    <a:gd name="connsiteX22" fmla="*/ 21635 w 79214"/>
                    <a:gd name="connsiteY22" fmla="*/ 82215 h 89988"/>
                    <a:gd name="connsiteX23" fmla="*/ 14125 w 79214"/>
                    <a:gd name="connsiteY23" fmla="*/ 77883 h 89988"/>
                    <a:gd name="connsiteX24" fmla="*/ 56844 w 79214"/>
                    <a:gd name="connsiteY24" fmla="*/ 9479 h 89988"/>
                    <a:gd name="connsiteX25" fmla="*/ 64354 w 79214"/>
                    <a:gd name="connsiteY25" fmla="*/ 13812 h 89988"/>
                    <a:gd name="connsiteX26" fmla="*/ 21635 w 79214"/>
                    <a:gd name="connsiteY26" fmla="*/ 82215 h 89988"/>
                    <a:gd name="connsiteX27" fmla="*/ 42089 w 79214"/>
                    <a:gd name="connsiteY27" fmla="*/ 67327 h 89988"/>
                    <a:gd name="connsiteX28" fmla="*/ 47313 w 79214"/>
                    <a:gd name="connsiteY28" fmla="*/ 54276 h 89988"/>
                    <a:gd name="connsiteX29" fmla="*/ 60651 w 79214"/>
                    <a:gd name="connsiteY29" fmla="*/ 49288 h 89988"/>
                    <a:gd name="connsiteX30" fmla="*/ 74016 w 79214"/>
                    <a:gd name="connsiteY30" fmla="*/ 54276 h 89988"/>
                    <a:gd name="connsiteX31" fmla="*/ 79214 w 79214"/>
                    <a:gd name="connsiteY31" fmla="*/ 67747 h 89988"/>
                    <a:gd name="connsiteX32" fmla="*/ 79214 w 79214"/>
                    <a:gd name="connsiteY32" fmla="*/ 72027 h 89988"/>
                    <a:gd name="connsiteX33" fmla="*/ 74200 w 79214"/>
                    <a:gd name="connsiteY33" fmla="*/ 84920 h 89988"/>
                    <a:gd name="connsiteX34" fmla="*/ 60756 w 79214"/>
                    <a:gd name="connsiteY34" fmla="*/ 89988 h 89988"/>
                    <a:gd name="connsiteX35" fmla="*/ 47208 w 79214"/>
                    <a:gd name="connsiteY35" fmla="*/ 84973 h 89988"/>
                    <a:gd name="connsiteX36" fmla="*/ 42062 w 79214"/>
                    <a:gd name="connsiteY36" fmla="*/ 71712 h 89988"/>
                    <a:gd name="connsiteX37" fmla="*/ 42062 w 79214"/>
                    <a:gd name="connsiteY37" fmla="*/ 67327 h 89988"/>
                    <a:gd name="connsiteX38" fmla="*/ 52302 w 79214"/>
                    <a:gd name="connsiteY38" fmla="*/ 71948 h 89988"/>
                    <a:gd name="connsiteX39" fmla="*/ 54665 w 79214"/>
                    <a:gd name="connsiteY39" fmla="*/ 78645 h 89988"/>
                    <a:gd name="connsiteX40" fmla="*/ 60756 w 79214"/>
                    <a:gd name="connsiteY40" fmla="*/ 81270 h 89988"/>
                    <a:gd name="connsiteX41" fmla="*/ 66795 w 79214"/>
                    <a:gd name="connsiteY41" fmla="*/ 78776 h 89988"/>
                    <a:gd name="connsiteX42" fmla="*/ 69001 w 79214"/>
                    <a:gd name="connsiteY42" fmla="*/ 71764 h 89988"/>
                    <a:gd name="connsiteX43" fmla="*/ 69001 w 79214"/>
                    <a:gd name="connsiteY43" fmla="*/ 67248 h 89988"/>
                    <a:gd name="connsiteX44" fmla="*/ 66664 w 79214"/>
                    <a:gd name="connsiteY44" fmla="*/ 60526 h 89988"/>
                    <a:gd name="connsiteX45" fmla="*/ 60651 w 79214"/>
                    <a:gd name="connsiteY45" fmla="*/ 58005 h 89988"/>
                    <a:gd name="connsiteX46" fmla="*/ 54613 w 79214"/>
                    <a:gd name="connsiteY46" fmla="*/ 60526 h 89988"/>
                    <a:gd name="connsiteX47" fmla="*/ 52302 w 79214"/>
                    <a:gd name="connsiteY47" fmla="*/ 67485 h 89988"/>
                    <a:gd name="connsiteX48" fmla="*/ 52302 w 79214"/>
                    <a:gd name="connsiteY48" fmla="*/ 71922 h 89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214" h="89988">
                      <a:moveTo>
                        <a:pt x="0" y="18092"/>
                      </a:moveTo>
                      <a:cubicBezTo>
                        <a:pt x="0" y="12814"/>
                        <a:pt x="1706" y="8455"/>
                        <a:pt x="5120" y="5068"/>
                      </a:cubicBezTo>
                      <a:cubicBezTo>
                        <a:pt x="8533" y="1680"/>
                        <a:pt x="12997" y="0"/>
                        <a:pt x="18511" y="0"/>
                      </a:cubicBezTo>
                      <a:cubicBezTo>
                        <a:pt x="24024" y="0"/>
                        <a:pt x="28619" y="1707"/>
                        <a:pt x="32006" y="5068"/>
                      </a:cubicBezTo>
                      <a:cubicBezTo>
                        <a:pt x="35393" y="8455"/>
                        <a:pt x="37073" y="12893"/>
                        <a:pt x="37073" y="18381"/>
                      </a:cubicBezTo>
                      <a:lnTo>
                        <a:pt x="37073" y="22713"/>
                      </a:lnTo>
                      <a:cubicBezTo>
                        <a:pt x="37073" y="27965"/>
                        <a:pt x="35367" y="32272"/>
                        <a:pt x="32006" y="35633"/>
                      </a:cubicBezTo>
                      <a:cubicBezTo>
                        <a:pt x="28619" y="38994"/>
                        <a:pt x="24155" y="40675"/>
                        <a:pt x="18641" y="40675"/>
                      </a:cubicBezTo>
                      <a:cubicBezTo>
                        <a:pt x="13128" y="40675"/>
                        <a:pt x="8770" y="39020"/>
                        <a:pt x="5277" y="35711"/>
                      </a:cubicBezTo>
                      <a:cubicBezTo>
                        <a:pt x="1759" y="32403"/>
                        <a:pt x="26" y="27939"/>
                        <a:pt x="26" y="22346"/>
                      </a:cubicBezTo>
                      <a:lnTo>
                        <a:pt x="26" y="18066"/>
                      </a:lnTo>
                      <a:close/>
                      <a:moveTo>
                        <a:pt x="10213" y="22713"/>
                      </a:moveTo>
                      <a:cubicBezTo>
                        <a:pt x="10213" y="25497"/>
                        <a:pt x="10975" y="27729"/>
                        <a:pt x="12524" y="29436"/>
                      </a:cubicBezTo>
                      <a:cubicBezTo>
                        <a:pt x="14073" y="31142"/>
                        <a:pt x="16095" y="32009"/>
                        <a:pt x="18616" y="32009"/>
                      </a:cubicBezTo>
                      <a:cubicBezTo>
                        <a:pt x="21136" y="32009"/>
                        <a:pt x="23105" y="31142"/>
                        <a:pt x="24628" y="29436"/>
                      </a:cubicBezTo>
                      <a:cubicBezTo>
                        <a:pt x="26151" y="27729"/>
                        <a:pt x="26912" y="25418"/>
                        <a:pt x="26912" y="22477"/>
                      </a:cubicBezTo>
                      <a:lnTo>
                        <a:pt x="26912" y="18066"/>
                      </a:lnTo>
                      <a:cubicBezTo>
                        <a:pt x="26912" y="15282"/>
                        <a:pt x="26151" y="13050"/>
                        <a:pt x="24602" y="11317"/>
                      </a:cubicBezTo>
                      <a:cubicBezTo>
                        <a:pt x="23053" y="9584"/>
                        <a:pt x="21031" y="8717"/>
                        <a:pt x="18511" y="8717"/>
                      </a:cubicBezTo>
                      <a:cubicBezTo>
                        <a:pt x="15990" y="8717"/>
                        <a:pt x="13968" y="9584"/>
                        <a:pt x="12472" y="11343"/>
                      </a:cubicBezTo>
                      <a:cubicBezTo>
                        <a:pt x="10975" y="13103"/>
                        <a:pt x="10213" y="15387"/>
                        <a:pt x="10213" y="18250"/>
                      </a:cubicBezTo>
                      <a:lnTo>
                        <a:pt x="10213" y="22713"/>
                      </a:lnTo>
                      <a:close/>
                      <a:moveTo>
                        <a:pt x="21635" y="82215"/>
                      </a:moveTo>
                      <a:lnTo>
                        <a:pt x="14125" y="77883"/>
                      </a:lnTo>
                      <a:lnTo>
                        <a:pt x="56844" y="9479"/>
                      </a:lnTo>
                      <a:lnTo>
                        <a:pt x="64354" y="13812"/>
                      </a:lnTo>
                      <a:lnTo>
                        <a:pt x="21635" y="82215"/>
                      </a:lnTo>
                      <a:close/>
                      <a:moveTo>
                        <a:pt x="42089" y="67327"/>
                      </a:moveTo>
                      <a:cubicBezTo>
                        <a:pt x="42089" y="61970"/>
                        <a:pt x="43821" y="57611"/>
                        <a:pt x="47313" y="54276"/>
                      </a:cubicBezTo>
                      <a:cubicBezTo>
                        <a:pt x="50805" y="50942"/>
                        <a:pt x="55243" y="49288"/>
                        <a:pt x="60651" y="49288"/>
                      </a:cubicBezTo>
                      <a:cubicBezTo>
                        <a:pt x="66060" y="49288"/>
                        <a:pt x="70550" y="50942"/>
                        <a:pt x="74016" y="54276"/>
                      </a:cubicBezTo>
                      <a:cubicBezTo>
                        <a:pt x="77482" y="57611"/>
                        <a:pt x="79214" y="62101"/>
                        <a:pt x="79214" y="67747"/>
                      </a:cubicBezTo>
                      <a:lnTo>
                        <a:pt x="79214" y="72027"/>
                      </a:lnTo>
                      <a:cubicBezTo>
                        <a:pt x="79214" y="77227"/>
                        <a:pt x="77534" y="81533"/>
                        <a:pt x="74200" y="84920"/>
                      </a:cubicBezTo>
                      <a:cubicBezTo>
                        <a:pt x="70865" y="88308"/>
                        <a:pt x="66375" y="89988"/>
                        <a:pt x="60756" y="89988"/>
                      </a:cubicBezTo>
                      <a:cubicBezTo>
                        <a:pt x="55138" y="89988"/>
                        <a:pt x="50622" y="88308"/>
                        <a:pt x="47208" y="84973"/>
                      </a:cubicBezTo>
                      <a:cubicBezTo>
                        <a:pt x="43795" y="81638"/>
                        <a:pt x="42062" y="77200"/>
                        <a:pt x="42062" y="71712"/>
                      </a:cubicBezTo>
                      <a:lnTo>
                        <a:pt x="42062" y="67327"/>
                      </a:lnTo>
                      <a:close/>
                      <a:moveTo>
                        <a:pt x="52302" y="71948"/>
                      </a:moveTo>
                      <a:cubicBezTo>
                        <a:pt x="52302" y="74679"/>
                        <a:pt x="53090" y="76912"/>
                        <a:pt x="54665" y="78645"/>
                      </a:cubicBezTo>
                      <a:cubicBezTo>
                        <a:pt x="56240" y="80377"/>
                        <a:pt x="58288" y="81270"/>
                        <a:pt x="60756" y="81270"/>
                      </a:cubicBezTo>
                      <a:cubicBezTo>
                        <a:pt x="63225" y="81270"/>
                        <a:pt x="65325" y="80430"/>
                        <a:pt x="66795" y="78776"/>
                      </a:cubicBezTo>
                      <a:cubicBezTo>
                        <a:pt x="68266" y="77121"/>
                        <a:pt x="69001" y="74785"/>
                        <a:pt x="69001" y="71764"/>
                      </a:cubicBezTo>
                      <a:lnTo>
                        <a:pt x="69001" y="67248"/>
                      </a:lnTo>
                      <a:cubicBezTo>
                        <a:pt x="69001" y="64439"/>
                        <a:pt x="68213" y="62207"/>
                        <a:pt x="66664" y="60526"/>
                      </a:cubicBezTo>
                      <a:cubicBezTo>
                        <a:pt x="65089" y="58845"/>
                        <a:pt x="63093" y="58005"/>
                        <a:pt x="60651" y="58005"/>
                      </a:cubicBezTo>
                      <a:cubicBezTo>
                        <a:pt x="58209" y="58005"/>
                        <a:pt x="56161" y="58845"/>
                        <a:pt x="54613" y="60526"/>
                      </a:cubicBezTo>
                      <a:cubicBezTo>
                        <a:pt x="53063" y="62207"/>
                        <a:pt x="52302" y="64543"/>
                        <a:pt x="52302" y="67485"/>
                      </a:cubicBezTo>
                      <a:lnTo>
                        <a:pt x="52302" y="71922"/>
                      </a:lnTo>
                      <a:close/>
                    </a:path>
                  </a:pathLst>
                </a:custGeom>
                <a:solidFill>
                  <a:srgbClr val="000000"/>
                </a:solidFill>
                <a:ln w="0" cap="flat">
                  <a:noFill/>
                  <a:prstDash val="solid"/>
                  <a:miter/>
                </a:ln>
              </p:spPr>
              <p:txBody>
                <a:bodyPr rtlCol="0" anchor="ctr"/>
                <a:lstStyle/>
                <a:p>
                  <a:endParaRPr lang="en-US"/>
                </a:p>
              </p:txBody>
            </p:sp>
          </p:grpSp>
          <p:grpSp>
            <p:nvGrpSpPr>
              <p:cNvPr id="32" name="Graphic 630">
                <a:extLst>
                  <a:ext uri="{FF2B5EF4-FFF2-40B4-BE49-F238E27FC236}">
                    <a16:creationId xmlns:a16="http://schemas.microsoft.com/office/drawing/2014/main" id="{2BE046E4-D500-892D-9344-8C928A033F17}"/>
                  </a:ext>
                </a:extLst>
              </p:cNvPr>
              <p:cNvGrpSpPr/>
              <p:nvPr/>
            </p:nvGrpSpPr>
            <p:grpSpPr>
              <a:xfrm>
                <a:off x="10534535" y="5964409"/>
                <a:ext cx="284878" cy="89988"/>
                <a:chOff x="10534535" y="5964409"/>
                <a:chExt cx="284878" cy="89988"/>
              </a:xfrm>
              <a:solidFill>
                <a:srgbClr val="000000"/>
              </a:solidFill>
            </p:grpSpPr>
            <p:sp>
              <p:nvSpPr>
                <p:cNvPr id="33" name="Freeform 32">
                  <a:extLst>
                    <a:ext uri="{FF2B5EF4-FFF2-40B4-BE49-F238E27FC236}">
                      <a16:creationId xmlns:a16="http://schemas.microsoft.com/office/drawing/2014/main" id="{EEE0BB39-D92C-9F6B-A03F-C1186B7AFDDE}"/>
                    </a:ext>
                  </a:extLst>
                </p:cNvPr>
                <p:cNvSpPr/>
                <p:nvPr/>
              </p:nvSpPr>
              <p:spPr>
                <a:xfrm>
                  <a:off x="10534535" y="5965407"/>
                  <a:ext cx="35996" cy="87808"/>
                </a:xfrm>
                <a:custGeom>
                  <a:avLst/>
                  <a:gdLst>
                    <a:gd name="connsiteX0" fmla="*/ 35997 w 35996"/>
                    <a:gd name="connsiteY0" fmla="*/ 87783 h 87808"/>
                    <a:gd name="connsiteX1" fmla="*/ 21451 w 35996"/>
                    <a:gd name="connsiteY1" fmla="*/ 87783 h 87808"/>
                    <a:gd name="connsiteX2" fmla="*/ 21451 w 35996"/>
                    <a:gd name="connsiteY2" fmla="*/ 17489 h 87808"/>
                    <a:gd name="connsiteX3" fmla="*/ 0 w 35996"/>
                    <a:gd name="connsiteY3" fmla="*/ 24814 h 87808"/>
                    <a:gd name="connsiteX4" fmla="*/ 0 w 35996"/>
                    <a:gd name="connsiteY4" fmla="*/ 12552 h 87808"/>
                    <a:gd name="connsiteX5" fmla="*/ 34133 w 35996"/>
                    <a:gd name="connsiteY5" fmla="*/ 0 h 87808"/>
                    <a:gd name="connsiteX6" fmla="*/ 35997 w 35996"/>
                    <a:gd name="connsiteY6" fmla="*/ 0 h 87808"/>
                    <a:gd name="connsiteX7" fmla="*/ 35997 w 35996"/>
                    <a:gd name="connsiteY7" fmla="*/ 87809 h 87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996" h="87808">
                      <a:moveTo>
                        <a:pt x="35997" y="87783"/>
                      </a:moveTo>
                      <a:lnTo>
                        <a:pt x="21451" y="87783"/>
                      </a:lnTo>
                      <a:lnTo>
                        <a:pt x="21451" y="17489"/>
                      </a:lnTo>
                      <a:lnTo>
                        <a:pt x="0" y="24814"/>
                      </a:lnTo>
                      <a:lnTo>
                        <a:pt x="0" y="12552"/>
                      </a:lnTo>
                      <a:lnTo>
                        <a:pt x="34133" y="0"/>
                      </a:lnTo>
                      <a:lnTo>
                        <a:pt x="35997" y="0"/>
                      </a:lnTo>
                      <a:lnTo>
                        <a:pt x="35997" y="87809"/>
                      </a:lnTo>
                      <a:close/>
                    </a:path>
                  </a:pathLst>
                </a:custGeom>
                <a:solidFill>
                  <a:srgbClr val="000000"/>
                </a:solidFill>
                <a:ln w="0" cap="flat">
                  <a:noFill/>
                  <a:prstDash val="solid"/>
                  <a:miter/>
                </a:ln>
              </p:spPr>
              <p:txBody>
                <a:bodyPr rtlCol="0" anchor="ctr"/>
                <a:lstStyle/>
                <a:p>
                  <a:endParaRPr lang="en-US"/>
                </a:p>
              </p:txBody>
            </p:sp>
            <p:sp>
              <p:nvSpPr>
                <p:cNvPr id="34" name="Freeform 33">
                  <a:extLst>
                    <a:ext uri="{FF2B5EF4-FFF2-40B4-BE49-F238E27FC236}">
                      <a16:creationId xmlns:a16="http://schemas.microsoft.com/office/drawing/2014/main" id="{7145F57F-63E0-1F31-310D-BC282C493360}"/>
                    </a:ext>
                  </a:extLst>
                </p:cNvPr>
                <p:cNvSpPr/>
                <p:nvPr/>
              </p:nvSpPr>
              <p:spPr>
                <a:xfrm>
                  <a:off x="10600700" y="5964488"/>
                  <a:ext cx="57290" cy="89909"/>
                </a:xfrm>
                <a:custGeom>
                  <a:avLst/>
                  <a:gdLst>
                    <a:gd name="connsiteX0" fmla="*/ 57265 w 57290"/>
                    <a:gd name="connsiteY0" fmla="*/ 51861 h 89909"/>
                    <a:gd name="connsiteX1" fmla="*/ 50202 w 57290"/>
                    <a:gd name="connsiteY1" fmla="*/ 80325 h 89909"/>
                    <a:gd name="connsiteX2" fmla="*/ 28724 w 57290"/>
                    <a:gd name="connsiteY2" fmla="*/ 89910 h 89909"/>
                    <a:gd name="connsiteX3" fmla="*/ 7352 w 57290"/>
                    <a:gd name="connsiteY3" fmla="*/ 80561 h 89909"/>
                    <a:gd name="connsiteX4" fmla="*/ 0 w 57290"/>
                    <a:gd name="connsiteY4" fmla="*/ 52885 h 89909"/>
                    <a:gd name="connsiteX5" fmla="*/ 0 w 57290"/>
                    <a:gd name="connsiteY5" fmla="*/ 37733 h 89909"/>
                    <a:gd name="connsiteX6" fmla="*/ 7063 w 57290"/>
                    <a:gd name="connsiteY6" fmla="*/ 9426 h 89909"/>
                    <a:gd name="connsiteX7" fmla="*/ 28619 w 57290"/>
                    <a:gd name="connsiteY7" fmla="*/ 0 h 89909"/>
                    <a:gd name="connsiteX8" fmla="*/ 50044 w 57290"/>
                    <a:gd name="connsiteY8" fmla="*/ 9191 h 89909"/>
                    <a:gd name="connsiteX9" fmla="*/ 57291 w 57290"/>
                    <a:gd name="connsiteY9" fmla="*/ 36710 h 89909"/>
                    <a:gd name="connsiteX10" fmla="*/ 57291 w 57290"/>
                    <a:gd name="connsiteY10" fmla="*/ 51861 h 89909"/>
                    <a:gd name="connsiteX11" fmla="*/ 42666 w 57290"/>
                    <a:gd name="connsiteY11" fmla="*/ 35502 h 89909"/>
                    <a:gd name="connsiteX12" fmla="*/ 39305 w 57290"/>
                    <a:gd name="connsiteY12" fmla="*/ 17435 h 89909"/>
                    <a:gd name="connsiteX13" fmla="*/ 28619 w 57290"/>
                    <a:gd name="connsiteY13" fmla="*/ 11685 h 89909"/>
                    <a:gd name="connsiteX14" fmla="*/ 18090 w 57290"/>
                    <a:gd name="connsiteY14" fmla="*/ 17121 h 89909"/>
                    <a:gd name="connsiteX15" fmla="*/ 14546 w 57290"/>
                    <a:gd name="connsiteY15" fmla="*/ 34110 h 89909"/>
                    <a:gd name="connsiteX16" fmla="*/ 14546 w 57290"/>
                    <a:gd name="connsiteY16" fmla="*/ 53935 h 89909"/>
                    <a:gd name="connsiteX17" fmla="*/ 17959 w 57290"/>
                    <a:gd name="connsiteY17" fmla="*/ 72211 h 89909"/>
                    <a:gd name="connsiteX18" fmla="*/ 28724 w 57290"/>
                    <a:gd name="connsiteY18" fmla="*/ 78224 h 89909"/>
                    <a:gd name="connsiteX19" fmla="*/ 39121 w 57290"/>
                    <a:gd name="connsiteY19" fmla="*/ 72658 h 89909"/>
                    <a:gd name="connsiteX20" fmla="*/ 42666 w 57290"/>
                    <a:gd name="connsiteY20" fmla="*/ 55248 h 89909"/>
                    <a:gd name="connsiteX21" fmla="*/ 42666 w 57290"/>
                    <a:gd name="connsiteY21" fmla="*/ 35475 h 8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7290" h="89909">
                      <a:moveTo>
                        <a:pt x="57265" y="51861"/>
                      </a:moveTo>
                      <a:cubicBezTo>
                        <a:pt x="57265" y="64438"/>
                        <a:pt x="54901" y="73918"/>
                        <a:pt x="50202" y="80325"/>
                      </a:cubicBezTo>
                      <a:cubicBezTo>
                        <a:pt x="45502" y="86706"/>
                        <a:pt x="38334" y="89910"/>
                        <a:pt x="28724" y="89910"/>
                      </a:cubicBezTo>
                      <a:cubicBezTo>
                        <a:pt x="19114" y="89910"/>
                        <a:pt x="12156" y="86784"/>
                        <a:pt x="7352" y="80561"/>
                      </a:cubicBezTo>
                      <a:cubicBezTo>
                        <a:pt x="2573" y="74338"/>
                        <a:pt x="105" y="65095"/>
                        <a:pt x="0" y="52885"/>
                      </a:cubicBezTo>
                      <a:lnTo>
                        <a:pt x="0" y="37733"/>
                      </a:lnTo>
                      <a:cubicBezTo>
                        <a:pt x="0" y="25155"/>
                        <a:pt x="2363" y="15729"/>
                        <a:pt x="7063" y="9426"/>
                      </a:cubicBezTo>
                      <a:cubicBezTo>
                        <a:pt x="11763" y="3125"/>
                        <a:pt x="18957" y="0"/>
                        <a:pt x="28619" y="0"/>
                      </a:cubicBezTo>
                      <a:cubicBezTo>
                        <a:pt x="38282" y="0"/>
                        <a:pt x="45344" y="3072"/>
                        <a:pt x="50044" y="9191"/>
                      </a:cubicBezTo>
                      <a:cubicBezTo>
                        <a:pt x="54744" y="15308"/>
                        <a:pt x="57160" y="24499"/>
                        <a:pt x="57291" y="36710"/>
                      </a:cubicBezTo>
                      <a:lnTo>
                        <a:pt x="57291" y="51861"/>
                      </a:lnTo>
                      <a:close/>
                      <a:moveTo>
                        <a:pt x="42666" y="35502"/>
                      </a:moveTo>
                      <a:cubicBezTo>
                        <a:pt x="42666" y="27282"/>
                        <a:pt x="41537" y="21269"/>
                        <a:pt x="39305" y="17435"/>
                      </a:cubicBezTo>
                      <a:cubicBezTo>
                        <a:pt x="37074" y="13602"/>
                        <a:pt x="33503" y="11685"/>
                        <a:pt x="28619" y="11685"/>
                      </a:cubicBezTo>
                      <a:cubicBezTo>
                        <a:pt x="23736" y="11685"/>
                        <a:pt x="20348" y="13497"/>
                        <a:pt x="18090" y="17121"/>
                      </a:cubicBezTo>
                      <a:cubicBezTo>
                        <a:pt x="15859" y="20744"/>
                        <a:pt x="14677" y="26416"/>
                        <a:pt x="14546" y="34110"/>
                      </a:cubicBezTo>
                      <a:lnTo>
                        <a:pt x="14546" y="53935"/>
                      </a:lnTo>
                      <a:cubicBezTo>
                        <a:pt x="14546" y="62101"/>
                        <a:pt x="15675" y="68194"/>
                        <a:pt x="17959" y="72211"/>
                      </a:cubicBezTo>
                      <a:cubicBezTo>
                        <a:pt x="20243" y="76228"/>
                        <a:pt x="23841" y="78224"/>
                        <a:pt x="28724" y="78224"/>
                      </a:cubicBezTo>
                      <a:cubicBezTo>
                        <a:pt x="33608" y="78224"/>
                        <a:pt x="36864" y="76360"/>
                        <a:pt x="39121" y="72658"/>
                      </a:cubicBezTo>
                      <a:cubicBezTo>
                        <a:pt x="41353" y="68955"/>
                        <a:pt x="42535" y="63152"/>
                        <a:pt x="42666" y="55248"/>
                      </a:cubicBezTo>
                      <a:lnTo>
                        <a:pt x="42666" y="35475"/>
                      </a:lnTo>
                      <a:close/>
                    </a:path>
                  </a:pathLst>
                </a:custGeom>
                <a:solidFill>
                  <a:srgbClr val="000000"/>
                </a:solidFill>
                <a:ln w="0" cap="flat">
                  <a:noFill/>
                  <a:prstDash val="solid"/>
                  <a:miter/>
                </a:ln>
              </p:spPr>
              <p:txBody>
                <a:bodyPr rtlCol="0" anchor="ctr"/>
                <a:lstStyle/>
                <a:p>
                  <a:endParaRPr lang="en-US"/>
                </a:p>
              </p:txBody>
            </p:sp>
            <p:sp>
              <p:nvSpPr>
                <p:cNvPr id="35" name="Freeform 34">
                  <a:extLst>
                    <a:ext uri="{FF2B5EF4-FFF2-40B4-BE49-F238E27FC236}">
                      <a16:creationId xmlns:a16="http://schemas.microsoft.com/office/drawing/2014/main" id="{14EE365D-5010-7D00-CDEB-30978B722CC1}"/>
                    </a:ext>
                  </a:extLst>
                </p:cNvPr>
                <p:cNvSpPr/>
                <p:nvPr/>
              </p:nvSpPr>
              <p:spPr>
                <a:xfrm>
                  <a:off x="10670646" y="5964488"/>
                  <a:ext cx="57290" cy="89909"/>
                </a:xfrm>
                <a:custGeom>
                  <a:avLst/>
                  <a:gdLst>
                    <a:gd name="connsiteX0" fmla="*/ 57265 w 57290"/>
                    <a:gd name="connsiteY0" fmla="*/ 51861 h 89909"/>
                    <a:gd name="connsiteX1" fmla="*/ 50202 w 57290"/>
                    <a:gd name="connsiteY1" fmla="*/ 80325 h 89909"/>
                    <a:gd name="connsiteX2" fmla="*/ 28725 w 57290"/>
                    <a:gd name="connsiteY2" fmla="*/ 89910 h 89909"/>
                    <a:gd name="connsiteX3" fmla="*/ 7352 w 57290"/>
                    <a:gd name="connsiteY3" fmla="*/ 80561 h 89909"/>
                    <a:gd name="connsiteX4" fmla="*/ 0 w 57290"/>
                    <a:gd name="connsiteY4" fmla="*/ 52885 h 89909"/>
                    <a:gd name="connsiteX5" fmla="*/ 0 w 57290"/>
                    <a:gd name="connsiteY5" fmla="*/ 37733 h 89909"/>
                    <a:gd name="connsiteX6" fmla="*/ 7063 w 57290"/>
                    <a:gd name="connsiteY6" fmla="*/ 9426 h 89909"/>
                    <a:gd name="connsiteX7" fmla="*/ 28619 w 57290"/>
                    <a:gd name="connsiteY7" fmla="*/ 0 h 89909"/>
                    <a:gd name="connsiteX8" fmla="*/ 50044 w 57290"/>
                    <a:gd name="connsiteY8" fmla="*/ 9191 h 89909"/>
                    <a:gd name="connsiteX9" fmla="*/ 57291 w 57290"/>
                    <a:gd name="connsiteY9" fmla="*/ 36710 h 89909"/>
                    <a:gd name="connsiteX10" fmla="*/ 57291 w 57290"/>
                    <a:gd name="connsiteY10" fmla="*/ 51861 h 89909"/>
                    <a:gd name="connsiteX11" fmla="*/ 42666 w 57290"/>
                    <a:gd name="connsiteY11" fmla="*/ 35502 h 89909"/>
                    <a:gd name="connsiteX12" fmla="*/ 39306 w 57290"/>
                    <a:gd name="connsiteY12" fmla="*/ 17435 h 89909"/>
                    <a:gd name="connsiteX13" fmla="*/ 28619 w 57290"/>
                    <a:gd name="connsiteY13" fmla="*/ 11685 h 89909"/>
                    <a:gd name="connsiteX14" fmla="*/ 18091 w 57290"/>
                    <a:gd name="connsiteY14" fmla="*/ 17121 h 89909"/>
                    <a:gd name="connsiteX15" fmla="*/ 14546 w 57290"/>
                    <a:gd name="connsiteY15" fmla="*/ 34110 h 89909"/>
                    <a:gd name="connsiteX16" fmla="*/ 14546 w 57290"/>
                    <a:gd name="connsiteY16" fmla="*/ 53935 h 89909"/>
                    <a:gd name="connsiteX17" fmla="*/ 17959 w 57290"/>
                    <a:gd name="connsiteY17" fmla="*/ 72211 h 89909"/>
                    <a:gd name="connsiteX18" fmla="*/ 28725 w 57290"/>
                    <a:gd name="connsiteY18" fmla="*/ 78224 h 89909"/>
                    <a:gd name="connsiteX19" fmla="*/ 39122 w 57290"/>
                    <a:gd name="connsiteY19" fmla="*/ 72658 h 89909"/>
                    <a:gd name="connsiteX20" fmla="*/ 42666 w 57290"/>
                    <a:gd name="connsiteY20" fmla="*/ 55248 h 89909"/>
                    <a:gd name="connsiteX21" fmla="*/ 42666 w 57290"/>
                    <a:gd name="connsiteY21" fmla="*/ 35475 h 8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7290" h="89909">
                      <a:moveTo>
                        <a:pt x="57265" y="51861"/>
                      </a:moveTo>
                      <a:cubicBezTo>
                        <a:pt x="57265" y="64438"/>
                        <a:pt x="54902" y="73918"/>
                        <a:pt x="50202" y="80325"/>
                      </a:cubicBezTo>
                      <a:cubicBezTo>
                        <a:pt x="45502" y="86706"/>
                        <a:pt x="38334" y="89910"/>
                        <a:pt x="28725" y="89910"/>
                      </a:cubicBezTo>
                      <a:cubicBezTo>
                        <a:pt x="19114" y="89910"/>
                        <a:pt x="12157" y="86784"/>
                        <a:pt x="7352" y="80561"/>
                      </a:cubicBezTo>
                      <a:cubicBezTo>
                        <a:pt x="2574" y="74338"/>
                        <a:pt x="105" y="65095"/>
                        <a:pt x="0" y="52885"/>
                      </a:cubicBezTo>
                      <a:lnTo>
                        <a:pt x="0" y="37733"/>
                      </a:lnTo>
                      <a:cubicBezTo>
                        <a:pt x="0" y="25155"/>
                        <a:pt x="2363" y="15729"/>
                        <a:pt x="7063" y="9426"/>
                      </a:cubicBezTo>
                      <a:cubicBezTo>
                        <a:pt x="11763" y="3125"/>
                        <a:pt x="18957" y="0"/>
                        <a:pt x="28619" y="0"/>
                      </a:cubicBezTo>
                      <a:cubicBezTo>
                        <a:pt x="38282" y="0"/>
                        <a:pt x="45344" y="3072"/>
                        <a:pt x="50044" y="9191"/>
                      </a:cubicBezTo>
                      <a:cubicBezTo>
                        <a:pt x="54744" y="15308"/>
                        <a:pt x="57160" y="24499"/>
                        <a:pt x="57291" y="36710"/>
                      </a:cubicBezTo>
                      <a:lnTo>
                        <a:pt x="57291" y="51861"/>
                      </a:lnTo>
                      <a:close/>
                      <a:moveTo>
                        <a:pt x="42666" y="35502"/>
                      </a:moveTo>
                      <a:cubicBezTo>
                        <a:pt x="42666" y="27282"/>
                        <a:pt x="41537" y="21269"/>
                        <a:pt x="39306" y="17435"/>
                      </a:cubicBezTo>
                      <a:cubicBezTo>
                        <a:pt x="37074" y="13602"/>
                        <a:pt x="33503" y="11685"/>
                        <a:pt x="28619" y="11685"/>
                      </a:cubicBezTo>
                      <a:cubicBezTo>
                        <a:pt x="23736" y="11685"/>
                        <a:pt x="20348" y="13497"/>
                        <a:pt x="18091" y="17121"/>
                      </a:cubicBezTo>
                      <a:cubicBezTo>
                        <a:pt x="15859" y="20744"/>
                        <a:pt x="14677" y="26416"/>
                        <a:pt x="14546" y="34110"/>
                      </a:cubicBezTo>
                      <a:lnTo>
                        <a:pt x="14546" y="53935"/>
                      </a:lnTo>
                      <a:cubicBezTo>
                        <a:pt x="14546" y="62101"/>
                        <a:pt x="15675" y="68194"/>
                        <a:pt x="17959" y="72211"/>
                      </a:cubicBezTo>
                      <a:cubicBezTo>
                        <a:pt x="20244" y="76228"/>
                        <a:pt x="23841" y="78224"/>
                        <a:pt x="28725" y="78224"/>
                      </a:cubicBezTo>
                      <a:cubicBezTo>
                        <a:pt x="33608" y="78224"/>
                        <a:pt x="36864" y="76360"/>
                        <a:pt x="39122" y="72658"/>
                      </a:cubicBezTo>
                      <a:cubicBezTo>
                        <a:pt x="41353" y="68955"/>
                        <a:pt x="42535" y="63152"/>
                        <a:pt x="42666" y="55248"/>
                      </a:cubicBezTo>
                      <a:lnTo>
                        <a:pt x="42666" y="35475"/>
                      </a:lnTo>
                      <a:close/>
                    </a:path>
                  </a:pathLst>
                </a:custGeom>
                <a:solidFill>
                  <a:srgbClr val="000000"/>
                </a:solidFill>
                <a:ln w="0" cap="flat">
                  <a:noFill/>
                  <a:prstDash val="solid"/>
                  <a:miter/>
                </a:ln>
              </p:spPr>
              <p:txBody>
                <a:bodyPr rtlCol="0" anchor="ctr"/>
                <a:lstStyle/>
                <a:p>
                  <a:endParaRPr lang="en-US"/>
                </a:p>
              </p:txBody>
            </p:sp>
            <p:sp>
              <p:nvSpPr>
                <p:cNvPr id="36" name="Freeform 35">
                  <a:extLst>
                    <a:ext uri="{FF2B5EF4-FFF2-40B4-BE49-F238E27FC236}">
                      <a16:creationId xmlns:a16="http://schemas.microsoft.com/office/drawing/2014/main" id="{10D7A83E-1FF5-4502-6ACB-0B4F7F04FB34}"/>
                    </a:ext>
                  </a:extLst>
                </p:cNvPr>
                <p:cNvSpPr/>
                <p:nvPr/>
              </p:nvSpPr>
              <p:spPr>
                <a:xfrm>
                  <a:off x="10740225" y="5964409"/>
                  <a:ext cx="79188" cy="89988"/>
                </a:xfrm>
                <a:custGeom>
                  <a:avLst/>
                  <a:gdLst>
                    <a:gd name="connsiteX0" fmla="*/ 0 w 79188"/>
                    <a:gd name="connsiteY0" fmla="*/ 18092 h 89988"/>
                    <a:gd name="connsiteX1" fmla="*/ 5120 w 79188"/>
                    <a:gd name="connsiteY1" fmla="*/ 5068 h 89988"/>
                    <a:gd name="connsiteX2" fmla="*/ 18511 w 79188"/>
                    <a:gd name="connsiteY2" fmla="*/ 0 h 89988"/>
                    <a:gd name="connsiteX3" fmla="*/ 32007 w 79188"/>
                    <a:gd name="connsiteY3" fmla="*/ 5068 h 89988"/>
                    <a:gd name="connsiteX4" fmla="*/ 37074 w 79188"/>
                    <a:gd name="connsiteY4" fmla="*/ 18381 h 89988"/>
                    <a:gd name="connsiteX5" fmla="*/ 37074 w 79188"/>
                    <a:gd name="connsiteY5" fmla="*/ 22713 h 89988"/>
                    <a:gd name="connsiteX6" fmla="*/ 32007 w 79188"/>
                    <a:gd name="connsiteY6" fmla="*/ 35633 h 89988"/>
                    <a:gd name="connsiteX7" fmla="*/ 18642 w 79188"/>
                    <a:gd name="connsiteY7" fmla="*/ 40675 h 89988"/>
                    <a:gd name="connsiteX8" fmla="*/ 5277 w 79188"/>
                    <a:gd name="connsiteY8" fmla="*/ 35711 h 89988"/>
                    <a:gd name="connsiteX9" fmla="*/ 26 w 79188"/>
                    <a:gd name="connsiteY9" fmla="*/ 22346 h 89988"/>
                    <a:gd name="connsiteX10" fmla="*/ 26 w 79188"/>
                    <a:gd name="connsiteY10" fmla="*/ 18066 h 89988"/>
                    <a:gd name="connsiteX11" fmla="*/ 10214 w 79188"/>
                    <a:gd name="connsiteY11" fmla="*/ 22713 h 89988"/>
                    <a:gd name="connsiteX12" fmla="*/ 12524 w 79188"/>
                    <a:gd name="connsiteY12" fmla="*/ 29436 h 89988"/>
                    <a:gd name="connsiteX13" fmla="*/ 18616 w 79188"/>
                    <a:gd name="connsiteY13" fmla="*/ 32009 h 89988"/>
                    <a:gd name="connsiteX14" fmla="*/ 24629 w 79188"/>
                    <a:gd name="connsiteY14" fmla="*/ 29436 h 89988"/>
                    <a:gd name="connsiteX15" fmla="*/ 26912 w 79188"/>
                    <a:gd name="connsiteY15" fmla="*/ 22477 h 89988"/>
                    <a:gd name="connsiteX16" fmla="*/ 26912 w 79188"/>
                    <a:gd name="connsiteY16" fmla="*/ 18066 h 89988"/>
                    <a:gd name="connsiteX17" fmla="*/ 24602 w 79188"/>
                    <a:gd name="connsiteY17" fmla="*/ 11317 h 89988"/>
                    <a:gd name="connsiteX18" fmla="*/ 18511 w 79188"/>
                    <a:gd name="connsiteY18" fmla="*/ 8717 h 89988"/>
                    <a:gd name="connsiteX19" fmla="*/ 12472 w 79188"/>
                    <a:gd name="connsiteY19" fmla="*/ 11343 h 89988"/>
                    <a:gd name="connsiteX20" fmla="*/ 10214 w 79188"/>
                    <a:gd name="connsiteY20" fmla="*/ 18250 h 89988"/>
                    <a:gd name="connsiteX21" fmla="*/ 10214 w 79188"/>
                    <a:gd name="connsiteY21" fmla="*/ 22713 h 89988"/>
                    <a:gd name="connsiteX22" fmla="*/ 21635 w 79188"/>
                    <a:gd name="connsiteY22" fmla="*/ 82215 h 89988"/>
                    <a:gd name="connsiteX23" fmla="*/ 14126 w 79188"/>
                    <a:gd name="connsiteY23" fmla="*/ 77883 h 89988"/>
                    <a:gd name="connsiteX24" fmla="*/ 56845 w 79188"/>
                    <a:gd name="connsiteY24" fmla="*/ 9479 h 89988"/>
                    <a:gd name="connsiteX25" fmla="*/ 64354 w 79188"/>
                    <a:gd name="connsiteY25" fmla="*/ 13812 h 89988"/>
                    <a:gd name="connsiteX26" fmla="*/ 21635 w 79188"/>
                    <a:gd name="connsiteY26" fmla="*/ 82215 h 89988"/>
                    <a:gd name="connsiteX27" fmla="*/ 42062 w 79188"/>
                    <a:gd name="connsiteY27" fmla="*/ 67327 h 89988"/>
                    <a:gd name="connsiteX28" fmla="*/ 47287 w 79188"/>
                    <a:gd name="connsiteY28" fmla="*/ 54276 h 89988"/>
                    <a:gd name="connsiteX29" fmla="*/ 60625 w 79188"/>
                    <a:gd name="connsiteY29" fmla="*/ 49288 h 89988"/>
                    <a:gd name="connsiteX30" fmla="*/ 73990 w 79188"/>
                    <a:gd name="connsiteY30" fmla="*/ 54276 h 89988"/>
                    <a:gd name="connsiteX31" fmla="*/ 79189 w 79188"/>
                    <a:gd name="connsiteY31" fmla="*/ 67747 h 89988"/>
                    <a:gd name="connsiteX32" fmla="*/ 79189 w 79188"/>
                    <a:gd name="connsiteY32" fmla="*/ 72027 h 89988"/>
                    <a:gd name="connsiteX33" fmla="*/ 74173 w 79188"/>
                    <a:gd name="connsiteY33" fmla="*/ 84920 h 89988"/>
                    <a:gd name="connsiteX34" fmla="*/ 60731 w 79188"/>
                    <a:gd name="connsiteY34" fmla="*/ 89988 h 89988"/>
                    <a:gd name="connsiteX35" fmla="*/ 47183 w 79188"/>
                    <a:gd name="connsiteY35" fmla="*/ 84973 h 89988"/>
                    <a:gd name="connsiteX36" fmla="*/ 42036 w 79188"/>
                    <a:gd name="connsiteY36" fmla="*/ 71712 h 89988"/>
                    <a:gd name="connsiteX37" fmla="*/ 42036 w 79188"/>
                    <a:gd name="connsiteY37" fmla="*/ 67327 h 89988"/>
                    <a:gd name="connsiteX38" fmla="*/ 52303 w 79188"/>
                    <a:gd name="connsiteY38" fmla="*/ 71948 h 89988"/>
                    <a:gd name="connsiteX39" fmla="*/ 54665 w 79188"/>
                    <a:gd name="connsiteY39" fmla="*/ 78645 h 89988"/>
                    <a:gd name="connsiteX40" fmla="*/ 60757 w 79188"/>
                    <a:gd name="connsiteY40" fmla="*/ 81270 h 89988"/>
                    <a:gd name="connsiteX41" fmla="*/ 66796 w 79188"/>
                    <a:gd name="connsiteY41" fmla="*/ 78776 h 89988"/>
                    <a:gd name="connsiteX42" fmla="*/ 69001 w 79188"/>
                    <a:gd name="connsiteY42" fmla="*/ 71764 h 89988"/>
                    <a:gd name="connsiteX43" fmla="*/ 69001 w 79188"/>
                    <a:gd name="connsiteY43" fmla="*/ 67248 h 89988"/>
                    <a:gd name="connsiteX44" fmla="*/ 66665 w 79188"/>
                    <a:gd name="connsiteY44" fmla="*/ 60526 h 89988"/>
                    <a:gd name="connsiteX45" fmla="*/ 60652 w 79188"/>
                    <a:gd name="connsiteY45" fmla="*/ 58005 h 89988"/>
                    <a:gd name="connsiteX46" fmla="*/ 54613 w 79188"/>
                    <a:gd name="connsiteY46" fmla="*/ 60526 h 89988"/>
                    <a:gd name="connsiteX47" fmla="*/ 52303 w 79188"/>
                    <a:gd name="connsiteY47" fmla="*/ 67485 h 89988"/>
                    <a:gd name="connsiteX48" fmla="*/ 52303 w 79188"/>
                    <a:gd name="connsiteY48" fmla="*/ 71922 h 89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188" h="89988">
                      <a:moveTo>
                        <a:pt x="0" y="18092"/>
                      </a:moveTo>
                      <a:cubicBezTo>
                        <a:pt x="0" y="12814"/>
                        <a:pt x="1707" y="8455"/>
                        <a:pt x="5120" y="5068"/>
                      </a:cubicBezTo>
                      <a:cubicBezTo>
                        <a:pt x="8533" y="1680"/>
                        <a:pt x="12997" y="0"/>
                        <a:pt x="18511" y="0"/>
                      </a:cubicBezTo>
                      <a:cubicBezTo>
                        <a:pt x="24025" y="0"/>
                        <a:pt x="28619" y="1707"/>
                        <a:pt x="32007" y="5068"/>
                      </a:cubicBezTo>
                      <a:cubicBezTo>
                        <a:pt x="35394" y="8455"/>
                        <a:pt x="37074" y="12893"/>
                        <a:pt x="37074" y="18381"/>
                      </a:cubicBezTo>
                      <a:lnTo>
                        <a:pt x="37074" y="22713"/>
                      </a:lnTo>
                      <a:cubicBezTo>
                        <a:pt x="37074" y="27965"/>
                        <a:pt x="35394" y="32272"/>
                        <a:pt x="32007" y="35633"/>
                      </a:cubicBezTo>
                      <a:cubicBezTo>
                        <a:pt x="28619" y="38994"/>
                        <a:pt x="24156" y="40675"/>
                        <a:pt x="18642" y="40675"/>
                      </a:cubicBezTo>
                      <a:cubicBezTo>
                        <a:pt x="13128" y="40675"/>
                        <a:pt x="8770" y="39020"/>
                        <a:pt x="5277" y="35711"/>
                      </a:cubicBezTo>
                      <a:cubicBezTo>
                        <a:pt x="1760" y="32403"/>
                        <a:pt x="26" y="27939"/>
                        <a:pt x="26" y="22346"/>
                      </a:cubicBezTo>
                      <a:lnTo>
                        <a:pt x="26" y="18066"/>
                      </a:lnTo>
                      <a:close/>
                      <a:moveTo>
                        <a:pt x="10214" y="22713"/>
                      </a:moveTo>
                      <a:cubicBezTo>
                        <a:pt x="10214" y="25497"/>
                        <a:pt x="10975" y="27729"/>
                        <a:pt x="12524" y="29436"/>
                      </a:cubicBezTo>
                      <a:cubicBezTo>
                        <a:pt x="14074" y="31142"/>
                        <a:pt x="16095" y="32009"/>
                        <a:pt x="18616" y="32009"/>
                      </a:cubicBezTo>
                      <a:cubicBezTo>
                        <a:pt x="21136" y="32009"/>
                        <a:pt x="23105" y="31142"/>
                        <a:pt x="24629" y="29436"/>
                      </a:cubicBezTo>
                      <a:cubicBezTo>
                        <a:pt x="26152" y="27729"/>
                        <a:pt x="26912" y="25418"/>
                        <a:pt x="26912" y="22477"/>
                      </a:cubicBezTo>
                      <a:lnTo>
                        <a:pt x="26912" y="18066"/>
                      </a:lnTo>
                      <a:cubicBezTo>
                        <a:pt x="26912" y="15282"/>
                        <a:pt x="26152" y="13050"/>
                        <a:pt x="24602" y="11317"/>
                      </a:cubicBezTo>
                      <a:cubicBezTo>
                        <a:pt x="23053" y="9584"/>
                        <a:pt x="21031" y="8717"/>
                        <a:pt x="18511" y="8717"/>
                      </a:cubicBezTo>
                      <a:cubicBezTo>
                        <a:pt x="15990" y="8717"/>
                        <a:pt x="13968" y="9584"/>
                        <a:pt x="12472" y="11343"/>
                      </a:cubicBezTo>
                      <a:cubicBezTo>
                        <a:pt x="10975" y="13103"/>
                        <a:pt x="10214" y="15387"/>
                        <a:pt x="10214" y="18250"/>
                      </a:cubicBezTo>
                      <a:lnTo>
                        <a:pt x="10214" y="22713"/>
                      </a:lnTo>
                      <a:close/>
                      <a:moveTo>
                        <a:pt x="21635" y="82215"/>
                      </a:moveTo>
                      <a:lnTo>
                        <a:pt x="14126" y="77883"/>
                      </a:lnTo>
                      <a:lnTo>
                        <a:pt x="56845" y="9479"/>
                      </a:lnTo>
                      <a:lnTo>
                        <a:pt x="64354" y="13812"/>
                      </a:lnTo>
                      <a:lnTo>
                        <a:pt x="21635" y="82215"/>
                      </a:lnTo>
                      <a:close/>
                      <a:moveTo>
                        <a:pt x="42062" y="67327"/>
                      </a:moveTo>
                      <a:cubicBezTo>
                        <a:pt x="42062" y="61970"/>
                        <a:pt x="43796" y="57611"/>
                        <a:pt x="47287" y="54276"/>
                      </a:cubicBezTo>
                      <a:cubicBezTo>
                        <a:pt x="50779" y="50942"/>
                        <a:pt x="55217" y="49288"/>
                        <a:pt x="60625" y="49288"/>
                      </a:cubicBezTo>
                      <a:cubicBezTo>
                        <a:pt x="66034" y="49288"/>
                        <a:pt x="70524" y="50942"/>
                        <a:pt x="73990" y="54276"/>
                      </a:cubicBezTo>
                      <a:cubicBezTo>
                        <a:pt x="77455" y="57611"/>
                        <a:pt x="79189" y="62101"/>
                        <a:pt x="79189" y="67747"/>
                      </a:cubicBezTo>
                      <a:lnTo>
                        <a:pt x="79189" y="72027"/>
                      </a:lnTo>
                      <a:cubicBezTo>
                        <a:pt x="79189" y="77227"/>
                        <a:pt x="77508" y="81533"/>
                        <a:pt x="74173" y="84920"/>
                      </a:cubicBezTo>
                      <a:cubicBezTo>
                        <a:pt x="70839" y="88308"/>
                        <a:pt x="66349" y="89988"/>
                        <a:pt x="60731" y="89988"/>
                      </a:cubicBezTo>
                      <a:cubicBezTo>
                        <a:pt x="55111" y="89988"/>
                        <a:pt x="50595" y="88308"/>
                        <a:pt x="47183" y="84973"/>
                      </a:cubicBezTo>
                      <a:cubicBezTo>
                        <a:pt x="43769" y="81638"/>
                        <a:pt x="42036" y="77200"/>
                        <a:pt x="42036" y="71712"/>
                      </a:cubicBezTo>
                      <a:lnTo>
                        <a:pt x="42036" y="67327"/>
                      </a:lnTo>
                      <a:close/>
                      <a:moveTo>
                        <a:pt x="52303" y="71948"/>
                      </a:moveTo>
                      <a:cubicBezTo>
                        <a:pt x="52303" y="74679"/>
                        <a:pt x="53090" y="76912"/>
                        <a:pt x="54665" y="78645"/>
                      </a:cubicBezTo>
                      <a:cubicBezTo>
                        <a:pt x="56241" y="80377"/>
                        <a:pt x="58289" y="81270"/>
                        <a:pt x="60757" y="81270"/>
                      </a:cubicBezTo>
                      <a:cubicBezTo>
                        <a:pt x="63225" y="81270"/>
                        <a:pt x="65325" y="80430"/>
                        <a:pt x="66796" y="78776"/>
                      </a:cubicBezTo>
                      <a:cubicBezTo>
                        <a:pt x="68266" y="77121"/>
                        <a:pt x="69001" y="74785"/>
                        <a:pt x="69001" y="71764"/>
                      </a:cubicBezTo>
                      <a:lnTo>
                        <a:pt x="69001" y="67248"/>
                      </a:lnTo>
                      <a:cubicBezTo>
                        <a:pt x="69001" y="64439"/>
                        <a:pt x="68214" y="62207"/>
                        <a:pt x="66665" y="60526"/>
                      </a:cubicBezTo>
                      <a:cubicBezTo>
                        <a:pt x="65089" y="58845"/>
                        <a:pt x="63093" y="58005"/>
                        <a:pt x="60652" y="58005"/>
                      </a:cubicBezTo>
                      <a:cubicBezTo>
                        <a:pt x="58210" y="58005"/>
                        <a:pt x="56162" y="58845"/>
                        <a:pt x="54613" y="60526"/>
                      </a:cubicBezTo>
                      <a:cubicBezTo>
                        <a:pt x="53064" y="62207"/>
                        <a:pt x="52303" y="64543"/>
                        <a:pt x="52303" y="67485"/>
                      </a:cubicBezTo>
                      <a:lnTo>
                        <a:pt x="52303" y="71922"/>
                      </a:lnTo>
                      <a:close/>
                    </a:path>
                  </a:pathLst>
                </a:custGeom>
                <a:solidFill>
                  <a:srgbClr val="000000"/>
                </a:solidFill>
                <a:ln w="0" cap="flat">
                  <a:noFill/>
                  <a:prstDash val="solid"/>
                  <a:miter/>
                </a:ln>
              </p:spPr>
              <p:txBody>
                <a:bodyPr rtlCol="0" anchor="ctr"/>
                <a:lstStyle/>
                <a:p>
                  <a:endParaRPr lang="en-US"/>
                </a:p>
              </p:txBody>
            </p:sp>
          </p:grpSp>
        </p:grpSp>
        <p:grpSp>
          <p:nvGrpSpPr>
            <p:cNvPr id="16" name="Graphic 630">
              <a:extLst>
                <a:ext uri="{FF2B5EF4-FFF2-40B4-BE49-F238E27FC236}">
                  <a16:creationId xmlns:a16="http://schemas.microsoft.com/office/drawing/2014/main" id="{F67B077B-1A88-732F-058E-75CA1F1F66FA}"/>
                </a:ext>
              </a:extLst>
            </p:cNvPr>
            <p:cNvGrpSpPr/>
            <p:nvPr/>
          </p:nvGrpSpPr>
          <p:grpSpPr>
            <a:xfrm>
              <a:off x="353611" y="1362998"/>
              <a:ext cx="3886767" cy="3886859"/>
              <a:chOff x="353611" y="1362998"/>
              <a:chExt cx="3886767" cy="3886859"/>
            </a:xfrm>
          </p:grpSpPr>
          <p:sp>
            <p:nvSpPr>
              <p:cNvPr id="17" name="Freeform 16">
                <a:extLst>
                  <a:ext uri="{FF2B5EF4-FFF2-40B4-BE49-F238E27FC236}">
                    <a16:creationId xmlns:a16="http://schemas.microsoft.com/office/drawing/2014/main" id="{806C88C6-9712-1EB2-1ACE-304062AE833C}"/>
                  </a:ext>
                </a:extLst>
              </p:cNvPr>
              <p:cNvSpPr/>
              <p:nvPr/>
            </p:nvSpPr>
            <p:spPr>
              <a:xfrm>
                <a:off x="353611" y="1363025"/>
                <a:ext cx="2040729" cy="3125831"/>
              </a:xfrm>
              <a:custGeom>
                <a:avLst/>
                <a:gdLst>
                  <a:gd name="connsiteX0" fmla="*/ 450111 w 2040729"/>
                  <a:gd name="connsiteY0" fmla="*/ 3125779 h 3125831"/>
                  <a:gd name="connsiteX1" fmla="*/ 371422 w 2040729"/>
                  <a:gd name="connsiteY1" fmla="*/ 3085708 h 3125831"/>
                  <a:gd name="connsiteX2" fmla="*/ 50389 w 2040729"/>
                  <a:gd name="connsiteY2" fmla="*/ 2383893 h 3125831"/>
                  <a:gd name="connsiteX3" fmla="*/ 24238 w 2040729"/>
                  <a:gd name="connsiteY3" fmla="*/ 1639381 h 3125831"/>
                  <a:gd name="connsiteX4" fmla="*/ 279158 w 2040729"/>
                  <a:gd name="connsiteY4" fmla="*/ 939377 h 3125831"/>
                  <a:gd name="connsiteX5" fmla="*/ 801339 w 2040729"/>
                  <a:gd name="connsiteY5" fmla="*/ 371140 h 3125831"/>
                  <a:gd name="connsiteX6" fmla="*/ 1341767 w 2040729"/>
                  <a:gd name="connsiteY6" fmla="*/ 91144 h 3125831"/>
                  <a:gd name="connsiteX7" fmla="*/ 1943556 w 2040729"/>
                  <a:gd name="connsiteY7" fmla="*/ 0 h 3125831"/>
                  <a:gd name="connsiteX8" fmla="*/ 2040730 w 2040729"/>
                  <a:gd name="connsiteY8" fmla="*/ 97183 h 3125831"/>
                  <a:gd name="connsiteX9" fmla="*/ 1943556 w 2040729"/>
                  <a:gd name="connsiteY9" fmla="*/ 194367 h 3125831"/>
                  <a:gd name="connsiteX10" fmla="*/ 915579 w 2040729"/>
                  <a:gd name="connsiteY10" fmla="*/ 528403 h 3125831"/>
                  <a:gd name="connsiteX11" fmla="*/ 445621 w 2040729"/>
                  <a:gd name="connsiteY11" fmla="*/ 1039738 h 3125831"/>
                  <a:gd name="connsiteX12" fmla="*/ 216196 w 2040729"/>
                  <a:gd name="connsiteY12" fmla="*/ 1669841 h 3125831"/>
                  <a:gd name="connsiteX13" fmla="*/ 239721 w 2040729"/>
                  <a:gd name="connsiteY13" fmla="*/ 2339988 h 3125831"/>
                  <a:gd name="connsiteX14" fmla="*/ 528696 w 2040729"/>
                  <a:gd name="connsiteY14" fmla="*/ 2971536 h 3125831"/>
                  <a:gd name="connsiteX15" fmla="*/ 507192 w 2040729"/>
                  <a:gd name="connsiteY15" fmla="*/ 3107267 h 3125831"/>
                  <a:gd name="connsiteX16" fmla="*/ 450164 w 2040729"/>
                  <a:gd name="connsiteY16" fmla="*/ 3125832 h 3125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40729" h="3125831">
                    <a:moveTo>
                      <a:pt x="450111" y="3125779"/>
                    </a:moveTo>
                    <a:cubicBezTo>
                      <a:pt x="420074" y="3125779"/>
                      <a:pt x="390431" y="3111888"/>
                      <a:pt x="371422" y="3085708"/>
                    </a:cubicBezTo>
                    <a:cubicBezTo>
                      <a:pt x="217246" y="2873486"/>
                      <a:pt x="109229" y="2637368"/>
                      <a:pt x="50389" y="2383893"/>
                    </a:cubicBezTo>
                    <a:cubicBezTo>
                      <a:pt x="-6455" y="2139136"/>
                      <a:pt x="-15251" y="1888628"/>
                      <a:pt x="24238" y="1639381"/>
                    </a:cubicBezTo>
                    <a:cubicBezTo>
                      <a:pt x="63701" y="1390134"/>
                      <a:pt x="149479" y="1154620"/>
                      <a:pt x="279158" y="939377"/>
                    </a:cubicBezTo>
                    <a:cubicBezTo>
                      <a:pt x="413458" y="716494"/>
                      <a:pt x="589137" y="525331"/>
                      <a:pt x="801339" y="371140"/>
                    </a:cubicBezTo>
                    <a:cubicBezTo>
                      <a:pt x="976230" y="244074"/>
                      <a:pt x="1152986" y="152484"/>
                      <a:pt x="1341767" y="91144"/>
                    </a:cubicBezTo>
                    <a:cubicBezTo>
                      <a:pt x="1530522" y="29804"/>
                      <a:pt x="1727364" y="0"/>
                      <a:pt x="1943556" y="0"/>
                    </a:cubicBezTo>
                    <a:cubicBezTo>
                      <a:pt x="1997224" y="0"/>
                      <a:pt x="2040730" y="43511"/>
                      <a:pt x="2040730" y="97183"/>
                    </a:cubicBezTo>
                    <a:cubicBezTo>
                      <a:pt x="2040730" y="150856"/>
                      <a:pt x="1997224" y="194367"/>
                      <a:pt x="1943556" y="194367"/>
                    </a:cubicBezTo>
                    <a:cubicBezTo>
                      <a:pt x="1555859" y="194367"/>
                      <a:pt x="1229234" y="300504"/>
                      <a:pt x="915579" y="528403"/>
                    </a:cubicBezTo>
                    <a:cubicBezTo>
                      <a:pt x="724540" y="667207"/>
                      <a:pt x="566426" y="839253"/>
                      <a:pt x="445621" y="1039738"/>
                    </a:cubicBezTo>
                    <a:cubicBezTo>
                      <a:pt x="328913" y="1233422"/>
                      <a:pt x="251720" y="1445408"/>
                      <a:pt x="216196" y="1669841"/>
                    </a:cubicBezTo>
                    <a:cubicBezTo>
                      <a:pt x="180672" y="1894274"/>
                      <a:pt x="188575" y="2119731"/>
                      <a:pt x="239721" y="2339988"/>
                    </a:cubicBezTo>
                    <a:cubicBezTo>
                      <a:pt x="292654" y="2567992"/>
                      <a:pt x="389880" y="2780478"/>
                      <a:pt x="528696" y="2971536"/>
                    </a:cubicBezTo>
                    <a:cubicBezTo>
                      <a:pt x="560229" y="3014941"/>
                      <a:pt x="550620" y="3075730"/>
                      <a:pt x="507192" y="3107267"/>
                    </a:cubicBezTo>
                    <a:cubicBezTo>
                      <a:pt x="489942" y="3119792"/>
                      <a:pt x="469961" y="3125832"/>
                      <a:pt x="450164" y="3125832"/>
                    </a:cubicBezTo>
                    <a:close/>
                  </a:path>
                </a:pathLst>
              </a:custGeom>
              <a:solidFill>
                <a:schemeClr val="bg2">
                  <a:lumMod val="95000"/>
                </a:schemeClr>
              </a:solidFill>
              <a:ln w="0" cap="flat">
                <a:noFill/>
                <a:prstDash val="solid"/>
                <a:miter/>
              </a:ln>
            </p:spPr>
            <p:txBody>
              <a:bodyPr rtlCol="0" anchor="ctr"/>
              <a:lstStyle/>
              <a:p>
                <a:endParaRPr lang="en-US"/>
              </a:p>
            </p:txBody>
          </p:sp>
          <p:sp>
            <p:nvSpPr>
              <p:cNvPr id="18" name="Freeform 17">
                <a:extLst>
                  <a:ext uri="{FF2B5EF4-FFF2-40B4-BE49-F238E27FC236}">
                    <a16:creationId xmlns:a16="http://schemas.microsoft.com/office/drawing/2014/main" id="{9F060F27-505F-E570-C7E1-EAA36C824111}"/>
                  </a:ext>
                </a:extLst>
              </p:cNvPr>
              <p:cNvSpPr/>
              <p:nvPr/>
            </p:nvSpPr>
            <p:spPr>
              <a:xfrm>
                <a:off x="706472" y="1362998"/>
                <a:ext cx="3533906" cy="3886859"/>
              </a:xfrm>
              <a:custGeom>
                <a:avLst/>
                <a:gdLst>
                  <a:gd name="connsiteX0" fmla="*/ 1590669 w 3533906"/>
                  <a:gd name="connsiteY0" fmla="*/ 3886860 h 3886859"/>
                  <a:gd name="connsiteX1" fmla="*/ 705236 w 3533906"/>
                  <a:gd name="connsiteY1" fmla="*/ 3681360 h 3886859"/>
                  <a:gd name="connsiteX2" fmla="*/ 18561 w 3533906"/>
                  <a:gd name="connsiteY2" fmla="*/ 3085761 h 3886859"/>
                  <a:gd name="connsiteX3" fmla="*/ 40065 w 3533906"/>
                  <a:gd name="connsiteY3" fmla="*/ 2950030 h 3886859"/>
                  <a:gd name="connsiteX4" fmla="*/ 175782 w 3533906"/>
                  <a:gd name="connsiteY4" fmla="*/ 2971536 h 3886859"/>
                  <a:gd name="connsiteX5" fmla="*/ 793483 w 3533906"/>
                  <a:gd name="connsiteY5" fmla="*/ 3508210 h 3886859"/>
                  <a:gd name="connsiteX6" fmla="*/ 1590669 w 3533906"/>
                  <a:gd name="connsiteY6" fmla="*/ 3692546 h 3886859"/>
                  <a:gd name="connsiteX7" fmla="*/ 2271384 w 3533906"/>
                  <a:gd name="connsiteY7" fmla="*/ 3555134 h 3886859"/>
                  <a:gd name="connsiteX8" fmla="*/ 2827330 w 3533906"/>
                  <a:gd name="connsiteY8" fmla="*/ 3180239 h 3886859"/>
                  <a:gd name="connsiteX9" fmla="*/ 3202162 w 3533906"/>
                  <a:gd name="connsiteY9" fmla="*/ 2624238 h 3886859"/>
                  <a:gd name="connsiteX10" fmla="*/ 3339560 w 3533906"/>
                  <a:gd name="connsiteY10" fmla="*/ 1943456 h 3886859"/>
                  <a:gd name="connsiteX11" fmla="*/ 3202162 w 3533906"/>
                  <a:gd name="connsiteY11" fmla="*/ 1262674 h 3886859"/>
                  <a:gd name="connsiteX12" fmla="*/ 2827330 w 3533906"/>
                  <a:gd name="connsiteY12" fmla="*/ 706673 h 3886859"/>
                  <a:gd name="connsiteX13" fmla="*/ 2271384 w 3533906"/>
                  <a:gd name="connsiteY13" fmla="*/ 331778 h 3886859"/>
                  <a:gd name="connsiteX14" fmla="*/ 1590669 w 3533906"/>
                  <a:gd name="connsiteY14" fmla="*/ 194367 h 3886859"/>
                  <a:gd name="connsiteX15" fmla="*/ 1493496 w 3533906"/>
                  <a:gd name="connsiteY15" fmla="*/ 97183 h 3886859"/>
                  <a:gd name="connsiteX16" fmla="*/ 1590669 w 3533906"/>
                  <a:gd name="connsiteY16" fmla="*/ 0 h 3886859"/>
                  <a:gd name="connsiteX17" fmla="*/ 2347081 w 3533906"/>
                  <a:gd name="connsiteY17" fmla="*/ 152773 h 3886859"/>
                  <a:gd name="connsiteX18" fmla="*/ 2964728 w 3533906"/>
                  <a:gd name="connsiteY18" fmla="*/ 569235 h 3886859"/>
                  <a:gd name="connsiteX19" fmla="*/ 3381149 w 3533906"/>
                  <a:gd name="connsiteY19" fmla="*/ 1186944 h 3886859"/>
                  <a:gd name="connsiteX20" fmla="*/ 3533907 w 3533906"/>
                  <a:gd name="connsiteY20" fmla="*/ 1943430 h 3886859"/>
                  <a:gd name="connsiteX21" fmla="*/ 3381149 w 3533906"/>
                  <a:gd name="connsiteY21" fmla="*/ 2699916 h 3886859"/>
                  <a:gd name="connsiteX22" fmla="*/ 2964728 w 3533906"/>
                  <a:gd name="connsiteY22" fmla="*/ 3317625 h 3886859"/>
                  <a:gd name="connsiteX23" fmla="*/ 2347081 w 3533906"/>
                  <a:gd name="connsiteY23" fmla="*/ 3734087 h 3886859"/>
                  <a:gd name="connsiteX24" fmla="*/ 1590669 w 3533906"/>
                  <a:gd name="connsiteY24" fmla="*/ 3886860 h 3886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533906" h="3886859">
                    <a:moveTo>
                      <a:pt x="1590669" y="3886860"/>
                    </a:moveTo>
                    <a:cubicBezTo>
                      <a:pt x="1270765" y="3886860"/>
                      <a:pt x="972864" y="3817721"/>
                      <a:pt x="705236" y="3681360"/>
                    </a:cubicBezTo>
                    <a:cubicBezTo>
                      <a:pt x="437634" y="3544999"/>
                      <a:pt x="206607" y="3344592"/>
                      <a:pt x="18561" y="3085761"/>
                    </a:cubicBezTo>
                    <a:cubicBezTo>
                      <a:pt x="-12972" y="3042355"/>
                      <a:pt x="-3363" y="2981566"/>
                      <a:pt x="40065" y="2950030"/>
                    </a:cubicBezTo>
                    <a:cubicBezTo>
                      <a:pt x="83466" y="2918493"/>
                      <a:pt x="144249" y="2928104"/>
                      <a:pt x="175782" y="2971536"/>
                    </a:cubicBezTo>
                    <a:cubicBezTo>
                      <a:pt x="345633" y="3205343"/>
                      <a:pt x="553450" y="3385897"/>
                      <a:pt x="793483" y="3508210"/>
                    </a:cubicBezTo>
                    <a:cubicBezTo>
                      <a:pt x="1033516" y="3630523"/>
                      <a:pt x="1301721" y="3692546"/>
                      <a:pt x="1590669" y="3692546"/>
                    </a:cubicBezTo>
                    <a:cubicBezTo>
                      <a:pt x="1826816" y="3692546"/>
                      <a:pt x="2055848" y="3646304"/>
                      <a:pt x="2271384" y="3555134"/>
                    </a:cubicBezTo>
                    <a:cubicBezTo>
                      <a:pt x="2479621" y="3467036"/>
                      <a:pt x="2666669" y="3340916"/>
                      <a:pt x="2827330" y="3180239"/>
                    </a:cubicBezTo>
                    <a:cubicBezTo>
                      <a:pt x="2987991" y="3019589"/>
                      <a:pt x="3114099" y="2832522"/>
                      <a:pt x="3202162" y="2624238"/>
                    </a:cubicBezTo>
                    <a:cubicBezTo>
                      <a:pt x="3293323" y="2408655"/>
                      <a:pt x="3339560" y="2179627"/>
                      <a:pt x="3339560" y="1943456"/>
                    </a:cubicBezTo>
                    <a:cubicBezTo>
                      <a:pt x="3339560" y="1707286"/>
                      <a:pt x="3293323" y="1478232"/>
                      <a:pt x="3202162" y="1262674"/>
                    </a:cubicBezTo>
                    <a:cubicBezTo>
                      <a:pt x="3114073" y="1054417"/>
                      <a:pt x="2987965" y="867350"/>
                      <a:pt x="2827330" y="706673"/>
                    </a:cubicBezTo>
                    <a:cubicBezTo>
                      <a:pt x="2666669" y="545996"/>
                      <a:pt x="2479647" y="419876"/>
                      <a:pt x="2271384" y="331778"/>
                    </a:cubicBezTo>
                    <a:cubicBezTo>
                      <a:pt x="2055822" y="240608"/>
                      <a:pt x="1826816" y="194367"/>
                      <a:pt x="1590669" y="194367"/>
                    </a:cubicBezTo>
                    <a:cubicBezTo>
                      <a:pt x="1537002" y="194367"/>
                      <a:pt x="1493496" y="150856"/>
                      <a:pt x="1493496" y="97183"/>
                    </a:cubicBezTo>
                    <a:cubicBezTo>
                      <a:pt x="1493496" y="43511"/>
                      <a:pt x="1537002" y="0"/>
                      <a:pt x="1590669" y="0"/>
                    </a:cubicBezTo>
                    <a:cubicBezTo>
                      <a:pt x="1852967" y="0"/>
                      <a:pt x="2107468" y="51388"/>
                      <a:pt x="2347081" y="152773"/>
                    </a:cubicBezTo>
                    <a:cubicBezTo>
                      <a:pt x="2578501" y="250665"/>
                      <a:pt x="2786292" y="390781"/>
                      <a:pt x="2964728" y="569235"/>
                    </a:cubicBezTo>
                    <a:cubicBezTo>
                      <a:pt x="3143164" y="747689"/>
                      <a:pt x="3283267" y="955500"/>
                      <a:pt x="3381149" y="1186944"/>
                    </a:cubicBezTo>
                    <a:cubicBezTo>
                      <a:pt x="3482498" y="1426607"/>
                      <a:pt x="3533907" y="1681132"/>
                      <a:pt x="3533907" y="1943430"/>
                    </a:cubicBezTo>
                    <a:cubicBezTo>
                      <a:pt x="3533907" y="2205728"/>
                      <a:pt x="3482524" y="2460280"/>
                      <a:pt x="3381149" y="2699916"/>
                    </a:cubicBezTo>
                    <a:cubicBezTo>
                      <a:pt x="3283267" y="2931360"/>
                      <a:pt x="3143164" y="3139171"/>
                      <a:pt x="2964728" y="3317625"/>
                    </a:cubicBezTo>
                    <a:cubicBezTo>
                      <a:pt x="2786292" y="3496079"/>
                      <a:pt x="2578501" y="3636195"/>
                      <a:pt x="2347081" y="3734087"/>
                    </a:cubicBezTo>
                    <a:cubicBezTo>
                      <a:pt x="2107441" y="3835446"/>
                      <a:pt x="1852941" y="3886860"/>
                      <a:pt x="1590669" y="3886860"/>
                    </a:cubicBezTo>
                    <a:close/>
                  </a:path>
                </a:pathLst>
              </a:custGeom>
              <a:solidFill>
                <a:schemeClr val="accent1"/>
              </a:solidFill>
              <a:ln w="0" cap="flat">
                <a:noFill/>
                <a:prstDash val="solid"/>
                <a:miter/>
              </a:ln>
            </p:spPr>
            <p:txBody>
              <a:bodyPr rtlCol="0" anchor="ctr"/>
              <a:lstStyle/>
              <a:p>
                <a:endParaRPr lang="en-US"/>
              </a:p>
            </p:txBody>
          </p:sp>
          <p:grpSp>
            <p:nvGrpSpPr>
              <p:cNvPr id="19" name="Graphic 630">
                <a:extLst>
                  <a:ext uri="{FF2B5EF4-FFF2-40B4-BE49-F238E27FC236}">
                    <a16:creationId xmlns:a16="http://schemas.microsoft.com/office/drawing/2014/main" id="{500FBD15-2E18-5BF8-5326-C9B9F5780518}"/>
                  </a:ext>
                </a:extLst>
              </p:cNvPr>
              <p:cNvGrpSpPr/>
              <p:nvPr/>
            </p:nvGrpSpPr>
            <p:grpSpPr>
              <a:xfrm>
                <a:off x="1443583" y="2954378"/>
                <a:ext cx="1721190" cy="710270"/>
                <a:chOff x="1443583" y="2954378"/>
                <a:chExt cx="1721190" cy="710270"/>
              </a:xfrm>
              <a:solidFill>
                <a:srgbClr val="000000"/>
              </a:solidFill>
            </p:grpSpPr>
            <p:sp>
              <p:nvSpPr>
                <p:cNvPr id="20" name="Freeform 19">
                  <a:extLst>
                    <a:ext uri="{FF2B5EF4-FFF2-40B4-BE49-F238E27FC236}">
                      <a16:creationId xmlns:a16="http://schemas.microsoft.com/office/drawing/2014/main" id="{F8B7689C-7CB4-6C74-ED87-EB17BE0372DB}"/>
                    </a:ext>
                  </a:extLst>
                </p:cNvPr>
                <p:cNvSpPr/>
                <p:nvPr/>
              </p:nvSpPr>
              <p:spPr>
                <a:xfrm>
                  <a:off x="1443583" y="2961022"/>
                  <a:ext cx="456382" cy="703627"/>
                </a:xfrm>
                <a:custGeom>
                  <a:avLst/>
                  <a:gdLst>
                    <a:gd name="connsiteX0" fmla="*/ 354851 w 456382"/>
                    <a:gd name="connsiteY0" fmla="*/ 0 h 703627"/>
                    <a:gd name="connsiteX1" fmla="*/ 354851 w 456382"/>
                    <a:gd name="connsiteY1" fmla="*/ 95371 h 703627"/>
                    <a:gd name="connsiteX2" fmla="*/ 340620 w 456382"/>
                    <a:gd name="connsiteY2" fmla="*/ 95371 h 703627"/>
                    <a:gd name="connsiteX3" fmla="*/ 185945 w 456382"/>
                    <a:gd name="connsiteY3" fmla="*/ 148519 h 703627"/>
                    <a:gd name="connsiteX4" fmla="*/ 117155 w 456382"/>
                    <a:gd name="connsiteY4" fmla="*/ 295121 h 703627"/>
                    <a:gd name="connsiteX5" fmla="*/ 259016 w 456382"/>
                    <a:gd name="connsiteY5" fmla="*/ 236774 h 703627"/>
                    <a:gd name="connsiteX6" fmla="*/ 403477 w 456382"/>
                    <a:gd name="connsiteY6" fmla="*/ 301292 h 703627"/>
                    <a:gd name="connsiteX7" fmla="*/ 456383 w 456382"/>
                    <a:gd name="connsiteY7" fmla="*/ 467824 h 703627"/>
                    <a:gd name="connsiteX8" fmla="*/ 394471 w 456382"/>
                    <a:gd name="connsiteY8" fmla="*/ 638401 h 703627"/>
                    <a:gd name="connsiteX9" fmla="*/ 231972 w 456382"/>
                    <a:gd name="connsiteY9" fmla="*/ 703627 h 703627"/>
                    <a:gd name="connsiteX10" fmla="*/ 64275 w 456382"/>
                    <a:gd name="connsiteY10" fmla="*/ 627241 h 703627"/>
                    <a:gd name="connsiteX11" fmla="*/ 0 w 456382"/>
                    <a:gd name="connsiteY11" fmla="*/ 427019 h 703627"/>
                    <a:gd name="connsiteX12" fmla="*/ 0 w 456382"/>
                    <a:gd name="connsiteY12" fmla="*/ 387631 h 703627"/>
                    <a:gd name="connsiteX13" fmla="*/ 88483 w 456382"/>
                    <a:gd name="connsiteY13" fmla="*/ 102960 h 703627"/>
                    <a:gd name="connsiteX14" fmla="*/ 343009 w 456382"/>
                    <a:gd name="connsiteY14" fmla="*/ 0 h 703627"/>
                    <a:gd name="connsiteX15" fmla="*/ 354877 w 456382"/>
                    <a:gd name="connsiteY15" fmla="*/ 0 h 703627"/>
                    <a:gd name="connsiteX16" fmla="*/ 231027 w 456382"/>
                    <a:gd name="connsiteY16" fmla="*/ 329756 h 703627"/>
                    <a:gd name="connsiteX17" fmla="*/ 161527 w 456382"/>
                    <a:gd name="connsiteY17" fmla="*/ 351105 h 703627"/>
                    <a:gd name="connsiteX18" fmla="*/ 115264 w 456382"/>
                    <a:gd name="connsiteY18" fmla="*/ 408033 h 703627"/>
                    <a:gd name="connsiteX19" fmla="*/ 115264 w 456382"/>
                    <a:gd name="connsiteY19" fmla="*/ 443141 h 703627"/>
                    <a:gd name="connsiteX20" fmla="*/ 147533 w 456382"/>
                    <a:gd name="connsiteY20" fmla="*/ 565323 h 703627"/>
                    <a:gd name="connsiteX21" fmla="*/ 231027 w 456382"/>
                    <a:gd name="connsiteY21" fmla="*/ 610645 h 703627"/>
                    <a:gd name="connsiteX22" fmla="*/ 312158 w 456382"/>
                    <a:gd name="connsiteY22" fmla="*/ 572203 h 703627"/>
                    <a:gd name="connsiteX23" fmla="*/ 342038 w 456382"/>
                    <a:gd name="connsiteY23" fmla="*/ 471133 h 703627"/>
                    <a:gd name="connsiteX24" fmla="*/ 311686 w 456382"/>
                    <a:gd name="connsiteY24" fmla="*/ 369118 h 703627"/>
                    <a:gd name="connsiteX25" fmla="*/ 231027 w 456382"/>
                    <a:gd name="connsiteY25" fmla="*/ 329730 h 703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56382" h="703627">
                      <a:moveTo>
                        <a:pt x="354851" y="0"/>
                      </a:moveTo>
                      <a:lnTo>
                        <a:pt x="354851" y="95371"/>
                      </a:lnTo>
                      <a:lnTo>
                        <a:pt x="340620" y="95371"/>
                      </a:lnTo>
                      <a:cubicBezTo>
                        <a:pt x="276109" y="96317"/>
                        <a:pt x="224542" y="114041"/>
                        <a:pt x="185945" y="148519"/>
                      </a:cubicBezTo>
                      <a:cubicBezTo>
                        <a:pt x="147349" y="183023"/>
                        <a:pt x="124427" y="231890"/>
                        <a:pt x="117155" y="295121"/>
                      </a:cubicBezTo>
                      <a:cubicBezTo>
                        <a:pt x="154149" y="256206"/>
                        <a:pt x="201437" y="236774"/>
                        <a:pt x="259016" y="236774"/>
                      </a:cubicBezTo>
                      <a:cubicBezTo>
                        <a:pt x="320062" y="236774"/>
                        <a:pt x="368215" y="258280"/>
                        <a:pt x="403477" y="301292"/>
                      </a:cubicBezTo>
                      <a:cubicBezTo>
                        <a:pt x="438739" y="344330"/>
                        <a:pt x="456383" y="399841"/>
                        <a:pt x="456383" y="467824"/>
                      </a:cubicBezTo>
                      <a:cubicBezTo>
                        <a:pt x="456383" y="535808"/>
                        <a:pt x="435746" y="594916"/>
                        <a:pt x="394471" y="638401"/>
                      </a:cubicBezTo>
                      <a:cubicBezTo>
                        <a:pt x="353197" y="681911"/>
                        <a:pt x="299030" y="703627"/>
                        <a:pt x="231972" y="703627"/>
                      </a:cubicBezTo>
                      <a:cubicBezTo>
                        <a:pt x="164914" y="703627"/>
                        <a:pt x="107125" y="678182"/>
                        <a:pt x="64275" y="627241"/>
                      </a:cubicBezTo>
                      <a:cubicBezTo>
                        <a:pt x="21399" y="576325"/>
                        <a:pt x="0" y="509576"/>
                        <a:pt x="0" y="427019"/>
                      </a:cubicBezTo>
                      <a:lnTo>
                        <a:pt x="0" y="387631"/>
                      </a:lnTo>
                      <a:cubicBezTo>
                        <a:pt x="0" y="266499"/>
                        <a:pt x="29486" y="171600"/>
                        <a:pt x="88483" y="102960"/>
                      </a:cubicBezTo>
                      <a:cubicBezTo>
                        <a:pt x="147480" y="34320"/>
                        <a:pt x="232314" y="0"/>
                        <a:pt x="343009" y="0"/>
                      </a:cubicBezTo>
                      <a:lnTo>
                        <a:pt x="354877" y="0"/>
                      </a:lnTo>
                      <a:close/>
                      <a:moveTo>
                        <a:pt x="231027" y="329756"/>
                      </a:moveTo>
                      <a:cubicBezTo>
                        <a:pt x="205716" y="329756"/>
                        <a:pt x="182558" y="336872"/>
                        <a:pt x="161527" y="351105"/>
                      </a:cubicBezTo>
                      <a:cubicBezTo>
                        <a:pt x="140496" y="365337"/>
                        <a:pt x="125058" y="384322"/>
                        <a:pt x="115264" y="408033"/>
                      </a:cubicBezTo>
                      <a:lnTo>
                        <a:pt x="115264" y="443141"/>
                      </a:lnTo>
                      <a:cubicBezTo>
                        <a:pt x="115264" y="494372"/>
                        <a:pt x="126003" y="535125"/>
                        <a:pt x="147533" y="565323"/>
                      </a:cubicBezTo>
                      <a:cubicBezTo>
                        <a:pt x="169037" y="595547"/>
                        <a:pt x="196868" y="610645"/>
                        <a:pt x="231027" y="610645"/>
                      </a:cubicBezTo>
                      <a:cubicBezTo>
                        <a:pt x="265186" y="610645"/>
                        <a:pt x="292230" y="597831"/>
                        <a:pt x="312158" y="572203"/>
                      </a:cubicBezTo>
                      <a:cubicBezTo>
                        <a:pt x="332087" y="546574"/>
                        <a:pt x="342038" y="512884"/>
                        <a:pt x="342038" y="471133"/>
                      </a:cubicBezTo>
                      <a:cubicBezTo>
                        <a:pt x="342038" y="429382"/>
                        <a:pt x="331903" y="395377"/>
                        <a:pt x="311686" y="369118"/>
                      </a:cubicBezTo>
                      <a:cubicBezTo>
                        <a:pt x="291442" y="342886"/>
                        <a:pt x="264556" y="329730"/>
                        <a:pt x="231027" y="329730"/>
                      </a:cubicBezTo>
                      <a:close/>
                    </a:path>
                  </a:pathLst>
                </a:custGeom>
                <a:solidFill>
                  <a:srgbClr val="000000"/>
                </a:solidFill>
                <a:ln w="0"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E39D6FA6-DE3B-79B8-E715-80DC1B0E83CC}"/>
                    </a:ext>
                  </a:extLst>
                </p:cNvPr>
                <p:cNvSpPr/>
                <p:nvPr/>
              </p:nvSpPr>
              <p:spPr>
                <a:xfrm>
                  <a:off x="2001471" y="2964330"/>
                  <a:ext cx="452129" cy="700318"/>
                </a:xfrm>
                <a:custGeom>
                  <a:avLst/>
                  <a:gdLst>
                    <a:gd name="connsiteX0" fmla="*/ 21372 w 452129"/>
                    <a:gd name="connsiteY0" fmla="*/ 348269 h 700318"/>
                    <a:gd name="connsiteX1" fmla="*/ 58840 w 452129"/>
                    <a:gd name="connsiteY1" fmla="*/ 0 h 700318"/>
                    <a:gd name="connsiteX2" fmla="*/ 429838 w 452129"/>
                    <a:gd name="connsiteY2" fmla="*/ 0 h 700318"/>
                    <a:gd name="connsiteX3" fmla="*/ 429838 w 452129"/>
                    <a:gd name="connsiteY3" fmla="*/ 99652 h 700318"/>
                    <a:gd name="connsiteX4" fmla="*/ 154675 w 452129"/>
                    <a:gd name="connsiteY4" fmla="*/ 99652 h 700318"/>
                    <a:gd name="connsiteX5" fmla="*/ 135691 w 452129"/>
                    <a:gd name="connsiteY5" fmla="*/ 264766 h 700318"/>
                    <a:gd name="connsiteX6" fmla="*/ 243866 w 452129"/>
                    <a:gd name="connsiteY6" fmla="*/ 237247 h 700318"/>
                    <a:gd name="connsiteX7" fmla="*/ 397333 w 452129"/>
                    <a:gd name="connsiteY7" fmla="*/ 300346 h 700318"/>
                    <a:gd name="connsiteX8" fmla="*/ 452129 w 452129"/>
                    <a:gd name="connsiteY8" fmla="*/ 470214 h 700318"/>
                    <a:gd name="connsiteX9" fmla="*/ 391399 w 452129"/>
                    <a:gd name="connsiteY9" fmla="*/ 637928 h 700318"/>
                    <a:gd name="connsiteX10" fmla="*/ 224883 w 452129"/>
                    <a:gd name="connsiteY10" fmla="*/ 700319 h 700318"/>
                    <a:gd name="connsiteX11" fmla="*/ 67609 w 452129"/>
                    <a:gd name="connsiteY11" fmla="*/ 646462 h 700318"/>
                    <a:gd name="connsiteX12" fmla="*/ 0 w 452129"/>
                    <a:gd name="connsiteY12" fmla="*/ 504350 h 700318"/>
                    <a:gd name="connsiteX13" fmla="*/ 111483 w 452129"/>
                    <a:gd name="connsiteY13" fmla="*/ 504350 h 700318"/>
                    <a:gd name="connsiteX14" fmla="*/ 147533 w 452129"/>
                    <a:gd name="connsiteY14" fmla="*/ 581446 h 700318"/>
                    <a:gd name="connsiteX15" fmla="*/ 224384 w 452129"/>
                    <a:gd name="connsiteY15" fmla="*/ 608256 h 700318"/>
                    <a:gd name="connsiteX16" fmla="*/ 307170 w 452129"/>
                    <a:gd name="connsiteY16" fmla="*/ 570286 h 700318"/>
                    <a:gd name="connsiteX17" fmla="*/ 336813 w 452129"/>
                    <a:gd name="connsiteY17" fmla="*/ 466853 h 700318"/>
                    <a:gd name="connsiteX18" fmla="*/ 304071 w 452129"/>
                    <a:gd name="connsiteY18" fmla="*/ 366965 h 700318"/>
                    <a:gd name="connsiteX19" fmla="*/ 213935 w 452129"/>
                    <a:gd name="connsiteY19" fmla="*/ 330203 h 700318"/>
                    <a:gd name="connsiteX20" fmla="*/ 160792 w 452129"/>
                    <a:gd name="connsiteY20" fmla="*/ 338500 h 700318"/>
                    <a:gd name="connsiteX21" fmla="*/ 113348 w 452129"/>
                    <a:gd name="connsiteY21" fmla="*/ 371009 h 700318"/>
                    <a:gd name="connsiteX22" fmla="*/ 21320 w 452129"/>
                    <a:gd name="connsiteY22" fmla="*/ 348243 h 700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2129" h="700318">
                      <a:moveTo>
                        <a:pt x="21372" y="348269"/>
                      </a:moveTo>
                      <a:lnTo>
                        <a:pt x="58840" y="0"/>
                      </a:lnTo>
                      <a:lnTo>
                        <a:pt x="429838" y="0"/>
                      </a:lnTo>
                      <a:lnTo>
                        <a:pt x="429838" y="99652"/>
                      </a:lnTo>
                      <a:lnTo>
                        <a:pt x="154675" y="99652"/>
                      </a:lnTo>
                      <a:lnTo>
                        <a:pt x="135691" y="264766"/>
                      </a:lnTo>
                      <a:cubicBezTo>
                        <a:pt x="167645" y="246438"/>
                        <a:pt x="203695" y="237247"/>
                        <a:pt x="243866" y="237247"/>
                      </a:cubicBezTo>
                      <a:cubicBezTo>
                        <a:pt x="309638" y="237247"/>
                        <a:pt x="360811" y="258280"/>
                        <a:pt x="397333" y="300346"/>
                      </a:cubicBezTo>
                      <a:cubicBezTo>
                        <a:pt x="433855" y="342439"/>
                        <a:pt x="452129" y="399027"/>
                        <a:pt x="452129" y="470214"/>
                      </a:cubicBezTo>
                      <a:cubicBezTo>
                        <a:pt x="452129" y="541401"/>
                        <a:pt x="431886" y="596361"/>
                        <a:pt x="391399" y="637928"/>
                      </a:cubicBezTo>
                      <a:cubicBezTo>
                        <a:pt x="350912" y="679548"/>
                        <a:pt x="295407" y="700319"/>
                        <a:pt x="224883" y="700319"/>
                      </a:cubicBezTo>
                      <a:cubicBezTo>
                        <a:pt x="161606" y="700319"/>
                        <a:pt x="109199" y="682384"/>
                        <a:pt x="67609" y="646462"/>
                      </a:cubicBezTo>
                      <a:cubicBezTo>
                        <a:pt x="26020" y="610566"/>
                        <a:pt x="3492" y="563196"/>
                        <a:pt x="0" y="504350"/>
                      </a:cubicBezTo>
                      <a:lnTo>
                        <a:pt x="111483" y="504350"/>
                      </a:lnTo>
                      <a:cubicBezTo>
                        <a:pt x="115921" y="537883"/>
                        <a:pt x="127920" y="563590"/>
                        <a:pt x="147533" y="581446"/>
                      </a:cubicBezTo>
                      <a:cubicBezTo>
                        <a:pt x="167146" y="599328"/>
                        <a:pt x="192772" y="608256"/>
                        <a:pt x="224384" y="608256"/>
                      </a:cubicBezTo>
                      <a:cubicBezTo>
                        <a:pt x="259804" y="608256"/>
                        <a:pt x="287399" y="595599"/>
                        <a:pt x="307170" y="570286"/>
                      </a:cubicBezTo>
                      <a:cubicBezTo>
                        <a:pt x="326941" y="544999"/>
                        <a:pt x="336813" y="510495"/>
                        <a:pt x="336813" y="466853"/>
                      </a:cubicBezTo>
                      <a:cubicBezTo>
                        <a:pt x="336813" y="423211"/>
                        <a:pt x="325890" y="391517"/>
                        <a:pt x="304071" y="366965"/>
                      </a:cubicBezTo>
                      <a:cubicBezTo>
                        <a:pt x="282253" y="342465"/>
                        <a:pt x="252189" y="330203"/>
                        <a:pt x="213935" y="330203"/>
                      </a:cubicBezTo>
                      <a:cubicBezTo>
                        <a:pt x="193061" y="330203"/>
                        <a:pt x="175338" y="332986"/>
                        <a:pt x="160792" y="338500"/>
                      </a:cubicBezTo>
                      <a:cubicBezTo>
                        <a:pt x="146246" y="344041"/>
                        <a:pt x="130440" y="354859"/>
                        <a:pt x="113348" y="371009"/>
                      </a:cubicBezTo>
                      <a:lnTo>
                        <a:pt x="21320" y="348243"/>
                      </a:lnTo>
                      <a:close/>
                    </a:path>
                  </a:pathLst>
                </a:custGeom>
                <a:solidFill>
                  <a:srgbClr val="000000"/>
                </a:solidFill>
                <a:ln w="0"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BFE35188-BA24-43E6-D5C6-6324D0296324}"/>
                    </a:ext>
                  </a:extLst>
                </p:cNvPr>
                <p:cNvSpPr/>
                <p:nvPr/>
              </p:nvSpPr>
              <p:spPr>
                <a:xfrm>
                  <a:off x="2539484" y="2954378"/>
                  <a:ext cx="625288" cy="710270"/>
                </a:xfrm>
                <a:custGeom>
                  <a:avLst/>
                  <a:gdLst>
                    <a:gd name="connsiteX0" fmla="*/ 0 w 625288"/>
                    <a:gd name="connsiteY0" fmla="*/ 142821 h 710270"/>
                    <a:gd name="connsiteX1" fmla="*/ 40329 w 625288"/>
                    <a:gd name="connsiteY1" fmla="*/ 40097 h 710270"/>
                    <a:gd name="connsiteX2" fmla="*/ 146115 w 625288"/>
                    <a:gd name="connsiteY2" fmla="*/ 0 h 710270"/>
                    <a:gd name="connsiteX3" fmla="*/ 252610 w 625288"/>
                    <a:gd name="connsiteY3" fmla="*/ 40097 h 710270"/>
                    <a:gd name="connsiteX4" fmla="*/ 292703 w 625288"/>
                    <a:gd name="connsiteY4" fmla="*/ 145184 h 710270"/>
                    <a:gd name="connsiteX5" fmla="*/ 292703 w 625288"/>
                    <a:gd name="connsiteY5" fmla="*/ 179346 h 710270"/>
                    <a:gd name="connsiteX6" fmla="*/ 252610 w 625288"/>
                    <a:gd name="connsiteY6" fmla="*/ 281362 h 710270"/>
                    <a:gd name="connsiteX7" fmla="*/ 147060 w 625288"/>
                    <a:gd name="connsiteY7" fmla="*/ 321222 h 710270"/>
                    <a:gd name="connsiteX8" fmla="*/ 41511 w 625288"/>
                    <a:gd name="connsiteY8" fmla="*/ 282070 h 710270"/>
                    <a:gd name="connsiteX9" fmla="*/ 0 w 625288"/>
                    <a:gd name="connsiteY9" fmla="*/ 176511 h 710270"/>
                    <a:gd name="connsiteX10" fmla="*/ 0 w 625288"/>
                    <a:gd name="connsiteY10" fmla="*/ 142821 h 710270"/>
                    <a:gd name="connsiteX11" fmla="*/ 80659 w 625288"/>
                    <a:gd name="connsiteY11" fmla="*/ 179163 h 710270"/>
                    <a:gd name="connsiteX12" fmla="*/ 98933 w 625288"/>
                    <a:gd name="connsiteY12" fmla="*/ 232205 h 710270"/>
                    <a:gd name="connsiteX13" fmla="*/ 147086 w 625288"/>
                    <a:gd name="connsiteY13" fmla="*/ 252425 h 710270"/>
                    <a:gd name="connsiteX14" fmla="*/ 194531 w 625288"/>
                    <a:gd name="connsiteY14" fmla="*/ 232205 h 710270"/>
                    <a:gd name="connsiteX15" fmla="*/ 212569 w 625288"/>
                    <a:gd name="connsiteY15" fmla="*/ 177272 h 710270"/>
                    <a:gd name="connsiteX16" fmla="*/ 212569 w 625288"/>
                    <a:gd name="connsiteY16" fmla="*/ 142532 h 710270"/>
                    <a:gd name="connsiteX17" fmla="*/ 194295 w 625288"/>
                    <a:gd name="connsiteY17" fmla="*/ 89253 h 710270"/>
                    <a:gd name="connsiteX18" fmla="*/ 146141 w 625288"/>
                    <a:gd name="connsiteY18" fmla="*/ 68798 h 710270"/>
                    <a:gd name="connsiteX19" fmla="*/ 98460 w 625288"/>
                    <a:gd name="connsiteY19" fmla="*/ 89489 h 710270"/>
                    <a:gd name="connsiteX20" fmla="*/ 80659 w 625288"/>
                    <a:gd name="connsiteY20" fmla="*/ 143950 h 710270"/>
                    <a:gd name="connsiteX21" fmla="*/ 80659 w 625288"/>
                    <a:gd name="connsiteY21" fmla="*/ 179163 h 710270"/>
                    <a:gd name="connsiteX22" fmla="*/ 170796 w 625288"/>
                    <a:gd name="connsiteY22" fmla="*/ 649062 h 710270"/>
                    <a:gd name="connsiteX23" fmla="*/ 111483 w 625288"/>
                    <a:gd name="connsiteY23" fmla="*/ 614899 h 710270"/>
                    <a:gd name="connsiteX24" fmla="*/ 448795 w 625288"/>
                    <a:gd name="connsiteY24" fmla="*/ 74942 h 710270"/>
                    <a:gd name="connsiteX25" fmla="*/ 508107 w 625288"/>
                    <a:gd name="connsiteY25" fmla="*/ 109105 h 710270"/>
                    <a:gd name="connsiteX26" fmla="*/ 170796 w 625288"/>
                    <a:gd name="connsiteY26" fmla="*/ 649062 h 710270"/>
                    <a:gd name="connsiteX27" fmla="*/ 332113 w 625288"/>
                    <a:gd name="connsiteY27" fmla="*/ 531397 h 710270"/>
                    <a:gd name="connsiteX28" fmla="*/ 373387 w 625288"/>
                    <a:gd name="connsiteY28" fmla="*/ 428436 h 710270"/>
                    <a:gd name="connsiteX29" fmla="*/ 478701 w 625288"/>
                    <a:gd name="connsiteY29" fmla="*/ 389048 h 710270"/>
                    <a:gd name="connsiteX30" fmla="*/ 584250 w 625288"/>
                    <a:gd name="connsiteY30" fmla="*/ 428436 h 710270"/>
                    <a:gd name="connsiteX31" fmla="*/ 625288 w 625288"/>
                    <a:gd name="connsiteY31" fmla="*/ 534705 h 710270"/>
                    <a:gd name="connsiteX32" fmla="*/ 625288 w 625288"/>
                    <a:gd name="connsiteY32" fmla="*/ 568395 h 710270"/>
                    <a:gd name="connsiteX33" fmla="*/ 585668 w 625288"/>
                    <a:gd name="connsiteY33" fmla="*/ 670174 h 710270"/>
                    <a:gd name="connsiteX34" fmla="*/ 479646 w 625288"/>
                    <a:gd name="connsiteY34" fmla="*/ 710271 h 710270"/>
                    <a:gd name="connsiteX35" fmla="*/ 372652 w 625288"/>
                    <a:gd name="connsiteY35" fmla="*/ 670646 h 710270"/>
                    <a:gd name="connsiteX36" fmla="*/ 332087 w 625288"/>
                    <a:gd name="connsiteY36" fmla="*/ 566032 h 710270"/>
                    <a:gd name="connsiteX37" fmla="*/ 332087 w 625288"/>
                    <a:gd name="connsiteY37" fmla="*/ 531397 h 710270"/>
                    <a:gd name="connsiteX38" fmla="*/ 412745 w 625288"/>
                    <a:gd name="connsiteY38" fmla="*/ 567949 h 710270"/>
                    <a:gd name="connsiteX39" fmla="*/ 431492 w 625288"/>
                    <a:gd name="connsiteY39" fmla="*/ 620860 h 710270"/>
                    <a:gd name="connsiteX40" fmla="*/ 479646 w 625288"/>
                    <a:gd name="connsiteY40" fmla="*/ 641499 h 710270"/>
                    <a:gd name="connsiteX41" fmla="*/ 527327 w 625288"/>
                    <a:gd name="connsiteY41" fmla="*/ 621805 h 710270"/>
                    <a:gd name="connsiteX42" fmla="*/ 544656 w 625288"/>
                    <a:gd name="connsiteY42" fmla="*/ 566531 h 710270"/>
                    <a:gd name="connsiteX43" fmla="*/ 544656 w 625288"/>
                    <a:gd name="connsiteY43" fmla="*/ 530950 h 710270"/>
                    <a:gd name="connsiteX44" fmla="*/ 526145 w 625288"/>
                    <a:gd name="connsiteY44" fmla="*/ 477803 h 710270"/>
                    <a:gd name="connsiteX45" fmla="*/ 478701 w 625288"/>
                    <a:gd name="connsiteY45" fmla="*/ 457872 h 710270"/>
                    <a:gd name="connsiteX46" fmla="*/ 431020 w 625288"/>
                    <a:gd name="connsiteY46" fmla="*/ 477803 h 710270"/>
                    <a:gd name="connsiteX47" fmla="*/ 412745 w 625288"/>
                    <a:gd name="connsiteY47" fmla="*/ 532841 h 710270"/>
                    <a:gd name="connsiteX48" fmla="*/ 412745 w 625288"/>
                    <a:gd name="connsiteY48" fmla="*/ 567949 h 71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625288" h="710270">
                      <a:moveTo>
                        <a:pt x="0" y="142821"/>
                      </a:moveTo>
                      <a:cubicBezTo>
                        <a:pt x="0" y="101070"/>
                        <a:pt x="13443" y="66828"/>
                        <a:pt x="40329" y="40097"/>
                      </a:cubicBezTo>
                      <a:cubicBezTo>
                        <a:pt x="67215" y="13392"/>
                        <a:pt x="102477" y="0"/>
                        <a:pt x="146115" y="0"/>
                      </a:cubicBezTo>
                      <a:cubicBezTo>
                        <a:pt x="189752" y="0"/>
                        <a:pt x="225881" y="13392"/>
                        <a:pt x="252610" y="40097"/>
                      </a:cubicBezTo>
                      <a:cubicBezTo>
                        <a:pt x="279338" y="66828"/>
                        <a:pt x="292703" y="101884"/>
                        <a:pt x="292703" y="145184"/>
                      </a:cubicBezTo>
                      <a:lnTo>
                        <a:pt x="292703" y="179346"/>
                      </a:lnTo>
                      <a:cubicBezTo>
                        <a:pt x="292703" y="220783"/>
                        <a:pt x="279338" y="254788"/>
                        <a:pt x="252610" y="281362"/>
                      </a:cubicBezTo>
                      <a:cubicBezTo>
                        <a:pt x="225881" y="307935"/>
                        <a:pt x="190698" y="321222"/>
                        <a:pt x="147060" y="321222"/>
                      </a:cubicBezTo>
                      <a:cubicBezTo>
                        <a:pt x="103423" y="321222"/>
                        <a:pt x="69185" y="308172"/>
                        <a:pt x="41511" y="282070"/>
                      </a:cubicBezTo>
                      <a:cubicBezTo>
                        <a:pt x="13837" y="255969"/>
                        <a:pt x="0" y="220783"/>
                        <a:pt x="0" y="176511"/>
                      </a:cubicBezTo>
                      <a:lnTo>
                        <a:pt x="0" y="142821"/>
                      </a:lnTo>
                      <a:close/>
                      <a:moveTo>
                        <a:pt x="80659" y="179163"/>
                      </a:moveTo>
                      <a:cubicBezTo>
                        <a:pt x="80659" y="201062"/>
                        <a:pt x="86750" y="218734"/>
                        <a:pt x="98933" y="232205"/>
                      </a:cubicBezTo>
                      <a:cubicBezTo>
                        <a:pt x="111116" y="245676"/>
                        <a:pt x="127158" y="252425"/>
                        <a:pt x="147086" y="252425"/>
                      </a:cubicBezTo>
                      <a:cubicBezTo>
                        <a:pt x="167015" y="252425"/>
                        <a:pt x="182506" y="245676"/>
                        <a:pt x="194531" y="232205"/>
                      </a:cubicBezTo>
                      <a:cubicBezTo>
                        <a:pt x="206556" y="218734"/>
                        <a:pt x="212569" y="200406"/>
                        <a:pt x="212569" y="177272"/>
                      </a:cubicBezTo>
                      <a:lnTo>
                        <a:pt x="212569" y="142532"/>
                      </a:lnTo>
                      <a:cubicBezTo>
                        <a:pt x="212569" y="120658"/>
                        <a:pt x="206478" y="102881"/>
                        <a:pt x="194295" y="89253"/>
                      </a:cubicBezTo>
                      <a:cubicBezTo>
                        <a:pt x="182138" y="75625"/>
                        <a:pt x="166070" y="68798"/>
                        <a:pt x="146141" y="68798"/>
                      </a:cubicBezTo>
                      <a:cubicBezTo>
                        <a:pt x="126213" y="68798"/>
                        <a:pt x="110328" y="75704"/>
                        <a:pt x="98460" y="89489"/>
                      </a:cubicBezTo>
                      <a:cubicBezTo>
                        <a:pt x="86592" y="103301"/>
                        <a:pt x="80659" y="121446"/>
                        <a:pt x="80659" y="143950"/>
                      </a:cubicBezTo>
                      <a:lnTo>
                        <a:pt x="80659" y="179163"/>
                      </a:lnTo>
                      <a:close/>
                      <a:moveTo>
                        <a:pt x="170796" y="649062"/>
                      </a:moveTo>
                      <a:lnTo>
                        <a:pt x="111483" y="614899"/>
                      </a:lnTo>
                      <a:lnTo>
                        <a:pt x="448795" y="74942"/>
                      </a:lnTo>
                      <a:lnTo>
                        <a:pt x="508107" y="109105"/>
                      </a:lnTo>
                      <a:lnTo>
                        <a:pt x="170796" y="649062"/>
                      </a:lnTo>
                      <a:close/>
                      <a:moveTo>
                        <a:pt x="332113" y="531397"/>
                      </a:moveTo>
                      <a:cubicBezTo>
                        <a:pt x="332113" y="489015"/>
                        <a:pt x="345871" y="454695"/>
                        <a:pt x="373387" y="428436"/>
                      </a:cubicBezTo>
                      <a:cubicBezTo>
                        <a:pt x="400904" y="402204"/>
                        <a:pt x="436008" y="389048"/>
                        <a:pt x="478701" y="389048"/>
                      </a:cubicBezTo>
                      <a:cubicBezTo>
                        <a:pt x="521393" y="389048"/>
                        <a:pt x="556917" y="402204"/>
                        <a:pt x="584250" y="428436"/>
                      </a:cubicBezTo>
                      <a:cubicBezTo>
                        <a:pt x="611609" y="454695"/>
                        <a:pt x="625288" y="490118"/>
                        <a:pt x="625288" y="534705"/>
                      </a:cubicBezTo>
                      <a:lnTo>
                        <a:pt x="625288" y="568395"/>
                      </a:lnTo>
                      <a:cubicBezTo>
                        <a:pt x="625288" y="609542"/>
                        <a:pt x="612081" y="643468"/>
                        <a:pt x="585668" y="670174"/>
                      </a:cubicBezTo>
                      <a:cubicBezTo>
                        <a:pt x="559254" y="696905"/>
                        <a:pt x="523914" y="710271"/>
                        <a:pt x="479646" y="710271"/>
                      </a:cubicBezTo>
                      <a:cubicBezTo>
                        <a:pt x="435378" y="710271"/>
                        <a:pt x="399696" y="697089"/>
                        <a:pt x="372652" y="670646"/>
                      </a:cubicBezTo>
                      <a:cubicBezTo>
                        <a:pt x="345609" y="644230"/>
                        <a:pt x="332087" y="609358"/>
                        <a:pt x="332087" y="566032"/>
                      </a:cubicBezTo>
                      <a:lnTo>
                        <a:pt x="332087" y="531397"/>
                      </a:lnTo>
                      <a:close/>
                      <a:moveTo>
                        <a:pt x="412745" y="567949"/>
                      </a:moveTo>
                      <a:cubicBezTo>
                        <a:pt x="412745" y="589454"/>
                        <a:pt x="418994" y="607100"/>
                        <a:pt x="431492" y="620860"/>
                      </a:cubicBezTo>
                      <a:cubicBezTo>
                        <a:pt x="443990" y="634619"/>
                        <a:pt x="460032" y="641499"/>
                        <a:pt x="479646" y="641499"/>
                      </a:cubicBezTo>
                      <a:cubicBezTo>
                        <a:pt x="499259" y="641499"/>
                        <a:pt x="515774" y="634961"/>
                        <a:pt x="527327" y="621805"/>
                      </a:cubicBezTo>
                      <a:cubicBezTo>
                        <a:pt x="538879" y="608676"/>
                        <a:pt x="544656" y="590242"/>
                        <a:pt x="544656" y="566531"/>
                      </a:cubicBezTo>
                      <a:lnTo>
                        <a:pt x="544656" y="530950"/>
                      </a:lnTo>
                      <a:cubicBezTo>
                        <a:pt x="544656" y="508814"/>
                        <a:pt x="538486" y="491090"/>
                        <a:pt x="526145" y="477803"/>
                      </a:cubicBezTo>
                      <a:cubicBezTo>
                        <a:pt x="513805" y="464516"/>
                        <a:pt x="497999" y="457872"/>
                        <a:pt x="478701" y="457872"/>
                      </a:cubicBezTo>
                      <a:cubicBezTo>
                        <a:pt x="459402" y="457872"/>
                        <a:pt x="443202" y="464516"/>
                        <a:pt x="431020" y="477803"/>
                      </a:cubicBezTo>
                      <a:cubicBezTo>
                        <a:pt x="418863" y="491090"/>
                        <a:pt x="412745" y="509444"/>
                        <a:pt x="412745" y="532841"/>
                      </a:cubicBezTo>
                      <a:lnTo>
                        <a:pt x="412745" y="567949"/>
                      </a:lnTo>
                      <a:close/>
                    </a:path>
                  </a:pathLst>
                </a:custGeom>
                <a:solidFill>
                  <a:srgbClr val="000000"/>
                </a:solidFill>
                <a:ln w="0" cap="flat">
                  <a:noFill/>
                  <a:prstDash val="solid"/>
                  <a:miter/>
                </a:ln>
              </p:spPr>
              <p:txBody>
                <a:bodyPr rtlCol="0" anchor="ctr"/>
                <a:lstStyle/>
                <a:p>
                  <a:endParaRPr lang="en-US"/>
                </a:p>
              </p:txBody>
            </p:sp>
          </p:grpSp>
        </p:grpSp>
      </p:grpSp>
      <p:sp>
        <p:nvSpPr>
          <p:cNvPr id="418" name="Footer Placeholder 4">
            <a:extLst>
              <a:ext uri="{FF2B5EF4-FFF2-40B4-BE49-F238E27FC236}">
                <a16:creationId xmlns:a16="http://schemas.microsoft.com/office/drawing/2014/main" id="{C28F4B6E-1E64-EC33-CF63-73A0B7D50CE6}"/>
              </a:ext>
            </a:extLst>
          </p:cNvPr>
          <p:cNvSpPr>
            <a:spLocks noGrp="1"/>
          </p:cNvSpPr>
          <p:nvPr>
            <p:ph type="ftr" sz="quarter" idx="3"/>
          </p:nvPr>
        </p:nvSpPr>
        <p:spPr>
          <a:xfrm>
            <a:off x="672734" y="6337453"/>
            <a:ext cx="4114800" cy="365125"/>
          </a:xfrm>
          <a:prstGeom prst="rect">
            <a:avLst/>
          </a:prstGeom>
          <a:noFill/>
        </p:spPr>
        <p:txBody>
          <a:bodyPr vert="horz" lIns="0" tIns="45720" rIns="182880" bIns="45720" rtlCol="0" anchor="ctr"/>
          <a:lstStyle>
            <a:lvl1pPr algn="l">
              <a:defRPr sz="900">
                <a:solidFill>
                  <a:schemeClr val="tx1">
                    <a:lumMod val="75000"/>
                    <a:lumOff val="25000"/>
                  </a:schemeClr>
                </a:solidFill>
              </a:defRPr>
            </a:lvl1pPr>
          </a:lstStyle>
          <a:p>
            <a:r>
              <a:rPr lang="en-US" dirty="0"/>
              <a:t>|  </a:t>
            </a:r>
            <a:r>
              <a:rPr lang="en-US" dirty="0" err="1"/>
              <a:t>Airia</a:t>
            </a:r>
            <a:endParaRPr lang="en-US" dirty="0"/>
          </a:p>
        </p:txBody>
      </p:sp>
      <p:sp>
        <p:nvSpPr>
          <p:cNvPr id="419" name="Slide Number Placeholder 5">
            <a:extLst>
              <a:ext uri="{FF2B5EF4-FFF2-40B4-BE49-F238E27FC236}">
                <a16:creationId xmlns:a16="http://schemas.microsoft.com/office/drawing/2014/main" id="{2300E96B-1156-DFC5-BCE7-A44D3A3C1611}"/>
              </a:ext>
            </a:extLst>
          </p:cNvPr>
          <p:cNvSpPr>
            <a:spLocks noGrp="1"/>
          </p:cNvSpPr>
          <p:nvPr>
            <p:ph type="sldNum" sz="quarter" idx="4"/>
          </p:nvPr>
        </p:nvSpPr>
        <p:spPr>
          <a:xfrm>
            <a:off x="248206" y="6337453"/>
            <a:ext cx="334801" cy="365125"/>
          </a:xfrm>
          <a:prstGeom prst="rect">
            <a:avLst/>
          </a:prstGeom>
          <a:noFill/>
        </p:spPr>
        <p:txBody>
          <a:bodyPr vert="horz" wrap="none" lIns="0" tIns="45720" rIns="0" bIns="45720" rtlCol="0" anchor="ctr"/>
          <a:lstStyle>
            <a:lvl1pPr algn="r">
              <a:defRPr sz="800">
                <a:solidFill>
                  <a:schemeClr val="tx1">
                    <a:lumMod val="75000"/>
                    <a:lumOff val="25000"/>
                  </a:schemeClr>
                </a:solidFill>
              </a:defRPr>
            </a:lvl1pPr>
          </a:lstStyle>
          <a:p>
            <a:fld id="{6DEBB7FB-BA25-4EF9-BA52-2B8D79D1F7CA}" type="slidenum">
              <a:rPr lang="en-US" smtClean="0"/>
              <a:pPr/>
              <a:t>‹#›</a:t>
            </a:fld>
            <a:endParaRPr lang="en-US" dirty="0"/>
          </a:p>
        </p:txBody>
      </p:sp>
    </p:spTree>
    <p:extLst>
      <p:ext uri="{BB962C8B-B14F-4D97-AF65-F5344CB8AC3E}">
        <p14:creationId xmlns:p14="http://schemas.microsoft.com/office/powerpoint/2010/main" val="297246651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Full Photo with Quote">
    <p:spTree>
      <p:nvGrpSpPr>
        <p:cNvPr id="1" name=""/>
        <p:cNvGrpSpPr/>
        <p:nvPr/>
      </p:nvGrpSpPr>
      <p:grpSpPr>
        <a:xfrm>
          <a:off x="0" y="0"/>
          <a:ext cx="0" cy="0"/>
          <a:chOff x="0" y="0"/>
          <a:chExt cx="0" cy="0"/>
        </a:xfrm>
      </p:grpSpPr>
      <p:sp>
        <p:nvSpPr>
          <p:cNvPr id="8" name="Picture Placeholder 5">
            <a:extLst>
              <a:ext uri="{FF2B5EF4-FFF2-40B4-BE49-F238E27FC236}">
                <a16:creationId xmlns:a16="http://schemas.microsoft.com/office/drawing/2014/main" id="{2ED40ED3-45BA-4491-992F-A34C52785903}"/>
              </a:ext>
            </a:extLst>
          </p:cNvPr>
          <p:cNvSpPr>
            <a:spLocks noGrp="1"/>
          </p:cNvSpPr>
          <p:nvPr>
            <p:ph type="pic" sz="quarter" idx="13"/>
          </p:nvPr>
        </p:nvSpPr>
        <p:spPr>
          <a:xfrm>
            <a:off x="0" y="1"/>
            <a:ext cx="12192000" cy="6858000"/>
          </a:xfrm>
        </p:spPr>
        <p:txBody>
          <a:bodyPr anchor="ctr">
            <a:normAutofit/>
          </a:bodyPr>
          <a:lstStyle>
            <a:lvl1pPr marL="0" indent="0" algn="ctr">
              <a:buNone/>
              <a:defRPr sz="2800"/>
            </a:lvl1pPr>
          </a:lstStyle>
          <a:p>
            <a:endParaRPr lang="en-US"/>
          </a:p>
        </p:txBody>
      </p:sp>
      <p:sp>
        <p:nvSpPr>
          <p:cNvPr id="5" name="Text Placeholder 4">
            <a:extLst>
              <a:ext uri="{FF2B5EF4-FFF2-40B4-BE49-F238E27FC236}">
                <a16:creationId xmlns:a16="http://schemas.microsoft.com/office/drawing/2014/main" id="{199EBE82-9E78-4A73-BB09-57107969FDAB}"/>
              </a:ext>
            </a:extLst>
          </p:cNvPr>
          <p:cNvSpPr>
            <a:spLocks noGrp="1"/>
          </p:cNvSpPr>
          <p:nvPr>
            <p:ph type="body" sz="quarter" idx="10"/>
          </p:nvPr>
        </p:nvSpPr>
        <p:spPr>
          <a:xfrm>
            <a:off x="1072075" y="2271692"/>
            <a:ext cx="6377804" cy="2208160"/>
          </a:xfrm>
        </p:spPr>
        <p:txBody>
          <a:bodyPr/>
          <a:lstStyle>
            <a:lvl1pPr marL="0" indent="0">
              <a:buNone/>
              <a:defRPr lang="en-US" sz="2800" kern="1200" dirty="0" smtClean="0">
                <a:solidFill>
                  <a:schemeClr val="tx2"/>
                </a:solidFill>
                <a:latin typeface="+mn-lt"/>
                <a:ea typeface="+mn-ea"/>
                <a:cs typeface="+mn-cs"/>
              </a:defRPr>
            </a:lvl1pPr>
            <a:lvl2pPr>
              <a:defRPr lang="en-US" sz="2800" kern="1200" dirty="0" smtClean="0">
                <a:solidFill>
                  <a:schemeClr val="bg1"/>
                </a:solidFill>
                <a:latin typeface="+mn-lt"/>
                <a:ea typeface="+mn-ea"/>
                <a:cs typeface="+mn-cs"/>
              </a:defRPr>
            </a:lvl2pPr>
            <a:lvl3pPr>
              <a:defRPr lang="en-US" sz="2800" kern="1200" dirty="0" smtClean="0">
                <a:solidFill>
                  <a:schemeClr val="bg1"/>
                </a:solidFill>
                <a:latin typeface="+mn-lt"/>
                <a:ea typeface="+mn-ea"/>
                <a:cs typeface="+mn-cs"/>
              </a:defRPr>
            </a:lvl3pPr>
            <a:lvl4pPr>
              <a:defRPr lang="en-US" sz="2800" kern="1200" dirty="0" smtClean="0">
                <a:solidFill>
                  <a:schemeClr val="bg1"/>
                </a:solidFill>
                <a:latin typeface="+mn-lt"/>
                <a:ea typeface="+mn-ea"/>
                <a:cs typeface="+mn-cs"/>
              </a:defRPr>
            </a:lvl4pPr>
            <a:lvl5pPr>
              <a:defRPr lang="en-US" sz="2800" kern="1200" dirty="0">
                <a:solidFill>
                  <a:schemeClr val="bg1"/>
                </a:solidFill>
                <a:latin typeface="+mn-lt"/>
                <a:ea typeface="+mn-ea"/>
                <a:cs typeface="+mn-cs"/>
              </a:defRPr>
            </a:lvl5pPr>
          </a:lstStyle>
          <a:p>
            <a:pPr lvl="0"/>
            <a:r>
              <a:rPr lang="en-US" dirty="0"/>
              <a:t>Click to edit Master text styles</a:t>
            </a:r>
          </a:p>
        </p:txBody>
      </p:sp>
      <p:sp>
        <p:nvSpPr>
          <p:cNvPr id="10" name="Text Placeholder 4">
            <a:extLst>
              <a:ext uri="{FF2B5EF4-FFF2-40B4-BE49-F238E27FC236}">
                <a16:creationId xmlns:a16="http://schemas.microsoft.com/office/drawing/2014/main" id="{914F40A4-B27A-41AF-BA27-165DAF03D3C9}"/>
              </a:ext>
            </a:extLst>
          </p:cNvPr>
          <p:cNvSpPr>
            <a:spLocks noGrp="1"/>
          </p:cNvSpPr>
          <p:nvPr>
            <p:ph type="body" sz="quarter" idx="11"/>
          </p:nvPr>
        </p:nvSpPr>
        <p:spPr>
          <a:xfrm>
            <a:off x="1072075" y="4668720"/>
            <a:ext cx="6377804" cy="410097"/>
          </a:xfrm>
        </p:spPr>
        <p:txBody>
          <a:bodyPr/>
          <a:lstStyle>
            <a:lvl1pPr>
              <a:defRPr lang="en-US" sz="1600" dirty="0" smtClean="0">
                <a:solidFill>
                  <a:schemeClr val="tx2"/>
                </a:solidFill>
              </a:defRPr>
            </a:lvl1pPr>
          </a:lstStyle>
          <a:p>
            <a:pPr marL="0" lvl="0" indent="0">
              <a:buClr>
                <a:schemeClr val="accent4"/>
              </a:buClr>
              <a:buNone/>
            </a:pPr>
            <a:r>
              <a:rPr lang="en-US" dirty="0"/>
              <a:t>Click to edit Master text styles</a:t>
            </a:r>
          </a:p>
        </p:txBody>
      </p:sp>
      <p:sp>
        <p:nvSpPr>
          <p:cNvPr id="2" name="Footer Placeholder 4">
            <a:extLst>
              <a:ext uri="{FF2B5EF4-FFF2-40B4-BE49-F238E27FC236}">
                <a16:creationId xmlns:a16="http://schemas.microsoft.com/office/drawing/2014/main" id="{787D8A12-6F52-6986-267C-679AFDF739B7}"/>
              </a:ext>
            </a:extLst>
          </p:cNvPr>
          <p:cNvSpPr>
            <a:spLocks noGrp="1"/>
          </p:cNvSpPr>
          <p:nvPr>
            <p:ph type="ftr" sz="quarter" idx="3"/>
          </p:nvPr>
        </p:nvSpPr>
        <p:spPr>
          <a:xfrm>
            <a:off x="672734" y="6337453"/>
            <a:ext cx="4114800" cy="365125"/>
          </a:xfrm>
          <a:prstGeom prst="rect">
            <a:avLst/>
          </a:prstGeom>
          <a:noFill/>
        </p:spPr>
        <p:txBody>
          <a:bodyPr vert="horz" lIns="0" tIns="45720" rIns="182880" bIns="45720" rtlCol="0" anchor="ctr"/>
          <a:lstStyle>
            <a:lvl1pPr algn="l">
              <a:defRPr sz="900">
                <a:solidFill>
                  <a:schemeClr val="tx1">
                    <a:lumMod val="75000"/>
                    <a:lumOff val="25000"/>
                  </a:schemeClr>
                </a:solidFill>
              </a:defRPr>
            </a:lvl1pPr>
          </a:lstStyle>
          <a:p>
            <a:r>
              <a:rPr lang="en-US" dirty="0"/>
              <a:t>|  </a:t>
            </a:r>
            <a:r>
              <a:rPr lang="en-US" dirty="0" err="1"/>
              <a:t>Airia</a:t>
            </a:r>
            <a:endParaRPr lang="en-US" dirty="0"/>
          </a:p>
        </p:txBody>
      </p:sp>
      <p:sp>
        <p:nvSpPr>
          <p:cNvPr id="3" name="Slide Number Placeholder 5">
            <a:extLst>
              <a:ext uri="{FF2B5EF4-FFF2-40B4-BE49-F238E27FC236}">
                <a16:creationId xmlns:a16="http://schemas.microsoft.com/office/drawing/2014/main" id="{D5DAA4C8-602E-10DC-7D98-7F901E67F5E3}"/>
              </a:ext>
            </a:extLst>
          </p:cNvPr>
          <p:cNvSpPr>
            <a:spLocks noGrp="1"/>
          </p:cNvSpPr>
          <p:nvPr>
            <p:ph type="sldNum" sz="quarter" idx="4"/>
          </p:nvPr>
        </p:nvSpPr>
        <p:spPr>
          <a:xfrm>
            <a:off x="248206" y="6337453"/>
            <a:ext cx="334801" cy="365125"/>
          </a:xfrm>
          <a:prstGeom prst="rect">
            <a:avLst/>
          </a:prstGeom>
          <a:noFill/>
        </p:spPr>
        <p:txBody>
          <a:bodyPr vert="horz" wrap="none" lIns="0" tIns="45720" rIns="0" bIns="45720" rtlCol="0" anchor="ctr"/>
          <a:lstStyle>
            <a:lvl1pPr algn="r">
              <a:defRPr sz="800">
                <a:solidFill>
                  <a:schemeClr val="tx1">
                    <a:lumMod val="75000"/>
                    <a:lumOff val="25000"/>
                  </a:schemeClr>
                </a:solidFill>
              </a:defRPr>
            </a:lvl1pPr>
          </a:lstStyle>
          <a:p>
            <a:fld id="{6DEBB7FB-BA25-4EF9-BA52-2B8D79D1F7CA}" type="slidenum">
              <a:rPr lang="en-US" smtClean="0"/>
              <a:pPr/>
              <a:t>‹#›</a:t>
            </a:fld>
            <a:endParaRPr lang="en-US" dirty="0"/>
          </a:p>
        </p:txBody>
      </p:sp>
    </p:spTree>
    <p:extLst>
      <p:ext uri="{BB962C8B-B14F-4D97-AF65-F5344CB8AC3E}">
        <p14:creationId xmlns:p14="http://schemas.microsoft.com/office/powerpoint/2010/main" val="371610879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_Full Photo with Quote">
    <p:spTree>
      <p:nvGrpSpPr>
        <p:cNvPr id="1" name=""/>
        <p:cNvGrpSpPr/>
        <p:nvPr/>
      </p:nvGrpSpPr>
      <p:grpSpPr>
        <a:xfrm>
          <a:off x="0" y="0"/>
          <a:ext cx="0" cy="0"/>
          <a:chOff x="0" y="0"/>
          <a:chExt cx="0" cy="0"/>
        </a:xfrm>
      </p:grpSpPr>
      <p:sp>
        <p:nvSpPr>
          <p:cNvPr id="2" name="Footer Placeholder 4">
            <a:extLst>
              <a:ext uri="{FF2B5EF4-FFF2-40B4-BE49-F238E27FC236}">
                <a16:creationId xmlns:a16="http://schemas.microsoft.com/office/drawing/2014/main" id="{787D8A12-6F52-6986-267C-679AFDF739B7}"/>
              </a:ext>
            </a:extLst>
          </p:cNvPr>
          <p:cNvSpPr>
            <a:spLocks noGrp="1"/>
          </p:cNvSpPr>
          <p:nvPr>
            <p:ph type="ftr" sz="quarter" idx="3"/>
          </p:nvPr>
        </p:nvSpPr>
        <p:spPr>
          <a:xfrm>
            <a:off x="672734" y="6337453"/>
            <a:ext cx="4114800" cy="365125"/>
          </a:xfrm>
          <a:prstGeom prst="rect">
            <a:avLst/>
          </a:prstGeom>
          <a:noFill/>
        </p:spPr>
        <p:txBody>
          <a:bodyPr vert="horz" lIns="0" tIns="45720" rIns="182880" bIns="45720" rtlCol="0" anchor="ctr"/>
          <a:lstStyle>
            <a:lvl1pPr algn="l">
              <a:defRPr sz="900">
                <a:solidFill>
                  <a:schemeClr val="tx1">
                    <a:lumMod val="75000"/>
                    <a:lumOff val="25000"/>
                  </a:schemeClr>
                </a:solidFill>
              </a:defRPr>
            </a:lvl1pPr>
          </a:lstStyle>
          <a:p>
            <a:r>
              <a:rPr lang="en-US" dirty="0"/>
              <a:t>|  </a:t>
            </a:r>
            <a:r>
              <a:rPr lang="en-US" dirty="0" err="1"/>
              <a:t>Airia</a:t>
            </a:r>
            <a:endParaRPr lang="en-US" dirty="0"/>
          </a:p>
        </p:txBody>
      </p:sp>
      <p:sp>
        <p:nvSpPr>
          <p:cNvPr id="3" name="Slide Number Placeholder 5">
            <a:extLst>
              <a:ext uri="{FF2B5EF4-FFF2-40B4-BE49-F238E27FC236}">
                <a16:creationId xmlns:a16="http://schemas.microsoft.com/office/drawing/2014/main" id="{D5DAA4C8-602E-10DC-7D98-7F901E67F5E3}"/>
              </a:ext>
            </a:extLst>
          </p:cNvPr>
          <p:cNvSpPr>
            <a:spLocks noGrp="1"/>
          </p:cNvSpPr>
          <p:nvPr>
            <p:ph type="sldNum" sz="quarter" idx="4"/>
          </p:nvPr>
        </p:nvSpPr>
        <p:spPr>
          <a:xfrm>
            <a:off x="248206" y="6337453"/>
            <a:ext cx="334801" cy="365125"/>
          </a:xfrm>
          <a:prstGeom prst="rect">
            <a:avLst/>
          </a:prstGeom>
          <a:noFill/>
        </p:spPr>
        <p:txBody>
          <a:bodyPr vert="horz" wrap="none" lIns="0" tIns="45720" rIns="0" bIns="45720" rtlCol="0" anchor="ctr"/>
          <a:lstStyle>
            <a:lvl1pPr algn="r">
              <a:defRPr sz="800">
                <a:solidFill>
                  <a:schemeClr val="bg1"/>
                </a:solidFill>
              </a:defRPr>
            </a:lvl1pPr>
          </a:lstStyle>
          <a:p>
            <a:fld id="{6DEBB7FB-BA25-4EF9-BA52-2B8D79D1F7CA}" type="slidenum">
              <a:rPr lang="en-US" smtClean="0"/>
              <a:pPr/>
              <a:t>‹#›</a:t>
            </a:fld>
            <a:endParaRPr lang="en-US" dirty="0"/>
          </a:p>
        </p:txBody>
      </p:sp>
      <p:pic>
        <p:nvPicPr>
          <p:cNvPr id="6" name="Picture 5" descr="A blue and black background&#10;&#10;Description automatically generated">
            <a:extLst>
              <a:ext uri="{FF2B5EF4-FFF2-40B4-BE49-F238E27FC236}">
                <a16:creationId xmlns:a16="http://schemas.microsoft.com/office/drawing/2014/main" id="{939CADAB-4304-646F-9CCC-627BC9CA2DA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Footer Placeholder 4">
            <a:extLst>
              <a:ext uri="{FF2B5EF4-FFF2-40B4-BE49-F238E27FC236}">
                <a16:creationId xmlns:a16="http://schemas.microsoft.com/office/drawing/2014/main" id="{B7745EDA-9F13-B320-6844-B9D441428E0C}"/>
              </a:ext>
            </a:extLst>
          </p:cNvPr>
          <p:cNvSpPr txBox="1">
            <a:spLocks/>
          </p:cNvSpPr>
          <p:nvPr userDrawn="1"/>
        </p:nvSpPr>
        <p:spPr>
          <a:xfrm>
            <a:off x="672734" y="6337453"/>
            <a:ext cx="4114800" cy="365125"/>
          </a:xfrm>
          <a:prstGeom prst="rect">
            <a:avLst/>
          </a:prstGeom>
        </p:spPr>
        <p:txBody>
          <a:bodyPr vert="horz" lIns="0" tIns="45720" rIns="182880" bIns="45720" rtlCol="0" anchor="ctr"/>
          <a:lstStyle>
            <a:defPPr>
              <a:defRPr lang="en-US"/>
            </a:defPPr>
            <a:lvl1pPr marL="0" algn="l" defTabSz="914400" rtl="0" eaLnBrk="1" latinLnBrk="0" hangingPunct="1">
              <a:defRPr sz="900"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bg1"/>
                </a:solidFill>
              </a:rPr>
              <a:t>|  Airia</a:t>
            </a:r>
            <a:endParaRPr lang="en-US" dirty="0">
              <a:solidFill>
                <a:schemeClr val="bg1"/>
              </a:solidFill>
            </a:endParaRPr>
          </a:p>
        </p:txBody>
      </p:sp>
      <p:sp>
        <p:nvSpPr>
          <p:cNvPr id="9" name="Slide Number Placeholder 5">
            <a:extLst>
              <a:ext uri="{FF2B5EF4-FFF2-40B4-BE49-F238E27FC236}">
                <a16:creationId xmlns:a16="http://schemas.microsoft.com/office/drawing/2014/main" id="{EB7574A6-BC77-AD74-5E78-BC6834078099}"/>
              </a:ext>
            </a:extLst>
          </p:cNvPr>
          <p:cNvSpPr txBox="1">
            <a:spLocks/>
          </p:cNvSpPr>
          <p:nvPr userDrawn="1"/>
        </p:nvSpPr>
        <p:spPr>
          <a:xfrm>
            <a:off x="248206" y="6337453"/>
            <a:ext cx="334801" cy="365125"/>
          </a:xfrm>
          <a:prstGeom prst="rect">
            <a:avLst/>
          </a:prstGeom>
        </p:spPr>
        <p:txBody>
          <a:bodyPr vert="horz" wrap="none" lIns="0" tIns="45720" rIns="0" bIns="45720" rtlCol="0" anchor="ctr"/>
          <a:lstStyle>
            <a:defPPr>
              <a:defRPr lang="en-US"/>
            </a:defPPr>
            <a:lvl1pPr marL="0" algn="r" defTabSz="914400" rtl="0" eaLnBrk="1" latinLnBrk="0" hangingPunct="1">
              <a:defRPr sz="800"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DEBB7FB-BA25-4EF9-BA52-2B8D79D1F7CA}" type="slidenum">
              <a:rPr lang="en-US" smtClean="0">
                <a:solidFill>
                  <a:schemeClr val="bg1"/>
                </a:solidFill>
              </a:rPr>
              <a:pPr/>
              <a:t>‹#›</a:t>
            </a:fld>
            <a:endParaRPr lang="en-US" dirty="0">
              <a:solidFill>
                <a:schemeClr val="bg1"/>
              </a:solidFill>
            </a:endParaRPr>
          </a:p>
        </p:txBody>
      </p:sp>
      <p:sp>
        <p:nvSpPr>
          <p:cNvPr id="11" name="Rectangle 10">
            <a:extLst>
              <a:ext uri="{FF2B5EF4-FFF2-40B4-BE49-F238E27FC236}">
                <a16:creationId xmlns:a16="http://schemas.microsoft.com/office/drawing/2014/main" id="{B0033A87-BD5F-FBFA-1F2E-0AEE79CEE298}"/>
              </a:ext>
            </a:extLst>
          </p:cNvPr>
          <p:cNvSpPr/>
          <p:nvPr userDrawn="1"/>
        </p:nvSpPr>
        <p:spPr>
          <a:xfrm>
            <a:off x="0" y="6737877"/>
            <a:ext cx="12192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pic>
        <p:nvPicPr>
          <p:cNvPr id="12" name="Graphic 11">
            <a:extLst>
              <a:ext uri="{FF2B5EF4-FFF2-40B4-BE49-F238E27FC236}">
                <a16:creationId xmlns:a16="http://schemas.microsoft.com/office/drawing/2014/main" id="{C076BCD8-8B6D-2BD2-BC37-F84522285858}"/>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082427" y="6367512"/>
            <a:ext cx="767105" cy="292230"/>
          </a:xfrm>
          <a:prstGeom prst="rect">
            <a:avLst/>
          </a:prstGeom>
        </p:spPr>
      </p:pic>
      <p:sp>
        <p:nvSpPr>
          <p:cNvPr id="13" name="Freeform 17">
            <a:extLst>
              <a:ext uri="{FF2B5EF4-FFF2-40B4-BE49-F238E27FC236}">
                <a16:creationId xmlns:a16="http://schemas.microsoft.com/office/drawing/2014/main" id="{E488B0CE-BB2D-6659-A5EE-B36C709E0210}"/>
              </a:ext>
            </a:extLst>
          </p:cNvPr>
          <p:cNvSpPr>
            <a:spLocks noEditPoints="1"/>
          </p:cNvSpPr>
          <p:nvPr userDrawn="1"/>
        </p:nvSpPr>
        <p:spPr bwMode="auto">
          <a:xfrm flipH="1">
            <a:off x="2240935" y="2035154"/>
            <a:ext cx="601663" cy="473075"/>
          </a:xfrm>
          <a:custGeom>
            <a:avLst/>
            <a:gdLst>
              <a:gd name="T0" fmla="*/ 64 w 253"/>
              <a:gd name="T1" fmla="*/ 100 h 202"/>
              <a:gd name="T2" fmla="*/ 0 w 253"/>
              <a:gd name="T3" fmla="*/ 42 h 202"/>
              <a:gd name="T4" fmla="*/ 56 w 253"/>
              <a:gd name="T5" fmla="*/ 0 h 202"/>
              <a:gd name="T6" fmla="*/ 86 w 253"/>
              <a:gd name="T7" fmla="*/ 7 h 202"/>
              <a:gd name="T8" fmla="*/ 118 w 253"/>
              <a:gd name="T9" fmla="*/ 69 h 202"/>
              <a:gd name="T10" fmla="*/ 111 w 253"/>
              <a:gd name="T11" fmla="*/ 108 h 202"/>
              <a:gd name="T12" fmla="*/ 67 w 253"/>
              <a:gd name="T13" fmla="*/ 174 h 202"/>
              <a:gd name="T14" fmla="*/ 18 w 253"/>
              <a:gd name="T15" fmla="*/ 202 h 202"/>
              <a:gd name="T16" fmla="*/ 10 w 253"/>
              <a:gd name="T17" fmla="*/ 197 h 202"/>
              <a:gd name="T18" fmla="*/ 25 w 253"/>
              <a:gd name="T19" fmla="*/ 175 h 202"/>
              <a:gd name="T20" fmla="*/ 47 w 253"/>
              <a:gd name="T21" fmla="*/ 152 h 202"/>
              <a:gd name="T22" fmla="*/ 64 w 253"/>
              <a:gd name="T23" fmla="*/ 100 h 202"/>
              <a:gd name="T24" fmla="*/ 199 w 253"/>
              <a:gd name="T25" fmla="*/ 100 h 202"/>
              <a:gd name="T26" fmla="*/ 135 w 253"/>
              <a:gd name="T27" fmla="*/ 42 h 202"/>
              <a:gd name="T28" fmla="*/ 191 w 253"/>
              <a:gd name="T29" fmla="*/ 0 h 202"/>
              <a:gd name="T30" fmla="*/ 221 w 253"/>
              <a:gd name="T31" fmla="*/ 7 h 202"/>
              <a:gd name="T32" fmla="*/ 253 w 253"/>
              <a:gd name="T33" fmla="*/ 69 h 202"/>
              <a:gd name="T34" fmla="*/ 246 w 253"/>
              <a:gd name="T35" fmla="*/ 108 h 202"/>
              <a:gd name="T36" fmla="*/ 202 w 253"/>
              <a:gd name="T37" fmla="*/ 174 h 202"/>
              <a:gd name="T38" fmla="*/ 153 w 253"/>
              <a:gd name="T39" fmla="*/ 202 h 202"/>
              <a:gd name="T40" fmla="*/ 145 w 253"/>
              <a:gd name="T41" fmla="*/ 197 h 202"/>
              <a:gd name="T42" fmla="*/ 160 w 253"/>
              <a:gd name="T43" fmla="*/ 175 h 202"/>
              <a:gd name="T44" fmla="*/ 182 w 253"/>
              <a:gd name="T45" fmla="*/ 152 h 202"/>
              <a:gd name="T46" fmla="*/ 199 w 253"/>
              <a:gd name="T47" fmla="*/ 10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3" h="202">
                <a:moveTo>
                  <a:pt x="64" y="100"/>
                </a:moveTo>
                <a:cubicBezTo>
                  <a:pt x="21" y="100"/>
                  <a:pt x="0" y="81"/>
                  <a:pt x="0" y="42"/>
                </a:cubicBezTo>
                <a:cubicBezTo>
                  <a:pt x="6" y="14"/>
                  <a:pt x="25" y="0"/>
                  <a:pt x="56" y="0"/>
                </a:cubicBezTo>
                <a:cubicBezTo>
                  <a:pt x="67" y="0"/>
                  <a:pt x="77" y="2"/>
                  <a:pt x="86" y="7"/>
                </a:cubicBezTo>
                <a:cubicBezTo>
                  <a:pt x="107" y="18"/>
                  <a:pt x="118" y="39"/>
                  <a:pt x="118" y="69"/>
                </a:cubicBezTo>
                <a:cubicBezTo>
                  <a:pt x="118" y="81"/>
                  <a:pt x="116" y="94"/>
                  <a:pt x="111" y="108"/>
                </a:cubicBezTo>
                <a:cubicBezTo>
                  <a:pt x="102" y="134"/>
                  <a:pt x="88" y="156"/>
                  <a:pt x="67" y="174"/>
                </a:cubicBezTo>
                <a:cubicBezTo>
                  <a:pt x="47" y="193"/>
                  <a:pt x="30" y="202"/>
                  <a:pt x="18" y="202"/>
                </a:cubicBezTo>
                <a:cubicBezTo>
                  <a:pt x="13" y="202"/>
                  <a:pt x="11" y="200"/>
                  <a:pt x="10" y="197"/>
                </a:cubicBezTo>
                <a:cubicBezTo>
                  <a:pt x="10" y="190"/>
                  <a:pt x="15" y="183"/>
                  <a:pt x="25" y="175"/>
                </a:cubicBezTo>
                <a:cubicBezTo>
                  <a:pt x="35" y="166"/>
                  <a:pt x="42" y="159"/>
                  <a:pt x="47" y="152"/>
                </a:cubicBezTo>
                <a:cubicBezTo>
                  <a:pt x="58" y="133"/>
                  <a:pt x="64" y="115"/>
                  <a:pt x="64" y="100"/>
                </a:cubicBezTo>
                <a:close/>
                <a:moveTo>
                  <a:pt x="199" y="100"/>
                </a:moveTo>
                <a:cubicBezTo>
                  <a:pt x="157" y="100"/>
                  <a:pt x="135" y="81"/>
                  <a:pt x="135" y="42"/>
                </a:cubicBezTo>
                <a:cubicBezTo>
                  <a:pt x="141" y="14"/>
                  <a:pt x="160" y="0"/>
                  <a:pt x="191" y="0"/>
                </a:cubicBezTo>
                <a:cubicBezTo>
                  <a:pt x="202" y="0"/>
                  <a:pt x="212" y="2"/>
                  <a:pt x="221" y="7"/>
                </a:cubicBezTo>
                <a:cubicBezTo>
                  <a:pt x="243" y="18"/>
                  <a:pt x="253" y="39"/>
                  <a:pt x="253" y="69"/>
                </a:cubicBezTo>
                <a:cubicBezTo>
                  <a:pt x="253" y="81"/>
                  <a:pt x="251" y="94"/>
                  <a:pt x="246" y="108"/>
                </a:cubicBezTo>
                <a:cubicBezTo>
                  <a:pt x="238" y="134"/>
                  <a:pt x="223" y="156"/>
                  <a:pt x="202" y="174"/>
                </a:cubicBezTo>
                <a:cubicBezTo>
                  <a:pt x="182" y="193"/>
                  <a:pt x="165" y="202"/>
                  <a:pt x="153" y="202"/>
                </a:cubicBezTo>
                <a:cubicBezTo>
                  <a:pt x="149" y="202"/>
                  <a:pt x="146" y="200"/>
                  <a:pt x="145" y="197"/>
                </a:cubicBezTo>
                <a:cubicBezTo>
                  <a:pt x="145" y="190"/>
                  <a:pt x="150" y="183"/>
                  <a:pt x="160" y="175"/>
                </a:cubicBezTo>
                <a:cubicBezTo>
                  <a:pt x="170" y="166"/>
                  <a:pt x="177" y="159"/>
                  <a:pt x="182" y="152"/>
                </a:cubicBezTo>
                <a:cubicBezTo>
                  <a:pt x="193" y="133"/>
                  <a:pt x="199" y="115"/>
                  <a:pt x="199" y="10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solidFill>
                <a:schemeClr val="lt1"/>
              </a:solidFill>
            </a:endParaRPr>
          </a:p>
        </p:txBody>
      </p:sp>
      <p:sp>
        <p:nvSpPr>
          <p:cNvPr id="14" name="Text Placeholder 4">
            <a:extLst>
              <a:ext uri="{FF2B5EF4-FFF2-40B4-BE49-F238E27FC236}">
                <a16:creationId xmlns:a16="http://schemas.microsoft.com/office/drawing/2014/main" id="{9C03ADB3-C879-7CF1-DBF7-DDCD0B541566}"/>
              </a:ext>
            </a:extLst>
          </p:cNvPr>
          <p:cNvSpPr>
            <a:spLocks noGrp="1"/>
          </p:cNvSpPr>
          <p:nvPr>
            <p:ph type="body" sz="quarter" idx="14"/>
          </p:nvPr>
        </p:nvSpPr>
        <p:spPr>
          <a:xfrm>
            <a:off x="3443136" y="1915886"/>
            <a:ext cx="6377804" cy="2208160"/>
          </a:xfrm>
        </p:spPr>
        <p:txBody>
          <a:bodyPr/>
          <a:lstStyle>
            <a:lvl1pPr marL="0" indent="0">
              <a:buNone/>
              <a:defRPr lang="en-US" sz="2800" kern="1200" dirty="0" smtClean="0">
                <a:solidFill>
                  <a:schemeClr val="bg1"/>
                </a:solidFill>
                <a:latin typeface="+mn-lt"/>
                <a:ea typeface="+mn-ea"/>
                <a:cs typeface="+mn-cs"/>
              </a:defRPr>
            </a:lvl1pPr>
            <a:lvl2pPr>
              <a:defRPr lang="en-US" sz="2800" kern="1200" dirty="0" smtClean="0">
                <a:solidFill>
                  <a:schemeClr val="bg1"/>
                </a:solidFill>
                <a:latin typeface="+mn-lt"/>
                <a:ea typeface="+mn-ea"/>
                <a:cs typeface="+mn-cs"/>
              </a:defRPr>
            </a:lvl2pPr>
            <a:lvl3pPr>
              <a:defRPr lang="en-US" sz="2800" kern="1200" dirty="0" smtClean="0">
                <a:solidFill>
                  <a:schemeClr val="bg1"/>
                </a:solidFill>
                <a:latin typeface="+mn-lt"/>
                <a:ea typeface="+mn-ea"/>
                <a:cs typeface="+mn-cs"/>
              </a:defRPr>
            </a:lvl3pPr>
            <a:lvl4pPr>
              <a:defRPr lang="en-US" sz="2800" kern="1200" dirty="0" smtClean="0">
                <a:solidFill>
                  <a:schemeClr val="bg1"/>
                </a:solidFill>
                <a:latin typeface="+mn-lt"/>
                <a:ea typeface="+mn-ea"/>
                <a:cs typeface="+mn-cs"/>
              </a:defRPr>
            </a:lvl4pPr>
            <a:lvl5pPr>
              <a:defRPr lang="en-US" sz="2800" kern="1200" dirty="0">
                <a:solidFill>
                  <a:schemeClr val="bg1"/>
                </a:solidFill>
                <a:latin typeface="+mn-lt"/>
                <a:ea typeface="+mn-ea"/>
                <a:cs typeface="+mn-cs"/>
              </a:defRPr>
            </a:lvl5pPr>
          </a:lstStyle>
          <a:p>
            <a:pPr lvl="0"/>
            <a:r>
              <a:rPr lang="en-US" dirty="0"/>
              <a:t>Click to edit Master text styles</a:t>
            </a:r>
          </a:p>
        </p:txBody>
      </p:sp>
      <p:sp>
        <p:nvSpPr>
          <p:cNvPr id="15" name="Text Placeholder 4">
            <a:extLst>
              <a:ext uri="{FF2B5EF4-FFF2-40B4-BE49-F238E27FC236}">
                <a16:creationId xmlns:a16="http://schemas.microsoft.com/office/drawing/2014/main" id="{90A55F23-225C-DAC6-070F-1347356E5C45}"/>
              </a:ext>
            </a:extLst>
          </p:cNvPr>
          <p:cNvSpPr>
            <a:spLocks noGrp="1"/>
          </p:cNvSpPr>
          <p:nvPr>
            <p:ph type="body" sz="quarter" idx="15"/>
          </p:nvPr>
        </p:nvSpPr>
        <p:spPr>
          <a:xfrm>
            <a:off x="3443136" y="4240984"/>
            <a:ext cx="6377804" cy="410097"/>
          </a:xfrm>
        </p:spPr>
        <p:txBody>
          <a:bodyPr/>
          <a:lstStyle>
            <a:lvl1pPr>
              <a:defRPr lang="en-US" sz="1600" dirty="0" smtClean="0">
                <a:solidFill>
                  <a:schemeClr val="bg1"/>
                </a:solidFill>
              </a:defRPr>
            </a:lvl1pPr>
          </a:lstStyle>
          <a:p>
            <a:pPr marL="0" lvl="0" indent="0">
              <a:buClr>
                <a:schemeClr val="accent4"/>
              </a:buClr>
              <a:buNone/>
            </a:pPr>
            <a:r>
              <a:rPr lang="en-US" dirty="0"/>
              <a:t>Click to edit Master text styles</a:t>
            </a:r>
          </a:p>
        </p:txBody>
      </p:sp>
    </p:spTree>
    <p:extLst>
      <p:ext uri="{BB962C8B-B14F-4D97-AF65-F5344CB8AC3E}">
        <p14:creationId xmlns:p14="http://schemas.microsoft.com/office/powerpoint/2010/main" val="106576159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_Full Photo with Quote">
    <p:spTree>
      <p:nvGrpSpPr>
        <p:cNvPr id="1" name=""/>
        <p:cNvGrpSpPr/>
        <p:nvPr/>
      </p:nvGrpSpPr>
      <p:grpSpPr>
        <a:xfrm>
          <a:off x="0" y="0"/>
          <a:ext cx="0" cy="0"/>
          <a:chOff x="0" y="0"/>
          <a:chExt cx="0" cy="0"/>
        </a:xfrm>
      </p:grpSpPr>
      <p:pic>
        <p:nvPicPr>
          <p:cNvPr id="5" name="Picture 4" descr="A blue and white rectangle&#10;&#10;Description automatically generated">
            <a:extLst>
              <a:ext uri="{FF2B5EF4-FFF2-40B4-BE49-F238E27FC236}">
                <a16:creationId xmlns:a16="http://schemas.microsoft.com/office/drawing/2014/main" id="{DB8270BA-D40A-7422-DA94-9A0E4882EF9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Footer Placeholder 4">
            <a:extLst>
              <a:ext uri="{FF2B5EF4-FFF2-40B4-BE49-F238E27FC236}">
                <a16:creationId xmlns:a16="http://schemas.microsoft.com/office/drawing/2014/main" id="{787D8A12-6F52-6986-267C-679AFDF739B7}"/>
              </a:ext>
            </a:extLst>
          </p:cNvPr>
          <p:cNvSpPr>
            <a:spLocks noGrp="1"/>
          </p:cNvSpPr>
          <p:nvPr>
            <p:ph type="ftr" sz="quarter" idx="3"/>
          </p:nvPr>
        </p:nvSpPr>
        <p:spPr>
          <a:xfrm>
            <a:off x="672734" y="6337453"/>
            <a:ext cx="4114800" cy="365125"/>
          </a:xfrm>
          <a:prstGeom prst="rect">
            <a:avLst/>
          </a:prstGeom>
          <a:noFill/>
        </p:spPr>
        <p:txBody>
          <a:bodyPr vert="horz" lIns="0" tIns="45720" rIns="182880" bIns="45720" rtlCol="0" anchor="ctr"/>
          <a:lstStyle>
            <a:lvl1pPr algn="l">
              <a:defRPr sz="900">
                <a:solidFill>
                  <a:schemeClr val="tx1"/>
                </a:solidFill>
              </a:defRPr>
            </a:lvl1pPr>
          </a:lstStyle>
          <a:p>
            <a:r>
              <a:rPr lang="en-US"/>
              <a:t>|  Airia</a:t>
            </a:r>
            <a:endParaRPr lang="en-US" dirty="0"/>
          </a:p>
        </p:txBody>
      </p:sp>
      <p:sp>
        <p:nvSpPr>
          <p:cNvPr id="3" name="Slide Number Placeholder 5">
            <a:extLst>
              <a:ext uri="{FF2B5EF4-FFF2-40B4-BE49-F238E27FC236}">
                <a16:creationId xmlns:a16="http://schemas.microsoft.com/office/drawing/2014/main" id="{D5DAA4C8-602E-10DC-7D98-7F901E67F5E3}"/>
              </a:ext>
            </a:extLst>
          </p:cNvPr>
          <p:cNvSpPr>
            <a:spLocks noGrp="1"/>
          </p:cNvSpPr>
          <p:nvPr>
            <p:ph type="sldNum" sz="quarter" idx="4"/>
          </p:nvPr>
        </p:nvSpPr>
        <p:spPr>
          <a:xfrm>
            <a:off x="248206" y="6337453"/>
            <a:ext cx="334801" cy="365125"/>
          </a:xfrm>
          <a:prstGeom prst="rect">
            <a:avLst/>
          </a:prstGeom>
          <a:noFill/>
        </p:spPr>
        <p:txBody>
          <a:bodyPr vert="horz" wrap="none" lIns="0" tIns="45720" rIns="0" bIns="45720" rtlCol="0" anchor="ctr"/>
          <a:lstStyle>
            <a:lvl1pPr algn="r">
              <a:defRPr sz="800">
                <a:solidFill>
                  <a:schemeClr val="tx1"/>
                </a:solidFill>
              </a:defRPr>
            </a:lvl1pPr>
          </a:lstStyle>
          <a:p>
            <a:fld id="{6DEBB7FB-BA25-4EF9-BA52-2B8D79D1F7CA}" type="slidenum">
              <a:rPr lang="en-US" smtClean="0"/>
              <a:pPr/>
              <a:t>‹#›</a:t>
            </a:fld>
            <a:endParaRPr lang="en-US" dirty="0"/>
          </a:p>
        </p:txBody>
      </p:sp>
      <p:sp>
        <p:nvSpPr>
          <p:cNvPr id="7" name="Footer Placeholder 4">
            <a:extLst>
              <a:ext uri="{FF2B5EF4-FFF2-40B4-BE49-F238E27FC236}">
                <a16:creationId xmlns:a16="http://schemas.microsoft.com/office/drawing/2014/main" id="{B7745EDA-9F13-B320-6844-B9D441428E0C}"/>
              </a:ext>
            </a:extLst>
          </p:cNvPr>
          <p:cNvSpPr txBox="1">
            <a:spLocks/>
          </p:cNvSpPr>
          <p:nvPr userDrawn="1"/>
        </p:nvSpPr>
        <p:spPr>
          <a:xfrm>
            <a:off x="672734" y="6337453"/>
            <a:ext cx="4114800" cy="365125"/>
          </a:xfrm>
          <a:prstGeom prst="rect">
            <a:avLst/>
          </a:prstGeom>
        </p:spPr>
        <p:txBody>
          <a:bodyPr vert="horz" lIns="0" tIns="45720" rIns="182880" bIns="45720" rtlCol="0" anchor="ctr"/>
          <a:lstStyle>
            <a:defPPr>
              <a:defRPr lang="en-US"/>
            </a:defPPr>
            <a:lvl1pPr marL="0" algn="l" defTabSz="914400" rtl="0" eaLnBrk="1" latinLnBrk="0" hangingPunct="1">
              <a:defRPr sz="900"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tx1"/>
                </a:solidFill>
              </a:rPr>
              <a:t>|  Airia</a:t>
            </a:r>
            <a:endParaRPr lang="en-US" dirty="0">
              <a:solidFill>
                <a:schemeClr val="tx1"/>
              </a:solidFill>
            </a:endParaRPr>
          </a:p>
        </p:txBody>
      </p:sp>
      <p:sp>
        <p:nvSpPr>
          <p:cNvPr id="9" name="Slide Number Placeholder 5">
            <a:extLst>
              <a:ext uri="{FF2B5EF4-FFF2-40B4-BE49-F238E27FC236}">
                <a16:creationId xmlns:a16="http://schemas.microsoft.com/office/drawing/2014/main" id="{EB7574A6-BC77-AD74-5E78-BC6834078099}"/>
              </a:ext>
            </a:extLst>
          </p:cNvPr>
          <p:cNvSpPr txBox="1">
            <a:spLocks/>
          </p:cNvSpPr>
          <p:nvPr userDrawn="1"/>
        </p:nvSpPr>
        <p:spPr>
          <a:xfrm>
            <a:off x="248206" y="6337453"/>
            <a:ext cx="334801" cy="365125"/>
          </a:xfrm>
          <a:prstGeom prst="rect">
            <a:avLst/>
          </a:prstGeom>
        </p:spPr>
        <p:txBody>
          <a:bodyPr vert="horz" wrap="none" lIns="0" tIns="45720" rIns="0" bIns="45720" rtlCol="0" anchor="ctr"/>
          <a:lstStyle>
            <a:defPPr>
              <a:defRPr lang="en-US"/>
            </a:defPPr>
            <a:lvl1pPr marL="0" algn="r" defTabSz="914400" rtl="0" eaLnBrk="1" latinLnBrk="0" hangingPunct="1">
              <a:defRPr sz="800"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DEBB7FB-BA25-4EF9-BA52-2B8D79D1F7CA}" type="slidenum">
              <a:rPr lang="en-US" smtClean="0">
                <a:solidFill>
                  <a:schemeClr val="tx1"/>
                </a:solidFill>
              </a:rPr>
              <a:pPr/>
              <a:t>‹#›</a:t>
            </a:fld>
            <a:endParaRPr lang="en-US" dirty="0">
              <a:solidFill>
                <a:schemeClr val="tx1"/>
              </a:solidFill>
            </a:endParaRPr>
          </a:p>
        </p:txBody>
      </p:sp>
      <p:sp>
        <p:nvSpPr>
          <p:cNvPr id="11" name="Rectangle 10">
            <a:extLst>
              <a:ext uri="{FF2B5EF4-FFF2-40B4-BE49-F238E27FC236}">
                <a16:creationId xmlns:a16="http://schemas.microsoft.com/office/drawing/2014/main" id="{B0033A87-BD5F-FBFA-1F2E-0AEE79CEE298}"/>
              </a:ext>
            </a:extLst>
          </p:cNvPr>
          <p:cNvSpPr/>
          <p:nvPr userDrawn="1"/>
        </p:nvSpPr>
        <p:spPr>
          <a:xfrm>
            <a:off x="0" y="6737877"/>
            <a:ext cx="12192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pic>
        <p:nvPicPr>
          <p:cNvPr id="12" name="Graphic 11">
            <a:extLst>
              <a:ext uri="{FF2B5EF4-FFF2-40B4-BE49-F238E27FC236}">
                <a16:creationId xmlns:a16="http://schemas.microsoft.com/office/drawing/2014/main" id="{C076BCD8-8B6D-2BD2-BC37-F84522285858}"/>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082427" y="6367512"/>
            <a:ext cx="767105" cy="292230"/>
          </a:xfrm>
          <a:prstGeom prst="rect">
            <a:avLst/>
          </a:prstGeom>
        </p:spPr>
      </p:pic>
      <p:sp>
        <p:nvSpPr>
          <p:cNvPr id="13" name="Freeform 17">
            <a:extLst>
              <a:ext uri="{FF2B5EF4-FFF2-40B4-BE49-F238E27FC236}">
                <a16:creationId xmlns:a16="http://schemas.microsoft.com/office/drawing/2014/main" id="{E488B0CE-BB2D-6659-A5EE-B36C709E0210}"/>
              </a:ext>
            </a:extLst>
          </p:cNvPr>
          <p:cNvSpPr>
            <a:spLocks noEditPoints="1"/>
          </p:cNvSpPr>
          <p:nvPr userDrawn="1"/>
        </p:nvSpPr>
        <p:spPr bwMode="auto">
          <a:xfrm flipH="1">
            <a:off x="2240935" y="2035154"/>
            <a:ext cx="601663" cy="473075"/>
          </a:xfrm>
          <a:custGeom>
            <a:avLst/>
            <a:gdLst>
              <a:gd name="T0" fmla="*/ 64 w 253"/>
              <a:gd name="T1" fmla="*/ 100 h 202"/>
              <a:gd name="T2" fmla="*/ 0 w 253"/>
              <a:gd name="T3" fmla="*/ 42 h 202"/>
              <a:gd name="T4" fmla="*/ 56 w 253"/>
              <a:gd name="T5" fmla="*/ 0 h 202"/>
              <a:gd name="T6" fmla="*/ 86 w 253"/>
              <a:gd name="T7" fmla="*/ 7 h 202"/>
              <a:gd name="T8" fmla="*/ 118 w 253"/>
              <a:gd name="T9" fmla="*/ 69 h 202"/>
              <a:gd name="T10" fmla="*/ 111 w 253"/>
              <a:gd name="T11" fmla="*/ 108 h 202"/>
              <a:gd name="T12" fmla="*/ 67 w 253"/>
              <a:gd name="T13" fmla="*/ 174 h 202"/>
              <a:gd name="T14" fmla="*/ 18 w 253"/>
              <a:gd name="T15" fmla="*/ 202 h 202"/>
              <a:gd name="T16" fmla="*/ 10 w 253"/>
              <a:gd name="T17" fmla="*/ 197 h 202"/>
              <a:gd name="T18" fmla="*/ 25 w 253"/>
              <a:gd name="T19" fmla="*/ 175 h 202"/>
              <a:gd name="T20" fmla="*/ 47 w 253"/>
              <a:gd name="T21" fmla="*/ 152 h 202"/>
              <a:gd name="T22" fmla="*/ 64 w 253"/>
              <a:gd name="T23" fmla="*/ 100 h 202"/>
              <a:gd name="T24" fmla="*/ 199 w 253"/>
              <a:gd name="T25" fmla="*/ 100 h 202"/>
              <a:gd name="T26" fmla="*/ 135 w 253"/>
              <a:gd name="T27" fmla="*/ 42 h 202"/>
              <a:gd name="T28" fmla="*/ 191 w 253"/>
              <a:gd name="T29" fmla="*/ 0 h 202"/>
              <a:gd name="T30" fmla="*/ 221 w 253"/>
              <a:gd name="T31" fmla="*/ 7 h 202"/>
              <a:gd name="T32" fmla="*/ 253 w 253"/>
              <a:gd name="T33" fmla="*/ 69 h 202"/>
              <a:gd name="T34" fmla="*/ 246 w 253"/>
              <a:gd name="T35" fmla="*/ 108 h 202"/>
              <a:gd name="T36" fmla="*/ 202 w 253"/>
              <a:gd name="T37" fmla="*/ 174 h 202"/>
              <a:gd name="T38" fmla="*/ 153 w 253"/>
              <a:gd name="T39" fmla="*/ 202 h 202"/>
              <a:gd name="T40" fmla="*/ 145 w 253"/>
              <a:gd name="T41" fmla="*/ 197 h 202"/>
              <a:gd name="T42" fmla="*/ 160 w 253"/>
              <a:gd name="T43" fmla="*/ 175 h 202"/>
              <a:gd name="T44" fmla="*/ 182 w 253"/>
              <a:gd name="T45" fmla="*/ 152 h 202"/>
              <a:gd name="T46" fmla="*/ 199 w 253"/>
              <a:gd name="T47" fmla="*/ 10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3" h="202">
                <a:moveTo>
                  <a:pt x="64" y="100"/>
                </a:moveTo>
                <a:cubicBezTo>
                  <a:pt x="21" y="100"/>
                  <a:pt x="0" y="81"/>
                  <a:pt x="0" y="42"/>
                </a:cubicBezTo>
                <a:cubicBezTo>
                  <a:pt x="6" y="14"/>
                  <a:pt x="25" y="0"/>
                  <a:pt x="56" y="0"/>
                </a:cubicBezTo>
                <a:cubicBezTo>
                  <a:pt x="67" y="0"/>
                  <a:pt x="77" y="2"/>
                  <a:pt x="86" y="7"/>
                </a:cubicBezTo>
                <a:cubicBezTo>
                  <a:pt x="107" y="18"/>
                  <a:pt x="118" y="39"/>
                  <a:pt x="118" y="69"/>
                </a:cubicBezTo>
                <a:cubicBezTo>
                  <a:pt x="118" y="81"/>
                  <a:pt x="116" y="94"/>
                  <a:pt x="111" y="108"/>
                </a:cubicBezTo>
                <a:cubicBezTo>
                  <a:pt x="102" y="134"/>
                  <a:pt x="88" y="156"/>
                  <a:pt x="67" y="174"/>
                </a:cubicBezTo>
                <a:cubicBezTo>
                  <a:pt x="47" y="193"/>
                  <a:pt x="30" y="202"/>
                  <a:pt x="18" y="202"/>
                </a:cubicBezTo>
                <a:cubicBezTo>
                  <a:pt x="13" y="202"/>
                  <a:pt x="11" y="200"/>
                  <a:pt x="10" y="197"/>
                </a:cubicBezTo>
                <a:cubicBezTo>
                  <a:pt x="10" y="190"/>
                  <a:pt x="15" y="183"/>
                  <a:pt x="25" y="175"/>
                </a:cubicBezTo>
                <a:cubicBezTo>
                  <a:pt x="35" y="166"/>
                  <a:pt x="42" y="159"/>
                  <a:pt x="47" y="152"/>
                </a:cubicBezTo>
                <a:cubicBezTo>
                  <a:pt x="58" y="133"/>
                  <a:pt x="64" y="115"/>
                  <a:pt x="64" y="100"/>
                </a:cubicBezTo>
                <a:close/>
                <a:moveTo>
                  <a:pt x="199" y="100"/>
                </a:moveTo>
                <a:cubicBezTo>
                  <a:pt x="157" y="100"/>
                  <a:pt x="135" y="81"/>
                  <a:pt x="135" y="42"/>
                </a:cubicBezTo>
                <a:cubicBezTo>
                  <a:pt x="141" y="14"/>
                  <a:pt x="160" y="0"/>
                  <a:pt x="191" y="0"/>
                </a:cubicBezTo>
                <a:cubicBezTo>
                  <a:pt x="202" y="0"/>
                  <a:pt x="212" y="2"/>
                  <a:pt x="221" y="7"/>
                </a:cubicBezTo>
                <a:cubicBezTo>
                  <a:pt x="243" y="18"/>
                  <a:pt x="253" y="39"/>
                  <a:pt x="253" y="69"/>
                </a:cubicBezTo>
                <a:cubicBezTo>
                  <a:pt x="253" y="81"/>
                  <a:pt x="251" y="94"/>
                  <a:pt x="246" y="108"/>
                </a:cubicBezTo>
                <a:cubicBezTo>
                  <a:pt x="238" y="134"/>
                  <a:pt x="223" y="156"/>
                  <a:pt x="202" y="174"/>
                </a:cubicBezTo>
                <a:cubicBezTo>
                  <a:pt x="182" y="193"/>
                  <a:pt x="165" y="202"/>
                  <a:pt x="153" y="202"/>
                </a:cubicBezTo>
                <a:cubicBezTo>
                  <a:pt x="149" y="202"/>
                  <a:pt x="146" y="200"/>
                  <a:pt x="145" y="197"/>
                </a:cubicBezTo>
                <a:cubicBezTo>
                  <a:pt x="145" y="190"/>
                  <a:pt x="150" y="183"/>
                  <a:pt x="160" y="175"/>
                </a:cubicBezTo>
                <a:cubicBezTo>
                  <a:pt x="170" y="166"/>
                  <a:pt x="177" y="159"/>
                  <a:pt x="182" y="152"/>
                </a:cubicBezTo>
                <a:cubicBezTo>
                  <a:pt x="193" y="133"/>
                  <a:pt x="199" y="115"/>
                  <a:pt x="199" y="10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solidFill>
                <a:schemeClr val="lt1"/>
              </a:solidFill>
            </a:endParaRPr>
          </a:p>
        </p:txBody>
      </p:sp>
      <p:sp>
        <p:nvSpPr>
          <p:cNvPr id="14" name="Text Placeholder 4">
            <a:extLst>
              <a:ext uri="{FF2B5EF4-FFF2-40B4-BE49-F238E27FC236}">
                <a16:creationId xmlns:a16="http://schemas.microsoft.com/office/drawing/2014/main" id="{9C03ADB3-C879-7CF1-DBF7-DDCD0B541566}"/>
              </a:ext>
            </a:extLst>
          </p:cNvPr>
          <p:cNvSpPr>
            <a:spLocks noGrp="1"/>
          </p:cNvSpPr>
          <p:nvPr>
            <p:ph type="body" sz="quarter" idx="14"/>
          </p:nvPr>
        </p:nvSpPr>
        <p:spPr>
          <a:xfrm>
            <a:off x="3443136" y="1915886"/>
            <a:ext cx="6377804" cy="2208160"/>
          </a:xfrm>
        </p:spPr>
        <p:txBody>
          <a:bodyPr/>
          <a:lstStyle>
            <a:lvl1pPr marL="0" indent="0">
              <a:buNone/>
              <a:defRPr lang="en-US" sz="2800" kern="1200" dirty="0" smtClean="0">
                <a:solidFill>
                  <a:schemeClr val="tx1"/>
                </a:solidFill>
                <a:latin typeface="+mn-lt"/>
                <a:ea typeface="+mn-ea"/>
                <a:cs typeface="+mn-cs"/>
              </a:defRPr>
            </a:lvl1pPr>
            <a:lvl2pPr>
              <a:defRPr lang="en-US" sz="2800" kern="1200" dirty="0" smtClean="0">
                <a:solidFill>
                  <a:schemeClr val="bg1"/>
                </a:solidFill>
                <a:latin typeface="+mn-lt"/>
                <a:ea typeface="+mn-ea"/>
                <a:cs typeface="+mn-cs"/>
              </a:defRPr>
            </a:lvl2pPr>
            <a:lvl3pPr>
              <a:defRPr lang="en-US" sz="2800" kern="1200" dirty="0" smtClean="0">
                <a:solidFill>
                  <a:schemeClr val="bg1"/>
                </a:solidFill>
                <a:latin typeface="+mn-lt"/>
                <a:ea typeface="+mn-ea"/>
                <a:cs typeface="+mn-cs"/>
              </a:defRPr>
            </a:lvl3pPr>
            <a:lvl4pPr>
              <a:defRPr lang="en-US" sz="2800" kern="1200" dirty="0" smtClean="0">
                <a:solidFill>
                  <a:schemeClr val="bg1"/>
                </a:solidFill>
                <a:latin typeface="+mn-lt"/>
                <a:ea typeface="+mn-ea"/>
                <a:cs typeface="+mn-cs"/>
              </a:defRPr>
            </a:lvl4pPr>
            <a:lvl5pPr>
              <a:defRPr lang="en-US" sz="2800" kern="1200" dirty="0">
                <a:solidFill>
                  <a:schemeClr val="bg1"/>
                </a:solidFill>
                <a:latin typeface="+mn-lt"/>
                <a:ea typeface="+mn-ea"/>
                <a:cs typeface="+mn-cs"/>
              </a:defRPr>
            </a:lvl5pPr>
          </a:lstStyle>
          <a:p>
            <a:pPr lvl="0"/>
            <a:r>
              <a:rPr lang="en-US" dirty="0"/>
              <a:t>Click to edit Master text styles</a:t>
            </a:r>
          </a:p>
        </p:txBody>
      </p:sp>
      <p:sp>
        <p:nvSpPr>
          <p:cNvPr id="15" name="Text Placeholder 4">
            <a:extLst>
              <a:ext uri="{FF2B5EF4-FFF2-40B4-BE49-F238E27FC236}">
                <a16:creationId xmlns:a16="http://schemas.microsoft.com/office/drawing/2014/main" id="{90A55F23-225C-DAC6-070F-1347356E5C45}"/>
              </a:ext>
            </a:extLst>
          </p:cNvPr>
          <p:cNvSpPr>
            <a:spLocks noGrp="1"/>
          </p:cNvSpPr>
          <p:nvPr>
            <p:ph type="body" sz="quarter" idx="15"/>
          </p:nvPr>
        </p:nvSpPr>
        <p:spPr>
          <a:xfrm>
            <a:off x="3443136" y="4240984"/>
            <a:ext cx="6377804" cy="410097"/>
          </a:xfrm>
        </p:spPr>
        <p:txBody>
          <a:bodyPr/>
          <a:lstStyle>
            <a:lvl1pPr>
              <a:defRPr lang="en-US" sz="1600" dirty="0" smtClean="0">
                <a:solidFill>
                  <a:schemeClr val="tx1"/>
                </a:solidFill>
              </a:defRPr>
            </a:lvl1pPr>
          </a:lstStyle>
          <a:p>
            <a:pPr marL="0" lvl="0" indent="0">
              <a:buClr>
                <a:schemeClr val="accent4"/>
              </a:buClr>
              <a:buNone/>
            </a:pPr>
            <a:r>
              <a:rPr lang="en-US" dirty="0"/>
              <a:t>Click to edit Master text styles</a:t>
            </a:r>
          </a:p>
        </p:txBody>
      </p:sp>
    </p:spTree>
    <p:extLst>
      <p:ext uri="{BB962C8B-B14F-4D97-AF65-F5344CB8AC3E}">
        <p14:creationId xmlns:p14="http://schemas.microsoft.com/office/powerpoint/2010/main" val="105128375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Left Photo with Quote">
    <p:spTree>
      <p:nvGrpSpPr>
        <p:cNvPr id="1" name=""/>
        <p:cNvGrpSpPr/>
        <p:nvPr/>
      </p:nvGrpSpPr>
      <p:grpSpPr>
        <a:xfrm>
          <a:off x="0" y="0"/>
          <a:ext cx="0" cy="0"/>
          <a:chOff x="0" y="0"/>
          <a:chExt cx="0" cy="0"/>
        </a:xfrm>
      </p:grpSpPr>
      <p:pic>
        <p:nvPicPr>
          <p:cNvPr id="7" name="Picture 6" descr="A blue and white gradient&#10;&#10;Description automatically generated">
            <a:extLst>
              <a:ext uri="{FF2B5EF4-FFF2-40B4-BE49-F238E27FC236}">
                <a16:creationId xmlns:a16="http://schemas.microsoft.com/office/drawing/2014/main" id="{00680429-F2C6-9984-22E2-B7AA7A4B504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5203962" y="1660355"/>
            <a:ext cx="5107959" cy="3947060"/>
          </a:xfrm>
          <a:prstGeom prst="rect">
            <a:avLst/>
          </a:prstGeom>
        </p:spPr>
      </p:pic>
      <p:sp>
        <p:nvSpPr>
          <p:cNvPr id="10" name="Picture Placeholder 5">
            <a:extLst>
              <a:ext uri="{FF2B5EF4-FFF2-40B4-BE49-F238E27FC236}">
                <a16:creationId xmlns:a16="http://schemas.microsoft.com/office/drawing/2014/main" id="{BC8D2B6F-C8E0-4FAB-901C-A703B33E1609}"/>
              </a:ext>
            </a:extLst>
          </p:cNvPr>
          <p:cNvSpPr>
            <a:spLocks noGrp="1"/>
          </p:cNvSpPr>
          <p:nvPr>
            <p:ph type="pic" sz="quarter" idx="13"/>
          </p:nvPr>
        </p:nvSpPr>
        <p:spPr>
          <a:xfrm>
            <a:off x="0" y="1"/>
            <a:ext cx="5158245" cy="6858000"/>
          </a:xfrm>
        </p:spPr>
        <p:txBody>
          <a:bodyPr anchor="ctr">
            <a:normAutofit/>
          </a:bodyPr>
          <a:lstStyle>
            <a:lvl1pPr marL="0" indent="0" algn="ctr">
              <a:buNone/>
              <a:defRPr sz="2800"/>
            </a:lvl1pPr>
          </a:lstStyle>
          <a:p>
            <a:endParaRPr lang="en-US"/>
          </a:p>
        </p:txBody>
      </p:sp>
      <p:sp>
        <p:nvSpPr>
          <p:cNvPr id="24" name="Freeform 17">
            <a:extLst>
              <a:ext uri="{FF2B5EF4-FFF2-40B4-BE49-F238E27FC236}">
                <a16:creationId xmlns:a16="http://schemas.microsoft.com/office/drawing/2014/main" id="{2C217B42-AA84-455E-9886-1C2DA2DC0E4F}"/>
              </a:ext>
            </a:extLst>
          </p:cNvPr>
          <p:cNvSpPr>
            <a:spLocks noEditPoints="1"/>
          </p:cNvSpPr>
          <p:nvPr userDrawn="1"/>
        </p:nvSpPr>
        <p:spPr bwMode="auto">
          <a:xfrm flipH="1">
            <a:off x="5494337" y="2186630"/>
            <a:ext cx="601663" cy="473075"/>
          </a:xfrm>
          <a:custGeom>
            <a:avLst/>
            <a:gdLst>
              <a:gd name="T0" fmla="*/ 64 w 253"/>
              <a:gd name="T1" fmla="*/ 100 h 202"/>
              <a:gd name="T2" fmla="*/ 0 w 253"/>
              <a:gd name="T3" fmla="*/ 42 h 202"/>
              <a:gd name="T4" fmla="*/ 56 w 253"/>
              <a:gd name="T5" fmla="*/ 0 h 202"/>
              <a:gd name="T6" fmla="*/ 86 w 253"/>
              <a:gd name="T7" fmla="*/ 7 h 202"/>
              <a:gd name="T8" fmla="*/ 118 w 253"/>
              <a:gd name="T9" fmla="*/ 69 h 202"/>
              <a:gd name="T10" fmla="*/ 111 w 253"/>
              <a:gd name="T11" fmla="*/ 108 h 202"/>
              <a:gd name="T12" fmla="*/ 67 w 253"/>
              <a:gd name="T13" fmla="*/ 174 h 202"/>
              <a:gd name="T14" fmla="*/ 18 w 253"/>
              <a:gd name="T15" fmla="*/ 202 h 202"/>
              <a:gd name="T16" fmla="*/ 10 w 253"/>
              <a:gd name="T17" fmla="*/ 197 h 202"/>
              <a:gd name="T18" fmla="*/ 25 w 253"/>
              <a:gd name="T19" fmla="*/ 175 h 202"/>
              <a:gd name="T20" fmla="*/ 47 w 253"/>
              <a:gd name="T21" fmla="*/ 152 h 202"/>
              <a:gd name="T22" fmla="*/ 64 w 253"/>
              <a:gd name="T23" fmla="*/ 100 h 202"/>
              <a:gd name="T24" fmla="*/ 199 w 253"/>
              <a:gd name="T25" fmla="*/ 100 h 202"/>
              <a:gd name="T26" fmla="*/ 135 w 253"/>
              <a:gd name="T27" fmla="*/ 42 h 202"/>
              <a:gd name="T28" fmla="*/ 191 w 253"/>
              <a:gd name="T29" fmla="*/ 0 h 202"/>
              <a:gd name="T30" fmla="*/ 221 w 253"/>
              <a:gd name="T31" fmla="*/ 7 h 202"/>
              <a:gd name="T32" fmla="*/ 253 w 253"/>
              <a:gd name="T33" fmla="*/ 69 h 202"/>
              <a:gd name="T34" fmla="*/ 246 w 253"/>
              <a:gd name="T35" fmla="*/ 108 h 202"/>
              <a:gd name="T36" fmla="*/ 202 w 253"/>
              <a:gd name="T37" fmla="*/ 174 h 202"/>
              <a:gd name="T38" fmla="*/ 153 w 253"/>
              <a:gd name="T39" fmla="*/ 202 h 202"/>
              <a:gd name="T40" fmla="*/ 145 w 253"/>
              <a:gd name="T41" fmla="*/ 197 h 202"/>
              <a:gd name="T42" fmla="*/ 160 w 253"/>
              <a:gd name="T43" fmla="*/ 175 h 202"/>
              <a:gd name="T44" fmla="*/ 182 w 253"/>
              <a:gd name="T45" fmla="*/ 152 h 202"/>
              <a:gd name="T46" fmla="*/ 199 w 253"/>
              <a:gd name="T47" fmla="*/ 10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3" h="202">
                <a:moveTo>
                  <a:pt x="64" y="100"/>
                </a:moveTo>
                <a:cubicBezTo>
                  <a:pt x="21" y="100"/>
                  <a:pt x="0" y="81"/>
                  <a:pt x="0" y="42"/>
                </a:cubicBezTo>
                <a:cubicBezTo>
                  <a:pt x="6" y="14"/>
                  <a:pt x="25" y="0"/>
                  <a:pt x="56" y="0"/>
                </a:cubicBezTo>
                <a:cubicBezTo>
                  <a:pt x="67" y="0"/>
                  <a:pt x="77" y="2"/>
                  <a:pt x="86" y="7"/>
                </a:cubicBezTo>
                <a:cubicBezTo>
                  <a:pt x="107" y="18"/>
                  <a:pt x="118" y="39"/>
                  <a:pt x="118" y="69"/>
                </a:cubicBezTo>
                <a:cubicBezTo>
                  <a:pt x="118" y="81"/>
                  <a:pt x="116" y="94"/>
                  <a:pt x="111" y="108"/>
                </a:cubicBezTo>
                <a:cubicBezTo>
                  <a:pt x="102" y="134"/>
                  <a:pt x="88" y="156"/>
                  <a:pt x="67" y="174"/>
                </a:cubicBezTo>
                <a:cubicBezTo>
                  <a:pt x="47" y="193"/>
                  <a:pt x="30" y="202"/>
                  <a:pt x="18" y="202"/>
                </a:cubicBezTo>
                <a:cubicBezTo>
                  <a:pt x="13" y="202"/>
                  <a:pt x="11" y="200"/>
                  <a:pt x="10" y="197"/>
                </a:cubicBezTo>
                <a:cubicBezTo>
                  <a:pt x="10" y="190"/>
                  <a:pt x="15" y="183"/>
                  <a:pt x="25" y="175"/>
                </a:cubicBezTo>
                <a:cubicBezTo>
                  <a:pt x="35" y="166"/>
                  <a:pt x="42" y="159"/>
                  <a:pt x="47" y="152"/>
                </a:cubicBezTo>
                <a:cubicBezTo>
                  <a:pt x="58" y="133"/>
                  <a:pt x="64" y="115"/>
                  <a:pt x="64" y="100"/>
                </a:cubicBezTo>
                <a:close/>
                <a:moveTo>
                  <a:pt x="199" y="100"/>
                </a:moveTo>
                <a:cubicBezTo>
                  <a:pt x="157" y="100"/>
                  <a:pt x="135" y="81"/>
                  <a:pt x="135" y="42"/>
                </a:cubicBezTo>
                <a:cubicBezTo>
                  <a:pt x="141" y="14"/>
                  <a:pt x="160" y="0"/>
                  <a:pt x="191" y="0"/>
                </a:cubicBezTo>
                <a:cubicBezTo>
                  <a:pt x="202" y="0"/>
                  <a:pt x="212" y="2"/>
                  <a:pt x="221" y="7"/>
                </a:cubicBezTo>
                <a:cubicBezTo>
                  <a:pt x="243" y="18"/>
                  <a:pt x="253" y="39"/>
                  <a:pt x="253" y="69"/>
                </a:cubicBezTo>
                <a:cubicBezTo>
                  <a:pt x="253" y="81"/>
                  <a:pt x="251" y="94"/>
                  <a:pt x="246" y="108"/>
                </a:cubicBezTo>
                <a:cubicBezTo>
                  <a:pt x="238" y="134"/>
                  <a:pt x="223" y="156"/>
                  <a:pt x="202" y="174"/>
                </a:cubicBezTo>
                <a:cubicBezTo>
                  <a:pt x="182" y="193"/>
                  <a:pt x="165" y="202"/>
                  <a:pt x="153" y="202"/>
                </a:cubicBezTo>
                <a:cubicBezTo>
                  <a:pt x="149" y="202"/>
                  <a:pt x="146" y="200"/>
                  <a:pt x="145" y="197"/>
                </a:cubicBezTo>
                <a:cubicBezTo>
                  <a:pt x="145" y="190"/>
                  <a:pt x="150" y="183"/>
                  <a:pt x="160" y="175"/>
                </a:cubicBezTo>
                <a:cubicBezTo>
                  <a:pt x="170" y="166"/>
                  <a:pt x="177" y="159"/>
                  <a:pt x="182" y="152"/>
                </a:cubicBezTo>
                <a:cubicBezTo>
                  <a:pt x="193" y="133"/>
                  <a:pt x="199" y="115"/>
                  <a:pt x="199" y="10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solidFill>
                <a:schemeClr val="lt1"/>
              </a:solidFill>
            </a:endParaRPr>
          </a:p>
        </p:txBody>
      </p:sp>
      <p:sp>
        <p:nvSpPr>
          <p:cNvPr id="8" name="Text Placeholder 4">
            <a:extLst>
              <a:ext uri="{FF2B5EF4-FFF2-40B4-BE49-F238E27FC236}">
                <a16:creationId xmlns:a16="http://schemas.microsoft.com/office/drawing/2014/main" id="{5DE07E97-441E-4035-AFC1-7CF1ABFA9EE0}"/>
              </a:ext>
            </a:extLst>
          </p:cNvPr>
          <p:cNvSpPr>
            <a:spLocks noGrp="1"/>
          </p:cNvSpPr>
          <p:nvPr>
            <p:ph type="body" sz="quarter" idx="10"/>
          </p:nvPr>
        </p:nvSpPr>
        <p:spPr>
          <a:xfrm>
            <a:off x="6506104" y="2186630"/>
            <a:ext cx="4934530" cy="2208160"/>
          </a:xfrm>
        </p:spPr>
        <p:txBody>
          <a:bodyPr/>
          <a:lstStyle>
            <a:lvl1pPr marL="0" indent="0">
              <a:buNone/>
              <a:defRPr lang="en-US" sz="2800" kern="1200" dirty="0" smtClean="0">
                <a:solidFill>
                  <a:schemeClr val="tx1"/>
                </a:solidFill>
                <a:latin typeface="+mn-lt"/>
                <a:ea typeface="+mn-ea"/>
                <a:cs typeface="+mn-cs"/>
              </a:defRPr>
            </a:lvl1pPr>
            <a:lvl2pPr>
              <a:defRPr lang="en-US" sz="2800" kern="1200" dirty="0" smtClean="0">
                <a:solidFill>
                  <a:schemeClr val="bg1"/>
                </a:solidFill>
                <a:latin typeface="+mn-lt"/>
                <a:ea typeface="+mn-ea"/>
                <a:cs typeface="+mn-cs"/>
              </a:defRPr>
            </a:lvl2pPr>
            <a:lvl3pPr>
              <a:defRPr lang="en-US" sz="2800" kern="1200" dirty="0" smtClean="0">
                <a:solidFill>
                  <a:schemeClr val="bg1"/>
                </a:solidFill>
                <a:latin typeface="+mn-lt"/>
                <a:ea typeface="+mn-ea"/>
                <a:cs typeface="+mn-cs"/>
              </a:defRPr>
            </a:lvl3pPr>
            <a:lvl4pPr>
              <a:defRPr lang="en-US" sz="2800" kern="1200" dirty="0" smtClean="0">
                <a:solidFill>
                  <a:schemeClr val="bg1"/>
                </a:solidFill>
                <a:latin typeface="+mn-lt"/>
                <a:ea typeface="+mn-ea"/>
                <a:cs typeface="+mn-cs"/>
              </a:defRPr>
            </a:lvl4pPr>
            <a:lvl5pPr>
              <a:defRPr lang="en-US" sz="2800" kern="1200" dirty="0">
                <a:solidFill>
                  <a:schemeClr val="bg1"/>
                </a:solidFill>
                <a:latin typeface="+mn-lt"/>
                <a:ea typeface="+mn-ea"/>
                <a:cs typeface="+mn-cs"/>
              </a:defRPr>
            </a:lvl5pPr>
          </a:lstStyle>
          <a:p>
            <a:pPr lvl="0"/>
            <a:r>
              <a:rPr lang="en-US" dirty="0"/>
              <a:t>Click to edit Master text styles</a:t>
            </a:r>
          </a:p>
        </p:txBody>
      </p:sp>
      <p:sp>
        <p:nvSpPr>
          <p:cNvPr id="9" name="Text Placeholder 4">
            <a:extLst>
              <a:ext uri="{FF2B5EF4-FFF2-40B4-BE49-F238E27FC236}">
                <a16:creationId xmlns:a16="http://schemas.microsoft.com/office/drawing/2014/main" id="{C4307732-5B70-428F-AAEB-335C7F951ABC}"/>
              </a:ext>
            </a:extLst>
          </p:cNvPr>
          <p:cNvSpPr>
            <a:spLocks noGrp="1"/>
          </p:cNvSpPr>
          <p:nvPr>
            <p:ph type="body" sz="quarter" idx="11"/>
          </p:nvPr>
        </p:nvSpPr>
        <p:spPr>
          <a:xfrm>
            <a:off x="6506104" y="4609981"/>
            <a:ext cx="4934530" cy="410097"/>
          </a:xfrm>
        </p:spPr>
        <p:txBody>
          <a:bodyPr/>
          <a:lstStyle>
            <a:lvl1pPr marL="0" indent="0">
              <a:buNone/>
              <a:defRPr lang="en-US" sz="1600" dirty="0" smtClean="0">
                <a:solidFill>
                  <a:schemeClr val="tx1"/>
                </a:solidFill>
              </a:defRPr>
            </a:lvl1pPr>
          </a:lstStyle>
          <a:p>
            <a:pPr marL="228600" lvl="0" indent="-228600">
              <a:buClr>
                <a:schemeClr val="accent4"/>
              </a:buClr>
            </a:pPr>
            <a:r>
              <a:rPr lang="en-US" dirty="0"/>
              <a:t>Click to edit Master text styles</a:t>
            </a:r>
          </a:p>
        </p:txBody>
      </p:sp>
      <p:sp>
        <p:nvSpPr>
          <p:cNvPr id="2" name="Rectangle 1">
            <a:extLst>
              <a:ext uri="{FF2B5EF4-FFF2-40B4-BE49-F238E27FC236}">
                <a16:creationId xmlns:a16="http://schemas.microsoft.com/office/drawing/2014/main" id="{1F5B8754-DF4E-C277-D3D8-AE0E3E338C2A}"/>
              </a:ext>
            </a:extLst>
          </p:cNvPr>
          <p:cNvSpPr/>
          <p:nvPr userDrawn="1"/>
        </p:nvSpPr>
        <p:spPr>
          <a:xfrm>
            <a:off x="5158244" y="0"/>
            <a:ext cx="45719" cy="6734432"/>
          </a:xfrm>
          <a:prstGeom prst="rect">
            <a:avLst/>
          </a:prstGeom>
          <a:gradFill flip="none" rotWithShape="1">
            <a:gsLst>
              <a:gs pos="33000">
                <a:schemeClr val="accent1"/>
              </a:gs>
              <a:gs pos="71026">
                <a:schemeClr val="accent2"/>
              </a:gs>
              <a:gs pos="0">
                <a:schemeClr val="accent3"/>
              </a:gs>
              <a:gs pos="100000">
                <a:schemeClr val="accent3">
                  <a:lumMod val="20000"/>
                  <a:lumOff val="8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 name="Footer Placeholder 4">
            <a:extLst>
              <a:ext uri="{FF2B5EF4-FFF2-40B4-BE49-F238E27FC236}">
                <a16:creationId xmlns:a16="http://schemas.microsoft.com/office/drawing/2014/main" id="{E2D341D8-953E-2BB2-B75D-2FE1815DAD3D}"/>
              </a:ext>
            </a:extLst>
          </p:cNvPr>
          <p:cNvSpPr>
            <a:spLocks noGrp="1"/>
          </p:cNvSpPr>
          <p:nvPr>
            <p:ph type="ftr" sz="quarter" idx="3"/>
          </p:nvPr>
        </p:nvSpPr>
        <p:spPr>
          <a:xfrm>
            <a:off x="672734" y="6337453"/>
            <a:ext cx="4114800" cy="365125"/>
          </a:xfrm>
          <a:prstGeom prst="rect">
            <a:avLst/>
          </a:prstGeom>
          <a:noFill/>
        </p:spPr>
        <p:txBody>
          <a:bodyPr vert="horz" lIns="0" tIns="45720" rIns="182880" bIns="45720" rtlCol="0" anchor="ctr"/>
          <a:lstStyle>
            <a:lvl1pPr algn="l">
              <a:defRPr sz="900">
                <a:solidFill>
                  <a:schemeClr val="tx1">
                    <a:lumMod val="75000"/>
                    <a:lumOff val="25000"/>
                  </a:schemeClr>
                </a:solidFill>
              </a:defRPr>
            </a:lvl1pPr>
          </a:lstStyle>
          <a:p>
            <a:r>
              <a:rPr lang="en-US" dirty="0"/>
              <a:t>|  </a:t>
            </a:r>
            <a:r>
              <a:rPr lang="en-US" dirty="0" err="1"/>
              <a:t>Airia</a:t>
            </a:r>
            <a:endParaRPr lang="en-US" dirty="0"/>
          </a:p>
        </p:txBody>
      </p:sp>
      <p:sp>
        <p:nvSpPr>
          <p:cNvPr id="4" name="Slide Number Placeholder 5">
            <a:extLst>
              <a:ext uri="{FF2B5EF4-FFF2-40B4-BE49-F238E27FC236}">
                <a16:creationId xmlns:a16="http://schemas.microsoft.com/office/drawing/2014/main" id="{8BEAE679-1F51-EF11-4A26-69BDA7190FDB}"/>
              </a:ext>
            </a:extLst>
          </p:cNvPr>
          <p:cNvSpPr>
            <a:spLocks noGrp="1"/>
          </p:cNvSpPr>
          <p:nvPr>
            <p:ph type="sldNum" sz="quarter" idx="4"/>
          </p:nvPr>
        </p:nvSpPr>
        <p:spPr>
          <a:xfrm>
            <a:off x="248206" y="6337453"/>
            <a:ext cx="334801" cy="365125"/>
          </a:xfrm>
          <a:prstGeom prst="rect">
            <a:avLst/>
          </a:prstGeom>
          <a:noFill/>
        </p:spPr>
        <p:txBody>
          <a:bodyPr vert="horz" wrap="none" lIns="0" tIns="45720" rIns="0" bIns="45720" rtlCol="0" anchor="ctr"/>
          <a:lstStyle>
            <a:lvl1pPr algn="r">
              <a:defRPr sz="800">
                <a:solidFill>
                  <a:schemeClr val="tx1">
                    <a:lumMod val="75000"/>
                    <a:lumOff val="25000"/>
                  </a:schemeClr>
                </a:solidFill>
              </a:defRPr>
            </a:lvl1pPr>
          </a:lstStyle>
          <a:p>
            <a:fld id="{6DEBB7FB-BA25-4EF9-BA52-2B8D79D1F7CA}" type="slidenum">
              <a:rPr lang="en-US" smtClean="0"/>
              <a:pPr/>
              <a:t>‹#›</a:t>
            </a:fld>
            <a:endParaRPr lang="en-US" dirty="0"/>
          </a:p>
        </p:txBody>
      </p:sp>
    </p:spTree>
    <p:extLst>
      <p:ext uri="{BB962C8B-B14F-4D97-AF65-F5344CB8AC3E}">
        <p14:creationId xmlns:p14="http://schemas.microsoft.com/office/powerpoint/2010/main" val="23149272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Text Placeholder 7">
            <a:extLst>
              <a:ext uri="{FF2B5EF4-FFF2-40B4-BE49-F238E27FC236}">
                <a16:creationId xmlns:a16="http://schemas.microsoft.com/office/drawing/2014/main" id="{DF8BD61C-8121-4961-BEA0-4DACE59B4AB2}"/>
              </a:ext>
            </a:extLst>
          </p:cNvPr>
          <p:cNvSpPr>
            <a:spLocks noGrp="1"/>
          </p:cNvSpPr>
          <p:nvPr>
            <p:ph type="body" sz="quarter" idx="10"/>
          </p:nvPr>
        </p:nvSpPr>
        <p:spPr>
          <a:xfrm>
            <a:off x="353616" y="992271"/>
            <a:ext cx="11484768" cy="385869"/>
          </a:xfrm>
          <a:prstGeom prst="rect">
            <a:avLst/>
          </a:prstGeom>
        </p:spPr>
        <p:txBody>
          <a:bodyPr>
            <a:noAutofit/>
          </a:bodyPr>
          <a:lstStyle>
            <a:lvl1pPr marL="0" indent="0">
              <a:buNone/>
              <a:defRPr sz="2000">
                <a:solidFill>
                  <a:schemeClr val="accent4"/>
                </a:solidFill>
              </a:defRPr>
            </a:lvl1pPr>
          </a:lstStyle>
          <a:p>
            <a:pPr lvl="0"/>
            <a:r>
              <a:rPr lang="en-US" dirty="0"/>
              <a:t>Click to edit Master text styles</a:t>
            </a:r>
          </a:p>
        </p:txBody>
      </p:sp>
      <p:sp>
        <p:nvSpPr>
          <p:cNvPr id="4" name="Title 3">
            <a:extLst>
              <a:ext uri="{FF2B5EF4-FFF2-40B4-BE49-F238E27FC236}">
                <a16:creationId xmlns:a16="http://schemas.microsoft.com/office/drawing/2014/main" id="{BF964E36-9199-48D9-AE21-0D187E8CE130}"/>
              </a:ext>
            </a:extLst>
          </p:cNvPr>
          <p:cNvSpPr>
            <a:spLocks noGrp="1"/>
          </p:cNvSpPr>
          <p:nvPr>
            <p:ph type="title"/>
          </p:nvPr>
        </p:nvSpPr>
        <p:spPr>
          <a:xfrm>
            <a:off x="353616" y="396076"/>
            <a:ext cx="11484769" cy="630076"/>
          </a:xfrm>
          <a:prstGeom prst="rect">
            <a:avLst/>
          </a:prstGeom>
        </p:spPr>
        <p:txBody>
          <a:bodyPr/>
          <a:lstStyle/>
          <a:p>
            <a:r>
              <a:rPr lang="en-US" dirty="0"/>
              <a:t>Click to edit Master title style</a:t>
            </a:r>
          </a:p>
        </p:txBody>
      </p:sp>
      <p:sp>
        <p:nvSpPr>
          <p:cNvPr id="6" name="Footer Placeholder 4">
            <a:extLst>
              <a:ext uri="{FF2B5EF4-FFF2-40B4-BE49-F238E27FC236}">
                <a16:creationId xmlns:a16="http://schemas.microsoft.com/office/drawing/2014/main" id="{1742BECE-D5AC-0E27-AEA4-6B7F8382AAFD}"/>
              </a:ext>
            </a:extLst>
          </p:cNvPr>
          <p:cNvSpPr>
            <a:spLocks noGrp="1"/>
          </p:cNvSpPr>
          <p:nvPr>
            <p:ph type="ftr" sz="quarter" idx="3"/>
          </p:nvPr>
        </p:nvSpPr>
        <p:spPr>
          <a:xfrm>
            <a:off x="672734" y="6337453"/>
            <a:ext cx="4114800" cy="365125"/>
          </a:xfrm>
          <a:prstGeom prst="rect">
            <a:avLst/>
          </a:prstGeom>
        </p:spPr>
        <p:txBody>
          <a:bodyPr vert="horz" lIns="0" tIns="45720" rIns="182880" bIns="45720" rtlCol="0" anchor="ctr"/>
          <a:lstStyle>
            <a:lvl1pPr algn="l">
              <a:defRPr sz="900">
                <a:solidFill>
                  <a:schemeClr val="tx1">
                    <a:lumMod val="75000"/>
                    <a:lumOff val="25000"/>
                  </a:schemeClr>
                </a:solidFill>
              </a:defRPr>
            </a:lvl1pPr>
          </a:lstStyle>
          <a:p>
            <a:r>
              <a:rPr lang="en-US" dirty="0"/>
              <a:t>|  </a:t>
            </a:r>
            <a:r>
              <a:rPr lang="en-US" dirty="0" err="1"/>
              <a:t>Airia</a:t>
            </a:r>
            <a:endParaRPr lang="en-US" dirty="0"/>
          </a:p>
        </p:txBody>
      </p:sp>
      <p:sp>
        <p:nvSpPr>
          <p:cNvPr id="7" name="Slide Number Placeholder 5">
            <a:extLst>
              <a:ext uri="{FF2B5EF4-FFF2-40B4-BE49-F238E27FC236}">
                <a16:creationId xmlns:a16="http://schemas.microsoft.com/office/drawing/2014/main" id="{F5A1426A-E471-62AD-1D00-9CA7589D97FE}"/>
              </a:ext>
            </a:extLst>
          </p:cNvPr>
          <p:cNvSpPr>
            <a:spLocks noGrp="1"/>
          </p:cNvSpPr>
          <p:nvPr>
            <p:ph type="sldNum" sz="quarter" idx="4"/>
          </p:nvPr>
        </p:nvSpPr>
        <p:spPr>
          <a:xfrm>
            <a:off x="248206" y="6337453"/>
            <a:ext cx="334801" cy="365125"/>
          </a:xfrm>
          <a:prstGeom prst="rect">
            <a:avLst/>
          </a:prstGeom>
        </p:spPr>
        <p:txBody>
          <a:bodyPr vert="horz" wrap="none" lIns="0" tIns="45720" rIns="0" bIns="45720" rtlCol="0" anchor="ctr"/>
          <a:lstStyle>
            <a:lvl1pPr algn="r">
              <a:defRPr sz="800">
                <a:solidFill>
                  <a:schemeClr val="tx1">
                    <a:lumMod val="75000"/>
                    <a:lumOff val="25000"/>
                  </a:schemeClr>
                </a:solidFill>
              </a:defRPr>
            </a:lvl1pPr>
          </a:lstStyle>
          <a:p>
            <a:fld id="{6DEBB7FB-BA25-4EF9-BA52-2B8D79D1F7CA}" type="slidenum">
              <a:rPr lang="en-US" smtClean="0"/>
              <a:pPr/>
              <a:t>‹#›</a:t>
            </a:fld>
            <a:endParaRPr lang="en-US" dirty="0"/>
          </a:p>
        </p:txBody>
      </p:sp>
    </p:spTree>
    <p:extLst>
      <p:ext uri="{BB962C8B-B14F-4D97-AF65-F5344CB8AC3E}">
        <p14:creationId xmlns:p14="http://schemas.microsoft.com/office/powerpoint/2010/main" val="4069659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Content with Subtitle">
    <p:spTree>
      <p:nvGrpSpPr>
        <p:cNvPr id="1" name=""/>
        <p:cNvGrpSpPr/>
        <p:nvPr/>
      </p:nvGrpSpPr>
      <p:grpSpPr>
        <a:xfrm>
          <a:off x="0" y="0"/>
          <a:ext cx="0" cy="0"/>
          <a:chOff x="0" y="0"/>
          <a:chExt cx="0" cy="0"/>
        </a:xfrm>
      </p:grpSpPr>
      <p:sp>
        <p:nvSpPr>
          <p:cNvPr id="3" name="Text Placeholder 7">
            <a:extLst>
              <a:ext uri="{FF2B5EF4-FFF2-40B4-BE49-F238E27FC236}">
                <a16:creationId xmlns:a16="http://schemas.microsoft.com/office/drawing/2014/main" id="{DF8BD61C-8121-4961-BEA0-4DACE59B4AB2}"/>
              </a:ext>
            </a:extLst>
          </p:cNvPr>
          <p:cNvSpPr>
            <a:spLocks noGrp="1"/>
          </p:cNvSpPr>
          <p:nvPr>
            <p:ph type="body" sz="quarter" idx="10"/>
          </p:nvPr>
        </p:nvSpPr>
        <p:spPr>
          <a:xfrm>
            <a:off x="353616" y="992271"/>
            <a:ext cx="11484768" cy="385869"/>
          </a:xfrm>
          <a:prstGeom prst="rect">
            <a:avLst/>
          </a:prstGeom>
        </p:spPr>
        <p:txBody>
          <a:bodyPr>
            <a:noAutofit/>
          </a:bodyPr>
          <a:lstStyle>
            <a:lvl1pPr marL="0" indent="0">
              <a:buNone/>
              <a:defRPr sz="2000">
                <a:solidFill>
                  <a:schemeClr val="accent4"/>
                </a:solidFill>
              </a:defRPr>
            </a:lvl1pPr>
          </a:lstStyle>
          <a:p>
            <a:pPr lvl="0"/>
            <a:r>
              <a:rPr lang="en-US" dirty="0"/>
              <a:t>Click to edit Master text styles</a:t>
            </a:r>
          </a:p>
        </p:txBody>
      </p:sp>
      <p:sp>
        <p:nvSpPr>
          <p:cNvPr id="4" name="Title 3">
            <a:extLst>
              <a:ext uri="{FF2B5EF4-FFF2-40B4-BE49-F238E27FC236}">
                <a16:creationId xmlns:a16="http://schemas.microsoft.com/office/drawing/2014/main" id="{BF964E36-9199-48D9-AE21-0D187E8CE130}"/>
              </a:ext>
            </a:extLst>
          </p:cNvPr>
          <p:cNvSpPr>
            <a:spLocks noGrp="1"/>
          </p:cNvSpPr>
          <p:nvPr>
            <p:ph type="title"/>
          </p:nvPr>
        </p:nvSpPr>
        <p:spPr>
          <a:xfrm>
            <a:off x="353616" y="396076"/>
            <a:ext cx="11484769" cy="630076"/>
          </a:xfrm>
          <a:prstGeom prst="rect">
            <a:avLst/>
          </a:prstGeom>
        </p:spPr>
        <p:txBody>
          <a:bodyPr/>
          <a:lstStyle/>
          <a:p>
            <a:r>
              <a:rPr lang="en-US" dirty="0"/>
              <a:t>Click to edit Master title style</a:t>
            </a:r>
          </a:p>
        </p:txBody>
      </p:sp>
      <p:sp>
        <p:nvSpPr>
          <p:cNvPr id="2" name="Content Placeholder 2">
            <a:extLst>
              <a:ext uri="{FF2B5EF4-FFF2-40B4-BE49-F238E27FC236}">
                <a16:creationId xmlns:a16="http://schemas.microsoft.com/office/drawing/2014/main" id="{EFCF449C-8873-CDDF-2C96-649219F3C5FE}"/>
              </a:ext>
            </a:extLst>
          </p:cNvPr>
          <p:cNvSpPr>
            <a:spLocks noGrp="1"/>
          </p:cNvSpPr>
          <p:nvPr>
            <p:ph idx="1"/>
          </p:nvPr>
        </p:nvSpPr>
        <p:spPr>
          <a:xfrm>
            <a:off x="353616" y="1751640"/>
            <a:ext cx="5456633" cy="420027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2">
            <a:extLst>
              <a:ext uri="{FF2B5EF4-FFF2-40B4-BE49-F238E27FC236}">
                <a16:creationId xmlns:a16="http://schemas.microsoft.com/office/drawing/2014/main" id="{D459B3DC-7757-A652-D347-BB4AC5D0ED11}"/>
              </a:ext>
            </a:extLst>
          </p:cNvPr>
          <p:cNvSpPr>
            <a:spLocks noGrp="1"/>
          </p:cNvSpPr>
          <p:nvPr>
            <p:ph idx="11"/>
          </p:nvPr>
        </p:nvSpPr>
        <p:spPr>
          <a:xfrm>
            <a:off x="6381753" y="1751640"/>
            <a:ext cx="5456633" cy="420027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4">
            <a:extLst>
              <a:ext uri="{FF2B5EF4-FFF2-40B4-BE49-F238E27FC236}">
                <a16:creationId xmlns:a16="http://schemas.microsoft.com/office/drawing/2014/main" id="{4DA570EA-ECB5-14B5-D004-E55CDC479FE9}"/>
              </a:ext>
            </a:extLst>
          </p:cNvPr>
          <p:cNvSpPr>
            <a:spLocks noGrp="1"/>
          </p:cNvSpPr>
          <p:nvPr>
            <p:ph type="ftr" sz="quarter" idx="3"/>
          </p:nvPr>
        </p:nvSpPr>
        <p:spPr>
          <a:xfrm>
            <a:off x="672734" y="6337453"/>
            <a:ext cx="4114800" cy="365125"/>
          </a:xfrm>
          <a:prstGeom prst="rect">
            <a:avLst/>
          </a:prstGeom>
        </p:spPr>
        <p:txBody>
          <a:bodyPr vert="horz" lIns="0" tIns="45720" rIns="182880" bIns="45720" rtlCol="0" anchor="ctr"/>
          <a:lstStyle>
            <a:lvl1pPr algn="l">
              <a:defRPr sz="900">
                <a:solidFill>
                  <a:schemeClr val="tx1">
                    <a:lumMod val="75000"/>
                    <a:lumOff val="25000"/>
                  </a:schemeClr>
                </a:solidFill>
              </a:defRPr>
            </a:lvl1pPr>
          </a:lstStyle>
          <a:p>
            <a:r>
              <a:rPr lang="en-US" dirty="0"/>
              <a:t>|  </a:t>
            </a:r>
            <a:r>
              <a:rPr lang="en-US" dirty="0" err="1"/>
              <a:t>Airia</a:t>
            </a:r>
            <a:endParaRPr lang="en-US" dirty="0"/>
          </a:p>
        </p:txBody>
      </p:sp>
      <p:sp>
        <p:nvSpPr>
          <p:cNvPr id="7" name="Slide Number Placeholder 5">
            <a:extLst>
              <a:ext uri="{FF2B5EF4-FFF2-40B4-BE49-F238E27FC236}">
                <a16:creationId xmlns:a16="http://schemas.microsoft.com/office/drawing/2014/main" id="{520DB3FE-F7D1-97C3-3DE3-66B161E1F906}"/>
              </a:ext>
            </a:extLst>
          </p:cNvPr>
          <p:cNvSpPr>
            <a:spLocks noGrp="1"/>
          </p:cNvSpPr>
          <p:nvPr>
            <p:ph type="sldNum" sz="quarter" idx="4"/>
          </p:nvPr>
        </p:nvSpPr>
        <p:spPr>
          <a:xfrm>
            <a:off x="248206" y="6337453"/>
            <a:ext cx="334801" cy="365125"/>
          </a:xfrm>
          <a:prstGeom prst="rect">
            <a:avLst/>
          </a:prstGeom>
        </p:spPr>
        <p:txBody>
          <a:bodyPr vert="horz" wrap="none" lIns="0" tIns="45720" rIns="0" bIns="45720" rtlCol="0" anchor="ctr"/>
          <a:lstStyle>
            <a:lvl1pPr algn="r">
              <a:defRPr sz="800">
                <a:solidFill>
                  <a:schemeClr val="tx1">
                    <a:lumMod val="75000"/>
                    <a:lumOff val="25000"/>
                  </a:schemeClr>
                </a:solidFill>
              </a:defRPr>
            </a:lvl1pPr>
          </a:lstStyle>
          <a:p>
            <a:fld id="{6DEBB7FB-BA25-4EF9-BA52-2B8D79D1F7CA}" type="slidenum">
              <a:rPr lang="en-US" smtClean="0"/>
              <a:pPr/>
              <a:t>‹#›</a:t>
            </a:fld>
            <a:endParaRPr lang="en-US" dirty="0"/>
          </a:p>
        </p:txBody>
      </p:sp>
    </p:spTree>
    <p:extLst>
      <p:ext uri="{BB962C8B-B14F-4D97-AF65-F5344CB8AC3E}">
        <p14:creationId xmlns:p14="http://schemas.microsoft.com/office/powerpoint/2010/main" val="37498110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Subtitle with Corner Glow_1">
    <p:spTree>
      <p:nvGrpSpPr>
        <p:cNvPr id="1" name=""/>
        <p:cNvGrpSpPr/>
        <p:nvPr/>
      </p:nvGrpSpPr>
      <p:grpSpPr>
        <a:xfrm>
          <a:off x="0" y="0"/>
          <a:ext cx="0" cy="0"/>
          <a:chOff x="0" y="0"/>
          <a:chExt cx="0" cy="0"/>
        </a:xfrm>
      </p:grpSpPr>
      <p:pic>
        <p:nvPicPr>
          <p:cNvPr id="2" name="Picture 1" descr="A white and black background&#10;&#10;Description automatically generated">
            <a:extLst>
              <a:ext uri="{FF2B5EF4-FFF2-40B4-BE49-F238E27FC236}">
                <a16:creationId xmlns:a16="http://schemas.microsoft.com/office/drawing/2014/main" id="{541E08BB-70E5-978F-75AC-2A75E938844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926580" y="1293635"/>
            <a:ext cx="5265420" cy="5423692"/>
          </a:xfrm>
          <a:prstGeom prst="rect">
            <a:avLst/>
          </a:prstGeom>
        </p:spPr>
      </p:pic>
      <p:sp>
        <p:nvSpPr>
          <p:cNvPr id="3" name="Text Placeholder 7">
            <a:extLst>
              <a:ext uri="{FF2B5EF4-FFF2-40B4-BE49-F238E27FC236}">
                <a16:creationId xmlns:a16="http://schemas.microsoft.com/office/drawing/2014/main" id="{DF8BD61C-8121-4961-BEA0-4DACE59B4AB2}"/>
              </a:ext>
            </a:extLst>
          </p:cNvPr>
          <p:cNvSpPr>
            <a:spLocks noGrp="1"/>
          </p:cNvSpPr>
          <p:nvPr>
            <p:ph type="body" sz="quarter" idx="10"/>
          </p:nvPr>
        </p:nvSpPr>
        <p:spPr>
          <a:xfrm>
            <a:off x="353616" y="992271"/>
            <a:ext cx="11484768" cy="385869"/>
          </a:xfrm>
          <a:prstGeom prst="rect">
            <a:avLst/>
          </a:prstGeom>
        </p:spPr>
        <p:txBody>
          <a:bodyPr>
            <a:noAutofit/>
          </a:bodyPr>
          <a:lstStyle>
            <a:lvl1pPr marL="0" indent="0">
              <a:buNone/>
              <a:defRPr sz="2000">
                <a:solidFill>
                  <a:schemeClr val="accent4"/>
                </a:solidFill>
              </a:defRPr>
            </a:lvl1pPr>
          </a:lstStyle>
          <a:p>
            <a:pPr lvl="0"/>
            <a:r>
              <a:rPr lang="en-US" dirty="0"/>
              <a:t>Click to edit Master text styles</a:t>
            </a:r>
          </a:p>
        </p:txBody>
      </p:sp>
      <p:sp>
        <p:nvSpPr>
          <p:cNvPr id="4" name="Title 3">
            <a:extLst>
              <a:ext uri="{FF2B5EF4-FFF2-40B4-BE49-F238E27FC236}">
                <a16:creationId xmlns:a16="http://schemas.microsoft.com/office/drawing/2014/main" id="{BF964E36-9199-48D9-AE21-0D187E8CE130}"/>
              </a:ext>
            </a:extLst>
          </p:cNvPr>
          <p:cNvSpPr>
            <a:spLocks noGrp="1"/>
          </p:cNvSpPr>
          <p:nvPr>
            <p:ph type="title"/>
          </p:nvPr>
        </p:nvSpPr>
        <p:spPr>
          <a:xfrm>
            <a:off x="353616" y="396076"/>
            <a:ext cx="11484769" cy="630076"/>
          </a:xfrm>
          <a:prstGeom prst="rect">
            <a:avLst/>
          </a:prstGeom>
        </p:spPr>
        <p:txBody>
          <a:bodyPr/>
          <a:lstStyle/>
          <a:p>
            <a:r>
              <a:rPr lang="en-US" dirty="0"/>
              <a:t>Click to edit Master title style</a:t>
            </a:r>
          </a:p>
        </p:txBody>
      </p:sp>
      <p:sp>
        <p:nvSpPr>
          <p:cNvPr id="12" name="Rectangle 11">
            <a:extLst>
              <a:ext uri="{FF2B5EF4-FFF2-40B4-BE49-F238E27FC236}">
                <a16:creationId xmlns:a16="http://schemas.microsoft.com/office/drawing/2014/main" id="{2CD1C862-F45B-AE39-D990-05A28D41BD84}"/>
              </a:ext>
            </a:extLst>
          </p:cNvPr>
          <p:cNvSpPr/>
          <p:nvPr userDrawn="1"/>
        </p:nvSpPr>
        <p:spPr>
          <a:xfrm>
            <a:off x="0" y="6720840"/>
            <a:ext cx="12192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pic>
        <p:nvPicPr>
          <p:cNvPr id="6" name="Graphic 5">
            <a:extLst>
              <a:ext uri="{FF2B5EF4-FFF2-40B4-BE49-F238E27FC236}">
                <a16:creationId xmlns:a16="http://schemas.microsoft.com/office/drawing/2014/main" id="{C2E27A7B-2097-2832-F96D-D9723D64072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082427" y="6367512"/>
            <a:ext cx="767105" cy="292230"/>
          </a:xfrm>
          <a:prstGeom prst="rect">
            <a:avLst/>
          </a:prstGeom>
        </p:spPr>
      </p:pic>
      <p:sp>
        <p:nvSpPr>
          <p:cNvPr id="5" name="Footer Placeholder 4">
            <a:extLst>
              <a:ext uri="{FF2B5EF4-FFF2-40B4-BE49-F238E27FC236}">
                <a16:creationId xmlns:a16="http://schemas.microsoft.com/office/drawing/2014/main" id="{47FE22BE-51F4-812C-CA38-4C6AA32765F0}"/>
              </a:ext>
            </a:extLst>
          </p:cNvPr>
          <p:cNvSpPr>
            <a:spLocks noGrp="1"/>
          </p:cNvSpPr>
          <p:nvPr>
            <p:ph type="ftr" sz="quarter" idx="3"/>
          </p:nvPr>
        </p:nvSpPr>
        <p:spPr>
          <a:xfrm>
            <a:off x="672734" y="6337453"/>
            <a:ext cx="4114800" cy="365125"/>
          </a:xfrm>
          <a:prstGeom prst="rect">
            <a:avLst/>
          </a:prstGeom>
        </p:spPr>
        <p:txBody>
          <a:bodyPr vert="horz" lIns="0" tIns="45720" rIns="182880" bIns="45720" rtlCol="0" anchor="ctr"/>
          <a:lstStyle>
            <a:lvl1pPr algn="l">
              <a:defRPr sz="900">
                <a:solidFill>
                  <a:schemeClr val="tx1">
                    <a:lumMod val="75000"/>
                    <a:lumOff val="25000"/>
                  </a:schemeClr>
                </a:solidFill>
              </a:defRPr>
            </a:lvl1pPr>
          </a:lstStyle>
          <a:p>
            <a:r>
              <a:rPr lang="en-US" dirty="0"/>
              <a:t>|  </a:t>
            </a:r>
            <a:r>
              <a:rPr lang="en-US" dirty="0" err="1"/>
              <a:t>Airia</a:t>
            </a:r>
            <a:endParaRPr lang="en-US" dirty="0"/>
          </a:p>
        </p:txBody>
      </p:sp>
      <p:sp>
        <p:nvSpPr>
          <p:cNvPr id="7" name="Slide Number Placeholder 5">
            <a:extLst>
              <a:ext uri="{FF2B5EF4-FFF2-40B4-BE49-F238E27FC236}">
                <a16:creationId xmlns:a16="http://schemas.microsoft.com/office/drawing/2014/main" id="{F63BD252-A730-A478-113E-5D7781ED5276}"/>
              </a:ext>
            </a:extLst>
          </p:cNvPr>
          <p:cNvSpPr>
            <a:spLocks noGrp="1"/>
          </p:cNvSpPr>
          <p:nvPr>
            <p:ph type="sldNum" sz="quarter" idx="4"/>
          </p:nvPr>
        </p:nvSpPr>
        <p:spPr>
          <a:xfrm>
            <a:off x="248206" y="6337453"/>
            <a:ext cx="334801" cy="365125"/>
          </a:xfrm>
          <a:prstGeom prst="rect">
            <a:avLst/>
          </a:prstGeom>
        </p:spPr>
        <p:txBody>
          <a:bodyPr vert="horz" wrap="none" lIns="0" tIns="45720" rIns="0" bIns="45720" rtlCol="0" anchor="ctr"/>
          <a:lstStyle>
            <a:lvl1pPr algn="r">
              <a:defRPr sz="800">
                <a:solidFill>
                  <a:schemeClr val="tx1">
                    <a:lumMod val="75000"/>
                    <a:lumOff val="25000"/>
                  </a:schemeClr>
                </a:solidFill>
              </a:defRPr>
            </a:lvl1pPr>
          </a:lstStyle>
          <a:p>
            <a:fld id="{6DEBB7FB-BA25-4EF9-BA52-2B8D79D1F7CA}" type="slidenum">
              <a:rPr lang="en-US" smtClean="0"/>
              <a:pPr/>
              <a:t>‹#›</a:t>
            </a:fld>
            <a:endParaRPr lang="en-US" dirty="0"/>
          </a:p>
        </p:txBody>
      </p:sp>
    </p:spTree>
    <p:extLst>
      <p:ext uri="{BB962C8B-B14F-4D97-AF65-F5344CB8AC3E}">
        <p14:creationId xmlns:p14="http://schemas.microsoft.com/office/powerpoint/2010/main" val="3758465709"/>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image" Target="../media/image1.png"/><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image" Target="../media/image2.svg"/><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50D717B-4B0C-4A12-9E67-FB086DA92429}"/>
              </a:ext>
            </a:extLst>
          </p:cNvPr>
          <p:cNvSpPr>
            <a:spLocks noGrp="1"/>
          </p:cNvSpPr>
          <p:nvPr>
            <p:ph type="title"/>
          </p:nvPr>
        </p:nvSpPr>
        <p:spPr>
          <a:xfrm>
            <a:off x="353616" y="285753"/>
            <a:ext cx="11484769" cy="857251"/>
          </a:xfrm>
          <a:prstGeom prst="rect">
            <a:avLst/>
          </a:prstGeom>
        </p:spPr>
        <p:txBody>
          <a:bodyPr vert="horz" lIns="91440" tIns="45720" rIns="91440" bIns="45720" rtlCol="0" anchor="ctr">
            <a:noAutofit/>
          </a:bodyPr>
          <a:lstStyle/>
          <a:p>
            <a:r>
              <a:rPr lang="en-US" dirty="0"/>
              <a:t>Click to edit Master title style</a:t>
            </a:r>
          </a:p>
        </p:txBody>
      </p:sp>
      <p:sp>
        <p:nvSpPr>
          <p:cNvPr id="3" name="Text Placeholder 2">
            <a:extLst>
              <a:ext uri="{FF2B5EF4-FFF2-40B4-BE49-F238E27FC236}">
                <a16:creationId xmlns:a16="http://schemas.microsoft.com/office/drawing/2014/main" id="{F6929A55-46F5-43FA-8862-29B46F96FA89}"/>
              </a:ext>
            </a:extLst>
          </p:cNvPr>
          <p:cNvSpPr>
            <a:spLocks noGrp="1"/>
          </p:cNvSpPr>
          <p:nvPr>
            <p:ph type="body" idx="1"/>
          </p:nvPr>
        </p:nvSpPr>
        <p:spPr>
          <a:xfrm>
            <a:off x="353616" y="1376842"/>
            <a:ext cx="11484769" cy="4757738"/>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a:extLst>
              <a:ext uri="{FF2B5EF4-FFF2-40B4-BE49-F238E27FC236}">
                <a16:creationId xmlns:a16="http://schemas.microsoft.com/office/drawing/2014/main" id="{FEB5C72A-9B40-B4EA-BBDB-A0EAD8E65A8C}"/>
              </a:ext>
            </a:extLst>
          </p:cNvPr>
          <p:cNvSpPr/>
          <p:nvPr userDrawn="1"/>
        </p:nvSpPr>
        <p:spPr>
          <a:xfrm>
            <a:off x="0" y="6720840"/>
            <a:ext cx="12192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5" name="Footer Placeholder 4">
            <a:extLst>
              <a:ext uri="{FF2B5EF4-FFF2-40B4-BE49-F238E27FC236}">
                <a16:creationId xmlns:a16="http://schemas.microsoft.com/office/drawing/2014/main" id="{4A2A642F-D3BB-9684-081D-73C1DF91AAE2}"/>
              </a:ext>
            </a:extLst>
          </p:cNvPr>
          <p:cNvSpPr>
            <a:spLocks noGrp="1"/>
          </p:cNvSpPr>
          <p:nvPr>
            <p:ph type="ftr" sz="quarter" idx="3"/>
          </p:nvPr>
        </p:nvSpPr>
        <p:spPr>
          <a:xfrm>
            <a:off x="672734" y="6337453"/>
            <a:ext cx="4114800" cy="365125"/>
          </a:xfrm>
          <a:prstGeom prst="rect">
            <a:avLst/>
          </a:prstGeom>
        </p:spPr>
        <p:txBody>
          <a:bodyPr vert="horz" lIns="0" tIns="45720" rIns="182880" bIns="45720" rtlCol="0" anchor="ctr"/>
          <a:lstStyle>
            <a:lvl1pPr algn="l">
              <a:defRPr sz="900">
                <a:solidFill>
                  <a:schemeClr val="tx1">
                    <a:lumMod val="75000"/>
                    <a:lumOff val="25000"/>
                  </a:schemeClr>
                </a:solidFill>
              </a:defRPr>
            </a:lvl1pPr>
          </a:lstStyle>
          <a:p>
            <a:r>
              <a:rPr lang="en-US" dirty="0"/>
              <a:t>|  </a:t>
            </a:r>
            <a:r>
              <a:rPr lang="en-US" dirty="0" err="1"/>
              <a:t>Airia</a:t>
            </a:r>
            <a:endParaRPr lang="en-US" dirty="0"/>
          </a:p>
        </p:txBody>
      </p:sp>
      <p:sp>
        <p:nvSpPr>
          <p:cNvPr id="6" name="Slide Number Placeholder 5">
            <a:extLst>
              <a:ext uri="{FF2B5EF4-FFF2-40B4-BE49-F238E27FC236}">
                <a16:creationId xmlns:a16="http://schemas.microsoft.com/office/drawing/2014/main" id="{7BA4741D-7F3F-F5A1-F784-3CF782F47204}"/>
              </a:ext>
            </a:extLst>
          </p:cNvPr>
          <p:cNvSpPr>
            <a:spLocks noGrp="1"/>
          </p:cNvSpPr>
          <p:nvPr>
            <p:ph type="sldNum" sz="quarter" idx="4"/>
          </p:nvPr>
        </p:nvSpPr>
        <p:spPr>
          <a:xfrm>
            <a:off x="248206" y="6337453"/>
            <a:ext cx="334801" cy="365125"/>
          </a:xfrm>
          <a:prstGeom prst="rect">
            <a:avLst/>
          </a:prstGeom>
        </p:spPr>
        <p:txBody>
          <a:bodyPr vert="horz" wrap="none" lIns="0" tIns="45720" rIns="0" bIns="45720" rtlCol="0" anchor="ctr"/>
          <a:lstStyle>
            <a:lvl1pPr algn="r">
              <a:defRPr sz="800">
                <a:solidFill>
                  <a:schemeClr val="tx1">
                    <a:lumMod val="75000"/>
                    <a:lumOff val="25000"/>
                  </a:schemeClr>
                </a:solidFill>
              </a:defRPr>
            </a:lvl1pPr>
          </a:lstStyle>
          <a:p>
            <a:fld id="{6DEBB7FB-BA25-4EF9-BA52-2B8D79D1F7CA}" type="slidenum">
              <a:rPr lang="en-US" smtClean="0"/>
              <a:pPr/>
              <a:t>‹#›</a:t>
            </a:fld>
            <a:endParaRPr lang="en-US" dirty="0"/>
          </a:p>
        </p:txBody>
      </p:sp>
      <p:sp>
        <p:nvSpPr>
          <p:cNvPr id="7" name="Rectangle 6">
            <a:extLst>
              <a:ext uri="{FF2B5EF4-FFF2-40B4-BE49-F238E27FC236}">
                <a16:creationId xmlns:a16="http://schemas.microsoft.com/office/drawing/2014/main" id="{6B6C60FE-E98B-0586-FB28-C0E0820E7624}"/>
              </a:ext>
            </a:extLst>
          </p:cNvPr>
          <p:cNvSpPr/>
          <p:nvPr userDrawn="1"/>
        </p:nvSpPr>
        <p:spPr>
          <a:xfrm>
            <a:off x="0" y="6737877"/>
            <a:ext cx="12192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pic>
        <p:nvPicPr>
          <p:cNvPr id="8" name="Graphic 7">
            <a:extLst>
              <a:ext uri="{FF2B5EF4-FFF2-40B4-BE49-F238E27FC236}">
                <a16:creationId xmlns:a16="http://schemas.microsoft.com/office/drawing/2014/main" id="{1BF740B4-4573-4BFB-4EF5-3D069981D3B6}"/>
              </a:ext>
            </a:extLst>
          </p:cNvPr>
          <p:cNvPicPr>
            <a:picLocks noChangeAspect="1"/>
          </p:cNvPicPr>
          <p:nvPr userDrawn="1"/>
        </p:nvPicPr>
        <p:blipFill>
          <a:blip r:embed="rId66">
            <a:extLst>
              <a:ext uri="{96DAC541-7B7A-43D3-8B79-37D633B846F1}">
                <asvg:svgBlip xmlns:asvg="http://schemas.microsoft.com/office/drawing/2016/SVG/main" r:embed="rId67"/>
              </a:ext>
            </a:extLst>
          </a:blip>
          <a:stretch>
            <a:fillRect/>
          </a:stretch>
        </p:blipFill>
        <p:spPr>
          <a:xfrm>
            <a:off x="11082427" y="6367512"/>
            <a:ext cx="767105" cy="292230"/>
          </a:xfrm>
          <a:prstGeom prst="rect">
            <a:avLst/>
          </a:prstGeom>
        </p:spPr>
      </p:pic>
    </p:spTree>
    <p:extLst>
      <p:ext uri="{BB962C8B-B14F-4D97-AF65-F5344CB8AC3E}">
        <p14:creationId xmlns:p14="http://schemas.microsoft.com/office/powerpoint/2010/main" val="2222259708"/>
      </p:ext>
    </p:extLst>
  </p:cSld>
  <p:clrMap bg1="lt1" tx1="dk1" bg2="lt2" tx2="dk2" accent1="accent1" accent2="accent2" accent3="accent3" accent4="accent4" accent5="accent5" accent6="accent6" hlink="hlink" folHlink="folHlink"/>
  <p:sldLayoutIdLst>
    <p:sldLayoutId id="2147483671" r:id="rId1"/>
    <p:sldLayoutId id="2147483788" r:id="rId2"/>
    <p:sldLayoutId id="2147483835" r:id="rId3"/>
    <p:sldLayoutId id="2147483816" r:id="rId4"/>
    <p:sldLayoutId id="2147483821" r:id="rId5"/>
    <p:sldLayoutId id="2147483715" r:id="rId6"/>
    <p:sldLayoutId id="2147483778" r:id="rId7"/>
    <p:sldLayoutId id="2147483793" r:id="rId8"/>
    <p:sldLayoutId id="2147483677" r:id="rId9"/>
    <p:sldLayoutId id="2147483766" r:id="rId10"/>
    <p:sldLayoutId id="2147483790" r:id="rId11"/>
    <p:sldLayoutId id="2147483773" r:id="rId12"/>
    <p:sldLayoutId id="2147483774" r:id="rId13"/>
    <p:sldLayoutId id="2147483775" r:id="rId14"/>
    <p:sldLayoutId id="2147483776" r:id="rId15"/>
    <p:sldLayoutId id="2147483787" r:id="rId16"/>
    <p:sldLayoutId id="2147483837" r:id="rId17"/>
    <p:sldLayoutId id="2147483838" r:id="rId18"/>
    <p:sldLayoutId id="2147483839" r:id="rId19"/>
    <p:sldLayoutId id="2147483789" r:id="rId20"/>
    <p:sldLayoutId id="2147483831" r:id="rId21"/>
    <p:sldLayoutId id="2147483779" r:id="rId22"/>
    <p:sldLayoutId id="2147483791" r:id="rId23"/>
    <p:sldLayoutId id="2147483771" r:id="rId24"/>
    <p:sldLayoutId id="2147483780" r:id="rId25"/>
    <p:sldLayoutId id="2147483783" r:id="rId26"/>
    <p:sldLayoutId id="2147483794" r:id="rId27"/>
    <p:sldLayoutId id="2147483797" r:id="rId28"/>
    <p:sldLayoutId id="2147483832" r:id="rId29"/>
    <p:sldLayoutId id="2147483804" r:id="rId30"/>
    <p:sldLayoutId id="2147483814" r:id="rId31"/>
    <p:sldLayoutId id="2147483815" r:id="rId32"/>
    <p:sldLayoutId id="2147483799" r:id="rId33"/>
    <p:sldLayoutId id="2147483800" r:id="rId34"/>
    <p:sldLayoutId id="2147483772" r:id="rId35"/>
    <p:sldLayoutId id="2147483781" r:id="rId36"/>
    <p:sldLayoutId id="2147483796" r:id="rId37"/>
    <p:sldLayoutId id="2147483822" r:id="rId38"/>
    <p:sldLayoutId id="2147483824" r:id="rId39"/>
    <p:sldLayoutId id="2147483826" r:id="rId40"/>
    <p:sldLayoutId id="2147483767" r:id="rId41"/>
    <p:sldLayoutId id="2147483782" r:id="rId42"/>
    <p:sldLayoutId id="2147483784" r:id="rId43"/>
    <p:sldLayoutId id="2147483785" r:id="rId44"/>
    <p:sldLayoutId id="2147483795" r:id="rId45"/>
    <p:sldLayoutId id="2147483830" r:id="rId46"/>
    <p:sldLayoutId id="2147483801" r:id="rId47"/>
    <p:sldLayoutId id="2147483802" r:id="rId48"/>
    <p:sldLayoutId id="2147483803" r:id="rId49"/>
    <p:sldLayoutId id="2147483809" r:id="rId50"/>
    <p:sldLayoutId id="2147483786" r:id="rId51"/>
    <p:sldLayoutId id="2147483829" r:id="rId52"/>
    <p:sldLayoutId id="2147483806" r:id="rId53"/>
    <p:sldLayoutId id="2147483807" r:id="rId54"/>
    <p:sldLayoutId id="2147483813" r:id="rId55"/>
    <p:sldLayoutId id="2147483810" r:id="rId56"/>
    <p:sldLayoutId id="2147483811" r:id="rId57"/>
    <p:sldLayoutId id="2147483818" r:id="rId58"/>
    <p:sldLayoutId id="2147483819" r:id="rId59"/>
    <p:sldLayoutId id="2147483777" r:id="rId60"/>
    <p:sldLayoutId id="2147483817" r:id="rId61"/>
    <p:sldLayoutId id="2147483833" r:id="rId62"/>
    <p:sldLayoutId id="2147483834" r:id="rId63"/>
    <p:sldLayoutId id="2147483808" r:id="rId64"/>
  </p:sldLayoutIdLst>
  <p:hf hdr="0" dt="0"/>
  <p:txStyles>
    <p:titleStyle>
      <a:lvl1pPr algn="l" defTabSz="914400" rtl="0" eaLnBrk="1" latinLnBrk="0" hangingPunct="1">
        <a:lnSpc>
          <a:spcPct val="90000"/>
        </a:lnSpc>
        <a:spcBef>
          <a:spcPct val="0"/>
        </a:spcBef>
        <a:buNone/>
        <a:defRPr sz="3200" b="0" i="0" kern="1200">
          <a:solidFill>
            <a:schemeClr val="tx1"/>
          </a:solidFill>
          <a:latin typeface="+mj-lt"/>
          <a:ea typeface="+mj-ea"/>
          <a:cs typeface="Arial" panose="020B0604020202020204" pitchFamily="34" charset="0"/>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hyperlink" Target="https://ads.freestar.com/?utm_campaign=branding&amp;utm_medium=banner&amp;utm_source=lipsum.com&amp;utm_content=lipsumcom_right_siderail" TargetMode="External"/><Relationship Id="rId2" Type="http://schemas.openxmlformats.org/officeDocument/2006/relationships/hyperlink" Target="https://ads.freestar.com/?utm_campaign=branding&amp;utm_medium=banner&amp;utm_source=lipsum.com&amp;utm_content=lipsumcom_left_siderail" TargetMode="Externa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hyperlink" Target="https://ads.freestar.com/?utm_campaign=branding&amp;utm_medium=banner&amp;utm_source=lipsum.com&amp;utm_content=lipsumcom_right_siderail" TargetMode="External"/><Relationship Id="rId2" Type="http://schemas.openxmlformats.org/officeDocument/2006/relationships/hyperlink" Target="https://ads.freestar.com/?utm_campaign=branding&amp;utm_medium=banner&amp;utm_source=lipsum.com&amp;utm_content=lipsumcom_left_siderail" TargetMode="Externa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hyperlink" Target="https://ads.freestar.com/?utm_campaign=branding&amp;utm_medium=banner&amp;utm_source=lipsum.com&amp;utm_content=lipsumcom_right_siderail" TargetMode="External"/><Relationship Id="rId2" Type="http://schemas.openxmlformats.org/officeDocument/2006/relationships/hyperlink" Target="https://ads.freestar.com/?utm_campaign=branding&amp;utm_medium=banner&amp;utm_source=lipsum.com&amp;utm_content=lipsumcom_left_siderail" TargetMode="Externa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hyperlink" Target="https://ads.freestar.com/?utm_campaign=branding&amp;utm_medium=banner&amp;utm_source=lipsum.com&amp;utm_content=lipsumcom_left_siderail" TargetMode="External"/><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hyperlink" Target="https://ads.freestar.com/?utm_campaign=branding&amp;utm_medium=banner&amp;utm_source=lipsum.com&amp;utm_content=lipsumcom_right_siderail"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5.xml.rels><?xml version="1.0" encoding="UTF-8" standalone="yes"?>
<Relationships xmlns="http://schemas.openxmlformats.org/package/2006/relationships"><Relationship Id="rId3" Type="http://schemas.openxmlformats.org/officeDocument/2006/relationships/hyperlink" Target="https://ads.freestar.com/?utm_campaign=branding&amp;utm_medium=banner&amp;utm_source=lipsum.com&amp;utm_content=lipsumcom_right_siderail" TargetMode="External"/><Relationship Id="rId2" Type="http://schemas.openxmlformats.org/officeDocument/2006/relationships/hyperlink" Target="https://ads.freestar.com/?utm_campaign=branding&amp;utm_medium=banner&amp;utm_source=lipsum.com&amp;utm_content=lipsumcom_left_siderail" TargetMode="Externa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hyperlink" Target="https://ads.freestar.com/?utm_campaign=branding&amp;utm_medium=banner&amp;utm_source=lipsum.com&amp;utm_content=lipsumcom_right_siderail" TargetMode="External"/><Relationship Id="rId2" Type="http://schemas.openxmlformats.org/officeDocument/2006/relationships/hyperlink" Target="https://ads.freestar.com/?utm_campaign=branding&amp;utm_medium=banner&amp;utm_source=lipsum.com&amp;utm_content=lipsumcom_left_siderail" TargetMode="Externa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hyperlink" Target="https://ads.freestar.com/?utm_campaign=branding&amp;utm_medium=banner&amp;utm_source=lipsum.com&amp;utm_content=lipsumcom_right_siderail" TargetMode="External"/><Relationship Id="rId2" Type="http://schemas.openxmlformats.org/officeDocument/2006/relationships/hyperlink" Target="https://ads.freestar.com/?utm_campaign=branding&amp;utm_medium=banner&amp;utm_source=lipsum.com&amp;utm_content=lipsumcom_left_siderail" TargetMode="Externa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F4E3B25-B35A-A85C-98D0-1D481AAE17A9}"/>
              </a:ext>
            </a:extLst>
          </p:cNvPr>
          <p:cNvSpPr>
            <a:spLocks noGrp="1"/>
          </p:cNvSpPr>
          <p:nvPr>
            <p:ph type="ctrTitle"/>
          </p:nvPr>
        </p:nvSpPr>
        <p:spPr/>
        <p:txBody>
          <a:bodyPr/>
          <a:lstStyle/>
          <a:p>
            <a:r>
              <a:rPr lang="en-US" dirty="0"/>
              <a:t>Airia Implementation</a:t>
            </a:r>
          </a:p>
        </p:txBody>
      </p:sp>
      <p:sp>
        <p:nvSpPr>
          <p:cNvPr id="6" name="Subtitle 5">
            <a:extLst>
              <a:ext uri="{FF2B5EF4-FFF2-40B4-BE49-F238E27FC236}">
                <a16:creationId xmlns:a16="http://schemas.microsoft.com/office/drawing/2014/main" id="{AFCC8CAD-B163-2E43-9EEB-8088D53583C7}"/>
              </a:ext>
            </a:extLst>
          </p:cNvPr>
          <p:cNvSpPr>
            <a:spLocks noGrp="1"/>
          </p:cNvSpPr>
          <p:nvPr>
            <p:ph type="subTitle" idx="1"/>
          </p:nvPr>
        </p:nvSpPr>
        <p:spPr/>
        <p:txBody>
          <a:bodyPr/>
          <a:lstStyle/>
          <a:p>
            <a:r>
              <a:rPr lang="en-US" dirty="0"/>
              <a:t>Service Offerings – INTERNAL ONLY</a:t>
            </a:r>
          </a:p>
          <a:p>
            <a:endParaRPr lang="en-US" dirty="0"/>
          </a:p>
        </p:txBody>
      </p:sp>
      <p:sp>
        <p:nvSpPr>
          <p:cNvPr id="7" name="Text Placeholder 6">
            <a:extLst>
              <a:ext uri="{FF2B5EF4-FFF2-40B4-BE49-F238E27FC236}">
                <a16:creationId xmlns:a16="http://schemas.microsoft.com/office/drawing/2014/main" id="{6F447DB9-D77C-2359-1419-E770D29CECC0}"/>
              </a:ext>
            </a:extLst>
          </p:cNvPr>
          <p:cNvSpPr>
            <a:spLocks noGrp="1"/>
          </p:cNvSpPr>
          <p:nvPr>
            <p:ph type="body" sz="quarter" idx="10"/>
          </p:nvPr>
        </p:nvSpPr>
        <p:spPr/>
        <p:txBody>
          <a:bodyPr/>
          <a:lstStyle/>
          <a:p>
            <a:r>
              <a:rPr lang="en-US" dirty="0"/>
              <a:t>2024</a:t>
            </a:r>
          </a:p>
        </p:txBody>
      </p:sp>
    </p:spTree>
    <p:extLst>
      <p:ext uri="{BB962C8B-B14F-4D97-AF65-F5344CB8AC3E}">
        <p14:creationId xmlns:p14="http://schemas.microsoft.com/office/powerpoint/2010/main" val="12956741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6D154D-FA0D-CFCD-9212-67777EF60BD0}"/>
            </a:ext>
          </a:extLst>
        </p:cNvPr>
        <p:cNvGrpSpPr/>
        <p:nvPr/>
      </p:nvGrpSpPr>
      <p:grpSpPr>
        <a:xfrm>
          <a:off x="0" y="0"/>
          <a:ext cx="0" cy="0"/>
          <a:chOff x="0" y="0"/>
          <a:chExt cx="0" cy="0"/>
        </a:xfrm>
      </p:grpSpPr>
      <p:sp>
        <p:nvSpPr>
          <p:cNvPr id="11" name="Title 10">
            <a:extLst>
              <a:ext uri="{FF2B5EF4-FFF2-40B4-BE49-F238E27FC236}">
                <a16:creationId xmlns:a16="http://schemas.microsoft.com/office/drawing/2014/main" id="{AFED4B0F-5193-AE88-1435-ECEBC62B465F}"/>
              </a:ext>
            </a:extLst>
          </p:cNvPr>
          <p:cNvSpPr>
            <a:spLocks noGrp="1"/>
          </p:cNvSpPr>
          <p:nvPr>
            <p:ph type="title"/>
          </p:nvPr>
        </p:nvSpPr>
        <p:spPr>
          <a:xfrm>
            <a:off x="353616" y="396076"/>
            <a:ext cx="11484769" cy="630076"/>
          </a:xfrm>
          <a:solidFill>
            <a:srgbClr val="9999FF"/>
          </a:solidFill>
        </p:spPr>
        <p:txBody>
          <a:bodyPr/>
          <a:lstStyle/>
          <a:p>
            <a:r>
              <a:rPr lang="en-US" dirty="0"/>
              <a:t>Standard </a:t>
            </a:r>
            <a:r>
              <a:rPr lang="en-US" sz="1600" dirty="0"/>
              <a:t>Support Services</a:t>
            </a:r>
            <a:endParaRPr lang="en-US" dirty="0"/>
          </a:p>
        </p:txBody>
      </p:sp>
      <p:sp>
        <p:nvSpPr>
          <p:cNvPr id="7" name="Content Placeholder 6">
            <a:extLst>
              <a:ext uri="{FF2B5EF4-FFF2-40B4-BE49-F238E27FC236}">
                <a16:creationId xmlns:a16="http://schemas.microsoft.com/office/drawing/2014/main" id="{70DFAFFE-6F11-1B58-F59D-012449B7D42C}"/>
              </a:ext>
            </a:extLst>
          </p:cNvPr>
          <p:cNvSpPr>
            <a:spLocks noGrp="1"/>
          </p:cNvSpPr>
          <p:nvPr>
            <p:ph idx="11"/>
          </p:nvPr>
        </p:nvSpPr>
        <p:spPr>
          <a:xfrm>
            <a:off x="353617" y="1352712"/>
            <a:ext cx="11484768" cy="4984741"/>
          </a:xfrm>
        </p:spPr>
        <p:txBody>
          <a:bodyPr/>
          <a:lstStyle/>
          <a:p>
            <a:pPr marL="0" indent="0">
              <a:buNone/>
            </a:pPr>
            <a:r>
              <a:rPr lang="en-US" sz="1800" b="1" dirty="0"/>
              <a:t>Target Audience</a:t>
            </a:r>
            <a:r>
              <a:rPr lang="en-US" sz="1800" dirty="0"/>
              <a:t>: </a:t>
            </a:r>
            <a:r>
              <a:rPr lang="en-US" sz="1600" dirty="0"/>
              <a:t>Individuals/SMBs. </a:t>
            </a:r>
          </a:p>
          <a:p>
            <a:pPr marL="0" indent="0">
              <a:buNone/>
            </a:pPr>
            <a:r>
              <a:rPr lang="en-US" sz="1800" b="1" dirty="0"/>
              <a:t>Pricing: $0 </a:t>
            </a:r>
            <a:r>
              <a:rPr lang="en-US" sz="1800" dirty="0"/>
              <a:t>- Included in the Subscription</a:t>
            </a:r>
          </a:p>
          <a:p>
            <a:pPr marL="0" indent="0">
              <a:buNone/>
            </a:pPr>
            <a:r>
              <a:rPr lang="en-US" sz="1800" b="1" dirty="0"/>
              <a:t>Support Services: </a:t>
            </a:r>
            <a:r>
              <a:rPr lang="en-US" sz="1800" dirty="0"/>
              <a:t>Managed through central ticketing tool</a:t>
            </a:r>
          </a:p>
          <a:p>
            <a:pPr marL="742950" lvl="1" indent="-285750">
              <a:buFont typeface="Arial" panose="020B0604020202020204" pitchFamily="34" charset="0"/>
              <a:buChar char="•"/>
            </a:pPr>
            <a:r>
              <a:rPr lang="en-US" sz="1200" dirty="0"/>
              <a:t>Self-Serve Help Centre</a:t>
            </a:r>
          </a:p>
          <a:p>
            <a:pPr marL="742950" lvl="1" indent="-285750">
              <a:buFont typeface="Arial" panose="020B0604020202020204" pitchFamily="34" charset="0"/>
              <a:buChar char="•"/>
            </a:pPr>
            <a:r>
              <a:rPr lang="en-US" sz="1200" dirty="0"/>
              <a:t>Airia AI Chat</a:t>
            </a:r>
          </a:p>
          <a:p>
            <a:pPr marL="742950" lvl="1" indent="-285750">
              <a:buFont typeface="Arial" panose="020B0604020202020204" pitchFamily="34" charset="0"/>
              <a:buChar char="•"/>
            </a:pPr>
            <a:r>
              <a:rPr lang="en-US" sz="1200" dirty="0"/>
              <a:t>Airia Support Portal</a:t>
            </a:r>
          </a:p>
          <a:p>
            <a:pPr marL="742950" lvl="1" indent="-285750">
              <a:buFont typeface="Arial" panose="020B0604020202020204" pitchFamily="34" charset="0"/>
              <a:buChar char="•"/>
            </a:pPr>
            <a:r>
              <a:rPr lang="en-US" sz="1200" dirty="0"/>
              <a:t>Airia Community Access</a:t>
            </a:r>
          </a:p>
          <a:p>
            <a:pPr marL="0" indent="0">
              <a:buNone/>
            </a:pPr>
            <a:r>
              <a:rPr lang="en-US" sz="1800" b="1" dirty="0"/>
              <a:t>SLAs:</a:t>
            </a:r>
          </a:p>
        </p:txBody>
      </p:sp>
      <p:sp>
        <p:nvSpPr>
          <p:cNvPr id="2" name="Footer Placeholder 1">
            <a:extLst>
              <a:ext uri="{FF2B5EF4-FFF2-40B4-BE49-F238E27FC236}">
                <a16:creationId xmlns:a16="http://schemas.microsoft.com/office/drawing/2014/main" id="{4916FB1C-A75F-D55E-547F-9A65602B7C24}"/>
              </a:ext>
            </a:extLst>
          </p:cNvPr>
          <p:cNvSpPr>
            <a:spLocks noGrp="1"/>
          </p:cNvSpPr>
          <p:nvPr>
            <p:ph type="ftr" sz="quarter" idx="3"/>
          </p:nvPr>
        </p:nvSpPr>
        <p:spPr>
          <a:xfrm>
            <a:off x="672734" y="6337453"/>
            <a:ext cx="4114800" cy="365125"/>
          </a:xfrm>
        </p:spPr>
        <p:txBody>
          <a:bodyPr/>
          <a:lstStyle/>
          <a:p>
            <a:r>
              <a:rPr lang="en-US"/>
              <a:t>|  Airia</a:t>
            </a:r>
            <a:endParaRPr lang="en-US" dirty="0"/>
          </a:p>
        </p:txBody>
      </p:sp>
      <p:sp>
        <p:nvSpPr>
          <p:cNvPr id="3" name="Slide Number Placeholder 2">
            <a:extLst>
              <a:ext uri="{FF2B5EF4-FFF2-40B4-BE49-F238E27FC236}">
                <a16:creationId xmlns:a16="http://schemas.microsoft.com/office/drawing/2014/main" id="{DC01D4BF-8C2D-58B7-7501-8B9F2A7F26E1}"/>
              </a:ext>
            </a:extLst>
          </p:cNvPr>
          <p:cNvSpPr>
            <a:spLocks noGrp="1"/>
          </p:cNvSpPr>
          <p:nvPr>
            <p:ph type="sldNum" sz="quarter" idx="4"/>
          </p:nvPr>
        </p:nvSpPr>
        <p:spPr>
          <a:xfrm>
            <a:off x="248206" y="6337453"/>
            <a:ext cx="334801" cy="365125"/>
          </a:xfrm>
        </p:spPr>
        <p:txBody>
          <a:bodyPr/>
          <a:lstStyle/>
          <a:p>
            <a:fld id="{6DEBB7FB-BA25-4EF9-BA52-2B8D79D1F7CA}" type="slidenum">
              <a:rPr lang="en-US" smtClean="0"/>
              <a:pPr/>
              <a:t>10</a:t>
            </a:fld>
            <a:endParaRPr lang="en-US" dirty="0"/>
          </a:p>
        </p:txBody>
      </p:sp>
      <p:sp>
        <p:nvSpPr>
          <p:cNvPr id="15" name="AutoShape 6" descr="freestar">
            <a:hlinkClick r:id="rId2"/>
            <a:extLst>
              <a:ext uri="{FF2B5EF4-FFF2-40B4-BE49-F238E27FC236}">
                <a16:creationId xmlns:a16="http://schemas.microsoft.com/office/drawing/2014/main" id="{35CC4653-8C37-FF8A-DAFB-AEDAF77F0EB2}"/>
              </a:ext>
            </a:extLst>
          </p:cNvPr>
          <p:cNvSpPr>
            <a:spLocks noChangeAspect="1" noChangeArrowheads="1"/>
          </p:cNvSpPr>
          <p:nvPr/>
        </p:nvSpPr>
        <p:spPr bwMode="auto">
          <a:xfrm>
            <a:off x="-57150" y="-144463"/>
            <a:ext cx="177800" cy="177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 name="AutoShape 8" descr="freestar">
            <a:hlinkClick r:id="rId3"/>
            <a:extLst>
              <a:ext uri="{FF2B5EF4-FFF2-40B4-BE49-F238E27FC236}">
                <a16:creationId xmlns:a16="http://schemas.microsoft.com/office/drawing/2014/main" id="{D5350498-11EC-0111-0FB6-7C4199BB6531}"/>
              </a:ext>
            </a:extLst>
          </p:cNvPr>
          <p:cNvSpPr>
            <a:spLocks noChangeAspect="1" noChangeArrowheads="1"/>
          </p:cNvSpPr>
          <p:nvPr/>
        </p:nvSpPr>
        <p:spPr bwMode="auto">
          <a:xfrm>
            <a:off x="-57150" y="-160338"/>
            <a:ext cx="177800" cy="177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TextBox 3">
            <a:extLst>
              <a:ext uri="{FF2B5EF4-FFF2-40B4-BE49-F238E27FC236}">
                <a16:creationId xmlns:a16="http://schemas.microsoft.com/office/drawing/2014/main" id="{D93807F0-7F83-E676-42E5-2729F541C644}"/>
              </a:ext>
            </a:extLst>
          </p:cNvPr>
          <p:cNvSpPr txBox="1"/>
          <p:nvPr/>
        </p:nvSpPr>
        <p:spPr>
          <a:xfrm>
            <a:off x="9898912" y="486741"/>
            <a:ext cx="1541721" cy="393404"/>
          </a:xfrm>
          <a:prstGeom prst="rect">
            <a:avLst/>
          </a:prstGeom>
          <a:noFill/>
        </p:spPr>
        <p:txBody>
          <a:bodyPr wrap="square" rtlCol="0">
            <a:noAutofit/>
          </a:bodyPr>
          <a:lstStyle/>
          <a:p>
            <a:pPr algn="l"/>
            <a:r>
              <a:rPr lang="en-US" dirty="0">
                <a:solidFill>
                  <a:srgbClr val="FF0000"/>
                </a:solidFill>
              </a:rPr>
              <a:t>Internal Only</a:t>
            </a:r>
          </a:p>
        </p:txBody>
      </p:sp>
      <p:graphicFrame>
        <p:nvGraphicFramePr>
          <p:cNvPr id="5" name="Table 4">
            <a:extLst>
              <a:ext uri="{FF2B5EF4-FFF2-40B4-BE49-F238E27FC236}">
                <a16:creationId xmlns:a16="http://schemas.microsoft.com/office/drawing/2014/main" id="{02A676C6-B5F1-F0E1-A919-F4273E459491}"/>
              </a:ext>
            </a:extLst>
          </p:cNvPr>
          <p:cNvGraphicFramePr>
            <a:graphicFrameLocks noGrp="1"/>
          </p:cNvGraphicFramePr>
          <p:nvPr>
            <p:extLst>
              <p:ext uri="{D42A27DB-BD31-4B8C-83A1-F6EECF244321}">
                <p14:modId xmlns:p14="http://schemas.microsoft.com/office/powerpoint/2010/main" val="2150288060"/>
              </p:ext>
            </p:extLst>
          </p:nvPr>
        </p:nvGraphicFramePr>
        <p:xfrm>
          <a:off x="1344386" y="3640556"/>
          <a:ext cx="9503228" cy="2821368"/>
        </p:xfrm>
        <a:graphic>
          <a:graphicData uri="http://schemas.openxmlformats.org/drawingml/2006/table">
            <a:tbl>
              <a:tblPr>
                <a:tableStyleId>{616DA210-FB5B-4158-B5E0-FEB733F419BA}</a:tableStyleId>
              </a:tblPr>
              <a:tblGrid>
                <a:gridCol w="2670794">
                  <a:extLst>
                    <a:ext uri="{9D8B030D-6E8A-4147-A177-3AD203B41FA5}">
                      <a16:colId xmlns:a16="http://schemas.microsoft.com/office/drawing/2014/main" val="4064474867"/>
                    </a:ext>
                  </a:extLst>
                </a:gridCol>
                <a:gridCol w="6832434">
                  <a:extLst>
                    <a:ext uri="{9D8B030D-6E8A-4147-A177-3AD203B41FA5}">
                      <a16:colId xmlns:a16="http://schemas.microsoft.com/office/drawing/2014/main" val="3373300368"/>
                    </a:ext>
                  </a:extLst>
                </a:gridCol>
              </a:tblGrid>
              <a:tr h="468534">
                <a:tc>
                  <a:txBody>
                    <a:bodyPr/>
                    <a:lstStyle/>
                    <a:p>
                      <a:pPr algn="l" fontAlgn="b"/>
                      <a:r>
                        <a:rPr lang="en-GB" sz="1400" b="1" u="none" strike="noStrike" dirty="0">
                          <a:effectLst/>
                        </a:rPr>
                        <a:t>Response Times</a:t>
                      </a:r>
                      <a:endParaRPr lang="en-GB" sz="1400" b="1" i="0" u="none" strike="noStrike" dirty="0">
                        <a:solidFill>
                          <a:srgbClr val="000000"/>
                        </a:solidFill>
                        <a:effectLst/>
                        <a:latin typeface="Aptos Narrow" panose="020B0004020202020204" pitchFamily="34" charset="0"/>
                      </a:endParaRPr>
                    </a:p>
                  </a:txBody>
                  <a:tcPr marL="9525" marR="9525" marT="9525" marB="0"/>
                </a:tc>
                <a:tc>
                  <a:txBody>
                    <a:bodyPr/>
                    <a:lstStyle/>
                    <a:p>
                      <a:pPr algn="l" fontAlgn="b"/>
                      <a:r>
                        <a:rPr lang="en-GB" sz="1400" b="0" u="none" strike="noStrike" dirty="0">
                          <a:solidFill>
                            <a:srgbClr val="000000"/>
                          </a:solidFill>
                          <a:effectLst/>
                        </a:rPr>
                        <a:t>Non-Critical: 2 business days</a:t>
                      </a:r>
                    </a:p>
                    <a:p>
                      <a:pPr algn="l" fontAlgn="b"/>
                      <a:r>
                        <a:rPr lang="en-GB" sz="1400" b="0" u="none" strike="noStrike" dirty="0">
                          <a:solidFill>
                            <a:srgbClr val="000000"/>
                          </a:solidFill>
                          <a:effectLst/>
                        </a:rPr>
                        <a:t>Critical: &lt;8 hours</a:t>
                      </a:r>
                      <a:endParaRPr lang="en-GB" sz="1400" b="0" i="0" u="none" strike="noStrike" dirty="0">
                        <a:solidFill>
                          <a:srgbClr val="000000"/>
                        </a:solidFill>
                        <a:effectLst/>
                        <a:latin typeface="Aptos Narrow" panose="020B0004020202020204" pitchFamily="34" charset="0"/>
                      </a:endParaRPr>
                    </a:p>
                  </a:txBody>
                  <a:tcPr marL="9525" marR="9525" marT="9525" marB="0"/>
                </a:tc>
                <a:extLst>
                  <a:ext uri="{0D108BD9-81ED-4DB2-BD59-A6C34878D82A}">
                    <a16:rowId xmlns:a16="http://schemas.microsoft.com/office/drawing/2014/main" val="2830573496"/>
                  </a:ext>
                </a:extLst>
              </a:tr>
              <a:tr h="468534">
                <a:tc>
                  <a:txBody>
                    <a:bodyPr/>
                    <a:lstStyle/>
                    <a:p>
                      <a:pPr algn="l" fontAlgn="b"/>
                      <a:r>
                        <a:rPr lang="en-GB" sz="1400" b="1" u="none" strike="noStrike" dirty="0">
                          <a:effectLst/>
                        </a:rPr>
                        <a:t>Availability</a:t>
                      </a:r>
                      <a:endParaRPr lang="en-GB" sz="1400" b="1" i="0" u="none" strike="noStrike" dirty="0">
                        <a:solidFill>
                          <a:srgbClr val="000000"/>
                        </a:solidFill>
                        <a:effectLst/>
                        <a:latin typeface="Aptos Narrow" panose="020B0004020202020204" pitchFamily="34" charset="0"/>
                      </a:endParaRPr>
                    </a:p>
                  </a:txBody>
                  <a:tcPr marL="9525" marR="9525" marT="9525" marB="0"/>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400" b="0" u="none" strike="noStrike" dirty="0">
                          <a:solidFill>
                            <a:srgbClr val="000000"/>
                          </a:solidFill>
                          <a:effectLst/>
                        </a:rPr>
                        <a:t>24/7 AI support</a:t>
                      </a:r>
                    </a:p>
                    <a:p>
                      <a:pPr algn="l" fontAlgn="b"/>
                      <a:r>
                        <a:rPr lang="en-GB" sz="1400" b="0" u="none" strike="noStrike" dirty="0">
                          <a:solidFill>
                            <a:srgbClr val="000000"/>
                          </a:solidFill>
                          <a:effectLst/>
                        </a:rPr>
                        <a:t>Agent support 9am-5pm (ATL or LDN) based on region, 5 days per week. </a:t>
                      </a:r>
                      <a:endParaRPr lang="en-GB" sz="1400" b="0" i="0" u="none" strike="noStrike" dirty="0">
                        <a:solidFill>
                          <a:srgbClr val="000000"/>
                        </a:solidFill>
                        <a:effectLst/>
                        <a:latin typeface="Aptos Narrow" panose="020B0004020202020204" pitchFamily="34" charset="0"/>
                      </a:endParaRPr>
                    </a:p>
                  </a:txBody>
                  <a:tcPr marL="9525" marR="9525" marT="9525" marB="0"/>
                </a:tc>
                <a:extLst>
                  <a:ext uri="{0D108BD9-81ED-4DB2-BD59-A6C34878D82A}">
                    <a16:rowId xmlns:a16="http://schemas.microsoft.com/office/drawing/2014/main" val="841345663"/>
                  </a:ext>
                </a:extLst>
              </a:tr>
              <a:tr h="244464">
                <a:tc>
                  <a:txBody>
                    <a:bodyPr/>
                    <a:lstStyle/>
                    <a:p>
                      <a:pPr algn="l" fontAlgn="b"/>
                      <a:r>
                        <a:rPr lang="en-GB" sz="1400" b="1" u="none" strike="noStrike" dirty="0">
                          <a:effectLst/>
                        </a:rPr>
                        <a:t>Dedicated Support</a:t>
                      </a:r>
                      <a:endParaRPr lang="en-GB" sz="1400" b="1" i="0" u="none" strike="noStrike" dirty="0">
                        <a:solidFill>
                          <a:srgbClr val="000000"/>
                        </a:solidFill>
                        <a:effectLst/>
                        <a:latin typeface="Aptos Narrow" panose="020B0004020202020204" pitchFamily="34" charset="0"/>
                      </a:endParaRPr>
                    </a:p>
                  </a:txBody>
                  <a:tcPr marL="9525" marR="9525" marT="9525" marB="0"/>
                </a:tc>
                <a:tc>
                  <a:txBody>
                    <a:bodyPr/>
                    <a:lstStyle/>
                    <a:p>
                      <a:pPr algn="l" fontAlgn="b"/>
                      <a:r>
                        <a:rPr lang="en-GB" sz="1400" b="0" u="none" strike="noStrike" dirty="0">
                          <a:solidFill>
                            <a:srgbClr val="000000"/>
                          </a:solidFill>
                          <a:effectLst/>
                        </a:rPr>
                        <a:t>N/A</a:t>
                      </a:r>
                      <a:endParaRPr lang="en-GB" sz="1400" b="0" i="0" u="none" strike="noStrike" dirty="0">
                        <a:solidFill>
                          <a:srgbClr val="000000"/>
                        </a:solidFill>
                        <a:effectLst/>
                        <a:latin typeface="Aptos Narrow" panose="020B0004020202020204" pitchFamily="34" charset="0"/>
                      </a:endParaRPr>
                    </a:p>
                  </a:txBody>
                  <a:tcPr marL="9525" marR="9525" marT="9525" marB="0"/>
                </a:tc>
                <a:extLst>
                  <a:ext uri="{0D108BD9-81ED-4DB2-BD59-A6C34878D82A}">
                    <a16:rowId xmlns:a16="http://schemas.microsoft.com/office/drawing/2014/main" val="2181857647"/>
                  </a:ext>
                </a:extLst>
              </a:tr>
              <a:tr h="468534">
                <a:tc>
                  <a:txBody>
                    <a:bodyPr/>
                    <a:lstStyle/>
                    <a:p>
                      <a:pPr algn="l" fontAlgn="b"/>
                      <a:r>
                        <a:rPr lang="en-GB" sz="1400" b="1" u="none" strike="noStrike" dirty="0">
                          <a:effectLst/>
                        </a:rPr>
                        <a:t>Communication Channels</a:t>
                      </a:r>
                      <a:endParaRPr lang="en-GB" sz="1400" b="1" i="0" u="none" strike="noStrike" dirty="0">
                        <a:solidFill>
                          <a:srgbClr val="000000"/>
                        </a:solidFill>
                        <a:effectLst/>
                        <a:latin typeface="Aptos Narrow" panose="020B0004020202020204" pitchFamily="34" charset="0"/>
                      </a:endParaRPr>
                    </a:p>
                  </a:txBody>
                  <a:tcPr marL="9525" marR="9525" marT="9525" marB="0"/>
                </a:tc>
                <a:tc>
                  <a:txBody>
                    <a:bodyPr/>
                    <a:lstStyle/>
                    <a:p>
                      <a:pPr algn="l" fontAlgn="b"/>
                      <a:r>
                        <a:rPr lang="en-GB" sz="1400" b="0" u="none" strike="noStrike" dirty="0">
                          <a:solidFill>
                            <a:srgbClr val="000000"/>
                          </a:solidFill>
                          <a:effectLst/>
                        </a:rPr>
                        <a:t>Email, Ticketing, In platform.</a:t>
                      </a:r>
                    </a:p>
                    <a:p>
                      <a:pPr algn="l" fontAlgn="b"/>
                      <a:r>
                        <a:rPr lang="en-GB" sz="1400" b="0" u="none" strike="noStrike" dirty="0">
                          <a:solidFill>
                            <a:srgbClr val="000000"/>
                          </a:solidFill>
                          <a:effectLst/>
                        </a:rPr>
                        <a:t>Responses provided via Email in regional support hours.</a:t>
                      </a:r>
                      <a:endParaRPr lang="en-GB" sz="1400" b="0" i="0" u="none" strike="noStrike" dirty="0">
                        <a:solidFill>
                          <a:srgbClr val="000000"/>
                        </a:solidFill>
                        <a:effectLst/>
                        <a:latin typeface="Aptos Narrow" panose="020B0004020202020204" pitchFamily="34" charset="0"/>
                      </a:endParaRPr>
                    </a:p>
                  </a:txBody>
                  <a:tcPr marL="9525" marR="9525" marT="9525" marB="0"/>
                </a:tc>
                <a:extLst>
                  <a:ext uri="{0D108BD9-81ED-4DB2-BD59-A6C34878D82A}">
                    <a16:rowId xmlns:a16="http://schemas.microsoft.com/office/drawing/2014/main" val="4286220932"/>
                  </a:ext>
                </a:extLst>
              </a:tr>
              <a:tr h="244464">
                <a:tc>
                  <a:txBody>
                    <a:bodyPr/>
                    <a:lstStyle/>
                    <a:p>
                      <a:pPr algn="l" fontAlgn="b"/>
                      <a:r>
                        <a:rPr lang="en-GB" sz="1400" b="1" u="none" strike="noStrike" dirty="0">
                          <a:effectLst/>
                        </a:rPr>
                        <a:t>Custom Solutions</a:t>
                      </a:r>
                      <a:endParaRPr lang="en-GB" sz="1400" b="1" i="0" u="none" strike="noStrike" dirty="0">
                        <a:solidFill>
                          <a:srgbClr val="000000"/>
                        </a:solidFill>
                        <a:effectLst/>
                        <a:latin typeface="Aptos Narrow" panose="020B0004020202020204" pitchFamily="34" charset="0"/>
                      </a:endParaRPr>
                    </a:p>
                  </a:txBody>
                  <a:tcPr marL="9525" marR="9525" marT="9525" marB="0"/>
                </a:tc>
                <a:tc>
                  <a:txBody>
                    <a:bodyPr/>
                    <a:lstStyle/>
                    <a:p>
                      <a:pPr algn="l" fontAlgn="b"/>
                      <a:r>
                        <a:rPr lang="en-GB" sz="1400" b="0" u="none" strike="noStrike" dirty="0">
                          <a:solidFill>
                            <a:srgbClr val="000000"/>
                          </a:solidFill>
                          <a:effectLst/>
                        </a:rPr>
                        <a:t>N/A</a:t>
                      </a:r>
                      <a:endParaRPr lang="en-GB" sz="1400" b="0" i="0" u="none" strike="noStrike" dirty="0">
                        <a:solidFill>
                          <a:srgbClr val="000000"/>
                        </a:solidFill>
                        <a:effectLst/>
                        <a:latin typeface="Aptos Narrow" panose="020B0004020202020204" pitchFamily="34" charset="0"/>
                      </a:endParaRPr>
                    </a:p>
                  </a:txBody>
                  <a:tcPr marL="9525" marR="9525" marT="9525" marB="0"/>
                </a:tc>
                <a:extLst>
                  <a:ext uri="{0D108BD9-81ED-4DB2-BD59-A6C34878D82A}">
                    <a16:rowId xmlns:a16="http://schemas.microsoft.com/office/drawing/2014/main" val="291645914"/>
                  </a:ext>
                </a:extLst>
              </a:tr>
              <a:tr h="926838">
                <a:tc>
                  <a:txBody>
                    <a:bodyPr/>
                    <a:lstStyle/>
                    <a:p>
                      <a:pPr algn="l" fontAlgn="b"/>
                      <a:r>
                        <a:rPr lang="en-GB" sz="1400" b="1" u="none" strike="noStrike" dirty="0">
                          <a:effectLst/>
                        </a:rPr>
                        <a:t>Resources available</a:t>
                      </a:r>
                      <a:endParaRPr lang="en-GB" sz="1400" b="1" i="0" u="none" strike="noStrike" dirty="0">
                        <a:solidFill>
                          <a:srgbClr val="000000"/>
                        </a:solidFill>
                        <a:effectLst/>
                        <a:latin typeface="Aptos Narrow" panose="020B0004020202020204" pitchFamily="34" charset="0"/>
                      </a:endParaRPr>
                    </a:p>
                  </a:txBody>
                  <a:tcPr marL="9525" marR="9525" marT="9525" marB="0"/>
                </a:tc>
                <a:tc>
                  <a:txBody>
                    <a:bodyPr/>
                    <a:lstStyle/>
                    <a:p>
                      <a:pPr algn="l" fontAlgn="b"/>
                      <a:r>
                        <a:rPr lang="en-GB" sz="1400" b="0" u="none" strike="noStrike" dirty="0">
                          <a:solidFill>
                            <a:srgbClr val="000000"/>
                          </a:solidFill>
                          <a:effectLst/>
                        </a:rPr>
                        <a:t>Self-Serve Help Centre,</a:t>
                      </a:r>
                    </a:p>
                    <a:p>
                      <a:pPr algn="l" fontAlgn="b"/>
                      <a:r>
                        <a:rPr lang="en-GB" sz="1400" b="0" u="none" strike="noStrike" dirty="0">
                          <a:solidFill>
                            <a:srgbClr val="000000"/>
                          </a:solidFill>
                          <a:effectLst/>
                        </a:rPr>
                        <a:t>Aria AI Chat,</a:t>
                      </a:r>
                    </a:p>
                    <a:p>
                      <a:pPr algn="l" fontAlgn="b"/>
                      <a:r>
                        <a:rPr lang="en-GB" sz="1400" b="0" u="none" strike="noStrike" dirty="0">
                          <a:solidFill>
                            <a:srgbClr val="000000"/>
                          </a:solidFill>
                          <a:effectLst/>
                        </a:rPr>
                        <a:t>Airia Support Portal,</a:t>
                      </a:r>
                    </a:p>
                    <a:p>
                      <a:pPr algn="l" fontAlgn="b"/>
                      <a:r>
                        <a:rPr lang="en-GB" sz="1400" b="0" u="none" strike="noStrike" dirty="0">
                          <a:solidFill>
                            <a:srgbClr val="000000"/>
                          </a:solidFill>
                          <a:effectLst/>
                        </a:rPr>
                        <a:t>Airia Community Support</a:t>
                      </a:r>
                      <a:endParaRPr lang="en-GB" sz="1400" b="0" i="0" u="none" strike="noStrike" dirty="0">
                        <a:solidFill>
                          <a:srgbClr val="000000"/>
                        </a:solidFill>
                        <a:effectLst/>
                        <a:latin typeface="Aptos Narrow" panose="020B0004020202020204" pitchFamily="34" charset="0"/>
                      </a:endParaRPr>
                    </a:p>
                  </a:txBody>
                  <a:tcPr marL="9525" marR="9525" marT="9525" marB="0"/>
                </a:tc>
                <a:extLst>
                  <a:ext uri="{0D108BD9-81ED-4DB2-BD59-A6C34878D82A}">
                    <a16:rowId xmlns:a16="http://schemas.microsoft.com/office/drawing/2014/main" val="866588452"/>
                  </a:ext>
                </a:extLst>
              </a:tr>
            </a:tbl>
          </a:graphicData>
        </a:graphic>
      </p:graphicFrame>
    </p:spTree>
    <p:extLst>
      <p:ext uri="{BB962C8B-B14F-4D97-AF65-F5344CB8AC3E}">
        <p14:creationId xmlns:p14="http://schemas.microsoft.com/office/powerpoint/2010/main" val="12035339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09906B-2354-1307-D976-329875C6034C}"/>
            </a:ext>
          </a:extLst>
        </p:cNvPr>
        <p:cNvGrpSpPr/>
        <p:nvPr/>
      </p:nvGrpSpPr>
      <p:grpSpPr>
        <a:xfrm>
          <a:off x="0" y="0"/>
          <a:ext cx="0" cy="0"/>
          <a:chOff x="0" y="0"/>
          <a:chExt cx="0" cy="0"/>
        </a:xfrm>
      </p:grpSpPr>
      <p:sp>
        <p:nvSpPr>
          <p:cNvPr id="11" name="Title 10">
            <a:extLst>
              <a:ext uri="{FF2B5EF4-FFF2-40B4-BE49-F238E27FC236}">
                <a16:creationId xmlns:a16="http://schemas.microsoft.com/office/drawing/2014/main" id="{D4089E84-6D5E-CED1-FE6D-5D55E433A019}"/>
              </a:ext>
            </a:extLst>
          </p:cNvPr>
          <p:cNvSpPr>
            <a:spLocks noGrp="1"/>
          </p:cNvSpPr>
          <p:nvPr>
            <p:ph type="title"/>
          </p:nvPr>
        </p:nvSpPr>
        <p:spPr>
          <a:xfrm>
            <a:off x="353616" y="396076"/>
            <a:ext cx="11484769" cy="630076"/>
          </a:xfrm>
          <a:solidFill>
            <a:srgbClr val="4DDDFF"/>
          </a:solidFill>
        </p:spPr>
        <p:txBody>
          <a:bodyPr/>
          <a:lstStyle/>
          <a:p>
            <a:r>
              <a:rPr lang="en-US" dirty="0"/>
              <a:t>Airia Design </a:t>
            </a:r>
            <a:r>
              <a:rPr lang="en-US" sz="1600" dirty="0"/>
              <a:t>Custom Services</a:t>
            </a:r>
          </a:p>
        </p:txBody>
      </p:sp>
      <p:sp>
        <p:nvSpPr>
          <p:cNvPr id="7" name="Content Placeholder 6">
            <a:extLst>
              <a:ext uri="{FF2B5EF4-FFF2-40B4-BE49-F238E27FC236}">
                <a16:creationId xmlns:a16="http://schemas.microsoft.com/office/drawing/2014/main" id="{83561B7B-1E00-890A-5E45-0A8D55FAD574}"/>
              </a:ext>
            </a:extLst>
          </p:cNvPr>
          <p:cNvSpPr>
            <a:spLocks noGrp="1"/>
          </p:cNvSpPr>
          <p:nvPr>
            <p:ph idx="11"/>
          </p:nvPr>
        </p:nvSpPr>
        <p:spPr>
          <a:xfrm>
            <a:off x="353616" y="1352712"/>
            <a:ext cx="11484768" cy="4984741"/>
          </a:xfrm>
        </p:spPr>
        <p:txBody>
          <a:bodyPr/>
          <a:lstStyle/>
          <a:p>
            <a:pPr marL="0" indent="0">
              <a:buNone/>
            </a:pPr>
            <a:r>
              <a:rPr lang="en-US" sz="1800" b="1" dirty="0"/>
              <a:t>Target Audience</a:t>
            </a:r>
            <a:r>
              <a:rPr lang="en-US" sz="1800" dirty="0"/>
              <a:t>: </a:t>
            </a:r>
            <a:r>
              <a:rPr lang="en-US" sz="1600" dirty="0"/>
              <a:t>Complex Use Cases/Advanced AI use cases needing an Airia specialist to deploy AI </a:t>
            </a:r>
            <a:r>
              <a:rPr lang="en-US" sz="1600" dirty="0" err="1"/>
              <a:t>programme</a:t>
            </a:r>
            <a:r>
              <a:rPr lang="en-US" sz="1600" dirty="0"/>
              <a:t>.</a:t>
            </a:r>
          </a:p>
          <a:p>
            <a:pPr marL="0" indent="0">
              <a:buNone/>
            </a:pPr>
            <a:r>
              <a:rPr lang="en-US" sz="1800" b="1" dirty="0"/>
              <a:t>Pricing: $3,000/</a:t>
            </a:r>
            <a:r>
              <a:rPr lang="en-US" sz="1800" b="1" dirty="0" err="1"/>
              <a:t>mo</a:t>
            </a:r>
            <a:r>
              <a:rPr lang="en-US" sz="1800" b="1" dirty="0"/>
              <a:t> </a:t>
            </a:r>
            <a:r>
              <a:rPr lang="en-US" sz="1200" dirty="0"/>
              <a:t>($36,000 annually)</a:t>
            </a:r>
            <a:r>
              <a:rPr lang="en-GB" sz="1800" b="0" u="none" strike="noStrike" dirty="0">
                <a:solidFill>
                  <a:srgbClr val="FF0000"/>
                </a:solidFill>
                <a:effectLst/>
              </a:rPr>
              <a:t> </a:t>
            </a:r>
            <a:r>
              <a:rPr lang="en-GB" sz="1200" b="0" u="none" strike="noStrike" dirty="0">
                <a:solidFill>
                  <a:srgbClr val="FF0000"/>
                </a:solidFill>
                <a:effectLst/>
              </a:rPr>
              <a:t>(TBC in line with Enterprise Pricing)</a:t>
            </a:r>
            <a:endParaRPr lang="en-US" sz="1200" dirty="0"/>
          </a:p>
          <a:p>
            <a:pPr marL="0" indent="0">
              <a:buNone/>
            </a:pPr>
            <a:r>
              <a:rPr lang="en-US" sz="1800" b="1" dirty="0"/>
              <a:t>Support Services:</a:t>
            </a:r>
            <a:r>
              <a:rPr lang="en-US" sz="1800" dirty="0"/>
              <a:t> Named DRI owns relationship and assisted by Support Desk.</a:t>
            </a:r>
            <a:endParaRPr lang="en-US" sz="1200" dirty="0"/>
          </a:p>
          <a:p>
            <a:pPr marL="0" indent="0">
              <a:buNone/>
            </a:pPr>
            <a:endParaRPr lang="en-US" sz="1800" b="1" dirty="0"/>
          </a:p>
          <a:p>
            <a:pPr marL="0" indent="0">
              <a:buNone/>
            </a:pPr>
            <a:endParaRPr lang="en-US" sz="1800" b="1" dirty="0"/>
          </a:p>
          <a:p>
            <a:pPr marL="0" indent="0">
              <a:buNone/>
            </a:pPr>
            <a:endParaRPr lang="en-US" sz="500" b="1" dirty="0"/>
          </a:p>
          <a:p>
            <a:pPr marL="0" indent="0">
              <a:buNone/>
            </a:pPr>
            <a:r>
              <a:rPr lang="en-US" sz="1800" b="1" dirty="0"/>
              <a:t>SLAs:</a:t>
            </a:r>
            <a:endParaRPr lang="en-US" b="1" dirty="0"/>
          </a:p>
        </p:txBody>
      </p:sp>
      <p:sp>
        <p:nvSpPr>
          <p:cNvPr id="2" name="Footer Placeholder 1">
            <a:extLst>
              <a:ext uri="{FF2B5EF4-FFF2-40B4-BE49-F238E27FC236}">
                <a16:creationId xmlns:a16="http://schemas.microsoft.com/office/drawing/2014/main" id="{741B5792-6A1B-982E-C28B-62D905C90444}"/>
              </a:ext>
            </a:extLst>
          </p:cNvPr>
          <p:cNvSpPr>
            <a:spLocks noGrp="1"/>
          </p:cNvSpPr>
          <p:nvPr>
            <p:ph type="ftr" sz="quarter" idx="3"/>
          </p:nvPr>
        </p:nvSpPr>
        <p:spPr>
          <a:xfrm>
            <a:off x="672734" y="6337453"/>
            <a:ext cx="4114800" cy="365125"/>
          </a:xfrm>
        </p:spPr>
        <p:txBody>
          <a:bodyPr/>
          <a:lstStyle/>
          <a:p>
            <a:r>
              <a:rPr lang="en-US"/>
              <a:t>|  Airia</a:t>
            </a:r>
            <a:endParaRPr lang="en-US" dirty="0"/>
          </a:p>
        </p:txBody>
      </p:sp>
      <p:sp>
        <p:nvSpPr>
          <p:cNvPr id="3" name="Slide Number Placeholder 2">
            <a:extLst>
              <a:ext uri="{FF2B5EF4-FFF2-40B4-BE49-F238E27FC236}">
                <a16:creationId xmlns:a16="http://schemas.microsoft.com/office/drawing/2014/main" id="{1C8DAA8C-5D1D-BFA6-3271-090FD031B1AD}"/>
              </a:ext>
            </a:extLst>
          </p:cNvPr>
          <p:cNvSpPr>
            <a:spLocks noGrp="1"/>
          </p:cNvSpPr>
          <p:nvPr>
            <p:ph type="sldNum" sz="quarter" idx="4"/>
          </p:nvPr>
        </p:nvSpPr>
        <p:spPr>
          <a:xfrm>
            <a:off x="248206" y="6337453"/>
            <a:ext cx="334801" cy="365125"/>
          </a:xfrm>
        </p:spPr>
        <p:txBody>
          <a:bodyPr/>
          <a:lstStyle/>
          <a:p>
            <a:fld id="{6DEBB7FB-BA25-4EF9-BA52-2B8D79D1F7CA}" type="slidenum">
              <a:rPr lang="en-US" smtClean="0"/>
              <a:pPr/>
              <a:t>11</a:t>
            </a:fld>
            <a:endParaRPr lang="en-US" dirty="0"/>
          </a:p>
        </p:txBody>
      </p:sp>
      <p:sp>
        <p:nvSpPr>
          <p:cNvPr id="15" name="AutoShape 6" descr="freestar">
            <a:hlinkClick r:id="rId2"/>
            <a:extLst>
              <a:ext uri="{FF2B5EF4-FFF2-40B4-BE49-F238E27FC236}">
                <a16:creationId xmlns:a16="http://schemas.microsoft.com/office/drawing/2014/main" id="{EAE66FCF-0554-D123-FC9B-A46C83399FA7}"/>
              </a:ext>
            </a:extLst>
          </p:cNvPr>
          <p:cNvSpPr>
            <a:spLocks noChangeAspect="1" noChangeArrowheads="1"/>
          </p:cNvSpPr>
          <p:nvPr/>
        </p:nvSpPr>
        <p:spPr bwMode="auto">
          <a:xfrm>
            <a:off x="-57150" y="-144463"/>
            <a:ext cx="177800" cy="177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 name="AutoShape 8" descr="freestar">
            <a:hlinkClick r:id="rId3"/>
            <a:extLst>
              <a:ext uri="{FF2B5EF4-FFF2-40B4-BE49-F238E27FC236}">
                <a16:creationId xmlns:a16="http://schemas.microsoft.com/office/drawing/2014/main" id="{D9FF5322-DAA4-DB85-AA09-6547956A78E5}"/>
              </a:ext>
            </a:extLst>
          </p:cNvPr>
          <p:cNvSpPr>
            <a:spLocks noChangeAspect="1" noChangeArrowheads="1"/>
          </p:cNvSpPr>
          <p:nvPr/>
        </p:nvSpPr>
        <p:spPr bwMode="auto">
          <a:xfrm>
            <a:off x="-57150" y="-160338"/>
            <a:ext cx="177800" cy="177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TextBox 3">
            <a:extLst>
              <a:ext uri="{FF2B5EF4-FFF2-40B4-BE49-F238E27FC236}">
                <a16:creationId xmlns:a16="http://schemas.microsoft.com/office/drawing/2014/main" id="{EE3E0A5F-AB2F-C7AD-F834-E8FF6E8F71D9}"/>
              </a:ext>
            </a:extLst>
          </p:cNvPr>
          <p:cNvSpPr txBox="1"/>
          <p:nvPr/>
        </p:nvSpPr>
        <p:spPr>
          <a:xfrm>
            <a:off x="9908339" y="514412"/>
            <a:ext cx="1541721" cy="393404"/>
          </a:xfrm>
          <a:prstGeom prst="rect">
            <a:avLst/>
          </a:prstGeom>
          <a:noFill/>
        </p:spPr>
        <p:txBody>
          <a:bodyPr wrap="square" rtlCol="0">
            <a:noAutofit/>
          </a:bodyPr>
          <a:lstStyle/>
          <a:p>
            <a:pPr algn="l"/>
            <a:r>
              <a:rPr lang="en-US" dirty="0">
                <a:solidFill>
                  <a:srgbClr val="FF0000"/>
                </a:solidFill>
              </a:rPr>
              <a:t>Internal Only</a:t>
            </a:r>
          </a:p>
        </p:txBody>
      </p:sp>
      <p:graphicFrame>
        <p:nvGraphicFramePr>
          <p:cNvPr id="5" name="Table 4">
            <a:extLst>
              <a:ext uri="{FF2B5EF4-FFF2-40B4-BE49-F238E27FC236}">
                <a16:creationId xmlns:a16="http://schemas.microsoft.com/office/drawing/2014/main" id="{6CE0D52D-9D45-5244-17FC-37DE1FFF9A7F}"/>
              </a:ext>
            </a:extLst>
          </p:cNvPr>
          <p:cNvGraphicFramePr>
            <a:graphicFrameLocks noGrp="1"/>
          </p:cNvGraphicFramePr>
          <p:nvPr>
            <p:extLst>
              <p:ext uri="{D42A27DB-BD31-4B8C-83A1-F6EECF244321}">
                <p14:modId xmlns:p14="http://schemas.microsoft.com/office/powerpoint/2010/main" val="478743114"/>
              </p:ext>
            </p:extLst>
          </p:nvPr>
        </p:nvGraphicFramePr>
        <p:xfrm>
          <a:off x="1344386" y="3640556"/>
          <a:ext cx="9503228" cy="2821368"/>
        </p:xfrm>
        <a:graphic>
          <a:graphicData uri="http://schemas.openxmlformats.org/drawingml/2006/table">
            <a:tbl>
              <a:tblPr>
                <a:tableStyleId>{616DA210-FB5B-4158-B5E0-FEB733F419BA}</a:tableStyleId>
              </a:tblPr>
              <a:tblGrid>
                <a:gridCol w="2670794">
                  <a:extLst>
                    <a:ext uri="{9D8B030D-6E8A-4147-A177-3AD203B41FA5}">
                      <a16:colId xmlns:a16="http://schemas.microsoft.com/office/drawing/2014/main" val="4064474867"/>
                    </a:ext>
                  </a:extLst>
                </a:gridCol>
                <a:gridCol w="3416217">
                  <a:extLst>
                    <a:ext uri="{9D8B030D-6E8A-4147-A177-3AD203B41FA5}">
                      <a16:colId xmlns:a16="http://schemas.microsoft.com/office/drawing/2014/main" val="3373300368"/>
                    </a:ext>
                  </a:extLst>
                </a:gridCol>
                <a:gridCol w="3416217">
                  <a:extLst>
                    <a:ext uri="{9D8B030D-6E8A-4147-A177-3AD203B41FA5}">
                      <a16:colId xmlns:a16="http://schemas.microsoft.com/office/drawing/2014/main" val="2562739304"/>
                    </a:ext>
                  </a:extLst>
                </a:gridCol>
              </a:tblGrid>
              <a:tr h="468534">
                <a:tc>
                  <a:txBody>
                    <a:bodyPr/>
                    <a:lstStyle/>
                    <a:p>
                      <a:pPr algn="l" fontAlgn="b"/>
                      <a:r>
                        <a:rPr lang="en-GB" sz="1400" b="1" u="none" strike="noStrike" dirty="0">
                          <a:effectLst/>
                        </a:rPr>
                        <a:t>Response Times</a:t>
                      </a:r>
                      <a:endParaRPr lang="en-GB" sz="1400" b="1" i="0" u="none" strike="noStrike" dirty="0">
                        <a:solidFill>
                          <a:srgbClr val="000000"/>
                        </a:solidFill>
                        <a:effectLst/>
                        <a:latin typeface="Aptos Narrow" panose="020B0004020202020204" pitchFamily="34" charset="0"/>
                      </a:endParaRPr>
                    </a:p>
                  </a:txBody>
                  <a:tcPr marL="9525" marR="9525" marT="9525" marB="0"/>
                </a:tc>
                <a:tc gridSpan="2">
                  <a:txBody>
                    <a:bodyPr/>
                    <a:lstStyle/>
                    <a:p>
                      <a:pPr algn="l" fontAlgn="b"/>
                      <a:r>
                        <a:rPr lang="en-GB" sz="1400" b="0" u="none" strike="noStrike" dirty="0">
                          <a:solidFill>
                            <a:srgbClr val="000000"/>
                          </a:solidFill>
                          <a:effectLst/>
                        </a:rPr>
                        <a:t>Non-Critical: 1 business day</a:t>
                      </a:r>
                    </a:p>
                    <a:p>
                      <a:pPr algn="l" fontAlgn="b"/>
                      <a:r>
                        <a:rPr lang="en-GB" sz="1400" b="0" u="none" strike="noStrike" dirty="0">
                          <a:solidFill>
                            <a:srgbClr val="000000"/>
                          </a:solidFill>
                          <a:effectLst/>
                        </a:rPr>
                        <a:t>Critical: &lt;4 hours</a:t>
                      </a:r>
                      <a:endParaRPr lang="en-GB" sz="1400" b="0" i="0" u="none" strike="noStrike" dirty="0">
                        <a:solidFill>
                          <a:srgbClr val="000000"/>
                        </a:solidFill>
                        <a:effectLst/>
                        <a:latin typeface="Aptos Narrow" panose="020B0004020202020204" pitchFamily="34" charset="0"/>
                      </a:endParaRPr>
                    </a:p>
                  </a:txBody>
                  <a:tcPr marL="9525" marR="9525" marT="9525" marB="0"/>
                </a:tc>
                <a:tc hMerge="1">
                  <a:txBody>
                    <a:bodyPr/>
                    <a:lstStyle/>
                    <a:p>
                      <a:endParaRPr lang="en-US"/>
                    </a:p>
                  </a:txBody>
                  <a:tcPr/>
                </a:tc>
                <a:extLst>
                  <a:ext uri="{0D108BD9-81ED-4DB2-BD59-A6C34878D82A}">
                    <a16:rowId xmlns:a16="http://schemas.microsoft.com/office/drawing/2014/main" val="2830573496"/>
                  </a:ext>
                </a:extLst>
              </a:tr>
              <a:tr h="468534">
                <a:tc>
                  <a:txBody>
                    <a:bodyPr/>
                    <a:lstStyle/>
                    <a:p>
                      <a:pPr algn="l" fontAlgn="b"/>
                      <a:r>
                        <a:rPr lang="en-GB" sz="1400" b="1" u="none" strike="noStrike" dirty="0">
                          <a:effectLst/>
                        </a:rPr>
                        <a:t>Availability</a:t>
                      </a:r>
                      <a:endParaRPr lang="en-GB" sz="1400" b="1" i="0" u="none" strike="noStrike" dirty="0">
                        <a:solidFill>
                          <a:srgbClr val="000000"/>
                        </a:solidFill>
                        <a:effectLst/>
                        <a:latin typeface="Aptos Narrow" panose="020B0004020202020204" pitchFamily="34" charset="0"/>
                      </a:endParaRPr>
                    </a:p>
                  </a:txBody>
                  <a:tcPr marL="9525" marR="9525" marT="9525" marB="0"/>
                </a:tc>
                <a:tc gridSpan="2">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400" b="0" u="none" strike="noStrike" dirty="0">
                          <a:solidFill>
                            <a:srgbClr val="000000"/>
                          </a:solidFill>
                          <a:effectLst/>
                        </a:rPr>
                        <a:t>24/7 AI support</a:t>
                      </a:r>
                    </a:p>
                    <a:p>
                      <a:pPr algn="l" fontAlgn="b"/>
                      <a:r>
                        <a:rPr lang="en-GB" sz="1400" b="0" u="none" strike="noStrike" dirty="0">
                          <a:solidFill>
                            <a:srgbClr val="000000"/>
                          </a:solidFill>
                          <a:effectLst/>
                        </a:rPr>
                        <a:t>Agent support 9am-11pm GMT, 5 days per week.  </a:t>
                      </a:r>
                      <a:endParaRPr lang="en-GB" sz="1400" b="0" i="0" u="none" strike="noStrike" dirty="0">
                        <a:solidFill>
                          <a:srgbClr val="000000"/>
                        </a:solidFill>
                        <a:effectLst/>
                        <a:latin typeface="Aptos Narrow" panose="020B0004020202020204" pitchFamily="34" charset="0"/>
                      </a:endParaRPr>
                    </a:p>
                  </a:txBody>
                  <a:tcPr marL="9525" marR="9525" marT="9525" marB="0"/>
                </a:tc>
                <a:tc hMerge="1">
                  <a:txBody>
                    <a:bodyPr/>
                    <a:lstStyle/>
                    <a:p>
                      <a:endParaRPr lang="en-US"/>
                    </a:p>
                  </a:txBody>
                  <a:tcPr/>
                </a:tc>
                <a:extLst>
                  <a:ext uri="{0D108BD9-81ED-4DB2-BD59-A6C34878D82A}">
                    <a16:rowId xmlns:a16="http://schemas.microsoft.com/office/drawing/2014/main" val="841345663"/>
                  </a:ext>
                </a:extLst>
              </a:tr>
              <a:tr h="244464">
                <a:tc>
                  <a:txBody>
                    <a:bodyPr/>
                    <a:lstStyle/>
                    <a:p>
                      <a:pPr algn="l" fontAlgn="b"/>
                      <a:r>
                        <a:rPr lang="en-GB" sz="1400" b="1" u="none" strike="noStrike" dirty="0">
                          <a:effectLst/>
                        </a:rPr>
                        <a:t>Dedicated Support</a:t>
                      </a:r>
                      <a:endParaRPr lang="en-GB" sz="1400" b="1" i="0" u="none" strike="noStrike" dirty="0">
                        <a:solidFill>
                          <a:srgbClr val="000000"/>
                        </a:solidFill>
                        <a:effectLst/>
                        <a:latin typeface="Aptos Narrow" panose="020B0004020202020204" pitchFamily="34" charset="0"/>
                      </a:endParaRPr>
                    </a:p>
                  </a:txBody>
                  <a:tcPr marL="9525" marR="9525" marT="9525" marB="0"/>
                </a:tc>
                <a:tc gridSpan="2">
                  <a:txBody>
                    <a:bodyPr/>
                    <a:lstStyle/>
                    <a:p>
                      <a:pPr algn="l" fontAlgn="b"/>
                      <a:r>
                        <a:rPr lang="en-GB" sz="1400" b="0" u="none" strike="noStrike" dirty="0">
                          <a:solidFill>
                            <a:srgbClr val="000000"/>
                          </a:solidFill>
                          <a:effectLst/>
                        </a:rPr>
                        <a:t>Dedicated Contact</a:t>
                      </a:r>
                      <a:endParaRPr lang="en-GB" sz="1400" b="0" i="0" u="none" strike="noStrike" dirty="0">
                        <a:solidFill>
                          <a:srgbClr val="000000"/>
                        </a:solidFill>
                        <a:effectLst/>
                        <a:latin typeface="Aptos Narrow" panose="020B0004020202020204" pitchFamily="34" charset="0"/>
                      </a:endParaRPr>
                    </a:p>
                  </a:txBody>
                  <a:tcPr marL="9525" marR="9525" marT="9525" marB="0"/>
                </a:tc>
                <a:tc hMerge="1">
                  <a:txBody>
                    <a:bodyPr/>
                    <a:lstStyle/>
                    <a:p>
                      <a:endParaRPr lang="en-US"/>
                    </a:p>
                  </a:txBody>
                  <a:tcPr/>
                </a:tc>
                <a:extLst>
                  <a:ext uri="{0D108BD9-81ED-4DB2-BD59-A6C34878D82A}">
                    <a16:rowId xmlns:a16="http://schemas.microsoft.com/office/drawing/2014/main" val="2181857647"/>
                  </a:ext>
                </a:extLst>
              </a:tr>
              <a:tr h="468534">
                <a:tc>
                  <a:txBody>
                    <a:bodyPr/>
                    <a:lstStyle/>
                    <a:p>
                      <a:pPr algn="l" fontAlgn="b"/>
                      <a:r>
                        <a:rPr lang="en-GB" sz="1400" b="1" u="none" strike="noStrike" dirty="0">
                          <a:effectLst/>
                        </a:rPr>
                        <a:t>Communication Channels</a:t>
                      </a:r>
                      <a:endParaRPr lang="en-GB" sz="1400" b="1" i="0" u="none" strike="noStrike" dirty="0">
                        <a:solidFill>
                          <a:srgbClr val="000000"/>
                        </a:solidFill>
                        <a:effectLst/>
                        <a:latin typeface="Aptos Narrow" panose="020B0004020202020204" pitchFamily="34" charset="0"/>
                      </a:endParaRPr>
                    </a:p>
                  </a:txBody>
                  <a:tcPr marL="9525" marR="9525" marT="9525" marB="0"/>
                </a:tc>
                <a:tc gridSpan="2">
                  <a:txBody>
                    <a:bodyPr/>
                    <a:lstStyle/>
                    <a:p>
                      <a:pPr algn="l" fontAlgn="b"/>
                      <a:r>
                        <a:rPr lang="en-GB" sz="1400" b="0" u="none" strike="noStrike" dirty="0">
                          <a:solidFill>
                            <a:srgbClr val="000000"/>
                          </a:solidFill>
                          <a:effectLst/>
                        </a:rPr>
                        <a:t>Telephone, Direct Contact Email, Support Ticketing, In platform.</a:t>
                      </a:r>
                    </a:p>
                    <a:p>
                      <a:pPr algn="l" fontAlgn="b"/>
                      <a:r>
                        <a:rPr lang="en-GB" sz="1400" b="0" u="none" strike="noStrike" dirty="0">
                          <a:solidFill>
                            <a:srgbClr val="000000"/>
                          </a:solidFill>
                          <a:effectLst/>
                        </a:rPr>
                        <a:t>Responses via meeting request or email, at Support’s discretion.</a:t>
                      </a:r>
                      <a:endParaRPr lang="en-GB" sz="1400" b="0" i="0" u="none" strike="noStrike" dirty="0">
                        <a:solidFill>
                          <a:srgbClr val="000000"/>
                        </a:solidFill>
                        <a:effectLst/>
                        <a:latin typeface="Aptos Narrow" panose="020B0004020202020204" pitchFamily="34" charset="0"/>
                      </a:endParaRPr>
                    </a:p>
                  </a:txBody>
                  <a:tcPr marL="9525" marR="9525" marT="9525" marB="0"/>
                </a:tc>
                <a:tc hMerge="1">
                  <a:txBody>
                    <a:bodyPr/>
                    <a:lstStyle/>
                    <a:p>
                      <a:endParaRPr lang="en-US"/>
                    </a:p>
                  </a:txBody>
                  <a:tcPr/>
                </a:tc>
                <a:extLst>
                  <a:ext uri="{0D108BD9-81ED-4DB2-BD59-A6C34878D82A}">
                    <a16:rowId xmlns:a16="http://schemas.microsoft.com/office/drawing/2014/main" val="4286220932"/>
                  </a:ext>
                </a:extLst>
              </a:tr>
              <a:tr h="244464">
                <a:tc>
                  <a:txBody>
                    <a:bodyPr/>
                    <a:lstStyle/>
                    <a:p>
                      <a:pPr algn="l" fontAlgn="b"/>
                      <a:r>
                        <a:rPr lang="en-GB" sz="1400" b="1" u="none" strike="noStrike" dirty="0">
                          <a:effectLst/>
                        </a:rPr>
                        <a:t>Custom Solutions</a:t>
                      </a:r>
                      <a:endParaRPr lang="en-GB" sz="1400" b="1" i="0" u="none" strike="noStrike" dirty="0">
                        <a:solidFill>
                          <a:srgbClr val="000000"/>
                        </a:solidFill>
                        <a:effectLst/>
                        <a:latin typeface="Aptos Narrow" panose="020B0004020202020204" pitchFamily="34" charset="0"/>
                      </a:endParaRPr>
                    </a:p>
                  </a:txBody>
                  <a:tcPr marL="9525" marR="9525" marT="9525" marB="0"/>
                </a:tc>
                <a:tc gridSpan="2">
                  <a:txBody>
                    <a:bodyPr/>
                    <a:lstStyle/>
                    <a:p>
                      <a:pPr algn="l" fontAlgn="b"/>
                      <a:r>
                        <a:rPr lang="en-GB" sz="1400" b="0" u="none" strike="noStrike" kern="1200" dirty="0">
                          <a:solidFill>
                            <a:srgbClr val="000000"/>
                          </a:solidFill>
                          <a:effectLst/>
                          <a:latin typeface="+mn-lt"/>
                          <a:ea typeface="+mn-ea"/>
                          <a:cs typeface="+mn-cs"/>
                        </a:rPr>
                        <a:t>Available for On Premises deployments</a:t>
                      </a:r>
                    </a:p>
                  </a:txBody>
                  <a:tcPr marL="9525" marR="9525" marT="9525" marB="0">
                    <a:lnB w="12700" cap="flat" cmpd="sng" algn="ctr">
                      <a:solidFill>
                        <a:schemeClr val="tx1"/>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291645914"/>
                  </a:ext>
                </a:extLst>
              </a:tr>
              <a:tr h="926838">
                <a:tc>
                  <a:txBody>
                    <a:bodyPr/>
                    <a:lstStyle/>
                    <a:p>
                      <a:pPr algn="l" fontAlgn="b"/>
                      <a:r>
                        <a:rPr lang="en-GB" sz="1400" b="1" u="none" strike="noStrike" dirty="0">
                          <a:effectLst/>
                        </a:rPr>
                        <a:t>Resources available</a:t>
                      </a:r>
                      <a:endParaRPr lang="en-GB" sz="1400" b="1" i="0" u="none" strike="noStrike" dirty="0">
                        <a:solidFill>
                          <a:srgbClr val="000000"/>
                        </a:solidFill>
                        <a:effectLst/>
                        <a:latin typeface="Aptos Narrow" panose="020B0004020202020204" pitchFamily="34" charset="0"/>
                      </a:endParaRPr>
                    </a:p>
                  </a:txBody>
                  <a:tcPr marL="9525" marR="9525" marT="9525" marB="0">
                    <a:lnR w="12700" cap="flat" cmpd="sng" algn="ctr">
                      <a:solidFill>
                        <a:schemeClr val="tx1"/>
                      </a:solidFill>
                      <a:prstDash val="solid"/>
                      <a:round/>
                      <a:headEnd type="none" w="med" len="med"/>
                      <a:tailEnd type="none" w="med" len="med"/>
                    </a:lnR>
                  </a:tcPr>
                </a:tc>
                <a:tc>
                  <a:txBody>
                    <a:bodyPr/>
                    <a:lstStyle/>
                    <a:p>
                      <a:pPr algn="l" fontAlgn="b"/>
                      <a:r>
                        <a:rPr lang="en-GB" sz="1400" b="0" u="none" strike="noStrike" dirty="0">
                          <a:solidFill>
                            <a:srgbClr val="000000"/>
                          </a:solidFill>
                          <a:effectLst/>
                        </a:rPr>
                        <a:t>Dedicated Resource</a:t>
                      </a:r>
                    </a:p>
                    <a:p>
                      <a:pPr algn="l" fontAlgn="b"/>
                      <a:r>
                        <a:rPr lang="en-GB" sz="1400" b="0" u="none" strike="noStrike" dirty="0">
                          <a:solidFill>
                            <a:srgbClr val="000000"/>
                          </a:solidFill>
                          <a:effectLst/>
                        </a:rPr>
                        <a:t>Monthly Platform Review</a:t>
                      </a:r>
                    </a:p>
                    <a:p>
                      <a:pPr algn="l" fontAlgn="b"/>
                      <a:r>
                        <a:rPr lang="en-GB" sz="1400" b="0" u="none" strike="noStrike" dirty="0">
                          <a:solidFill>
                            <a:srgbClr val="000000"/>
                          </a:solidFill>
                          <a:effectLst/>
                        </a:rPr>
                        <a:t>New Feature Review</a:t>
                      </a:r>
                    </a:p>
                    <a:p>
                      <a:pPr algn="l" fontAlgn="b"/>
                      <a:r>
                        <a:rPr lang="en-GB" sz="1400" b="0" u="none" strike="noStrike" dirty="0">
                          <a:solidFill>
                            <a:srgbClr val="000000"/>
                          </a:solidFill>
                          <a:effectLst/>
                        </a:rPr>
                        <a:t>Airia Support Portal</a:t>
                      </a:r>
                    </a:p>
                  </a:txBody>
                  <a:tcPr marL="9525" marR="9525" marT="9525" marB="0">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GB" sz="1400" b="0" u="none" strike="noStrike" dirty="0">
                          <a:solidFill>
                            <a:srgbClr val="000000"/>
                          </a:solidFill>
                          <a:effectLst/>
                        </a:rPr>
                        <a:t>Airia AI Chat</a:t>
                      </a:r>
                    </a:p>
                    <a:p>
                      <a:pPr algn="l" fontAlgn="b"/>
                      <a:r>
                        <a:rPr lang="en-GB" sz="1400" b="0" u="none" strike="noStrike" dirty="0">
                          <a:solidFill>
                            <a:srgbClr val="000000"/>
                          </a:solidFill>
                          <a:effectLst/>
                        </a:rPr>
                        <a:t>Airia Community Access</a:t>
                      </a:r>
                    </a:p>
                    <a:p>
                      <a:pPr algn="l" fontAlgn="b"/>
                      <a:r>
                        <a:rPr lang="en-GB" sz="1400" b="0" u="none" strike="noStrike" dirty="0">
                          <a:solidFill>
                            <a:srgbClr val="000000"/>
                          </a:solidFill>
                          <a:effectLst/>
                        </a:rPr>
                        <a:t>Self-Serve Help Centre</a:t>
                      </a:r>
                    </a:p>
                    <a:p>
                      <a:pPr algn="l" fontAlgn="b"/>
                      <a:endParaRPr lang="en-GB" sz="1400" b="0" u="none" strike="noStrike" dirty="0">
                        <a:solidFill>
                          <a:srgbClr val="000000"/>
                        </a:solidFill>
                        <a:effectLst/>
                      </a:endParaRPr>
                    </a:p>
                  </a:txBody>
                  <a:tcPr marL="9525" marR="9525" marT="9525" marB="0">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66588452"/>
                  </a:ext>
                </a:extLst>
              </a:tr>
            </a:tbl>
          </a:graphicData>
        </a:graphic>
      </p:graphicFrame>
      <p:graphicFrame>
        <p:nvGraphicFramePr>
          <p:cNvPr id="6" name="Table 5">
            <a:extLst>
              <a:ext uri="{FF2B5EF4-FFF2-40B4-BE49-F238E27FC236}">
                <a16:creationId xmlns:a16="http://schemas.microsoft.com/office/drawing/2014/main" id="{288E9DBB-E924-16A9-D796-3BA74D2F4498}"/>
              </a:ext>
            </a:extLst>
          </p:cNvPr>
          <p:cNvGraphicFramePr>
            <a:graphicFrameLocks noGrp="1"/>
          </p:cNvGraphicFramePr>
          <p:nvPr>
            <p:extLst>
              <p:ext uri="{D42A27DB-BD31-4B8C-83A1-F6EECF244321}">
                <p14:modId xmlns:p14="http://schemas.microsoft.com/office/powerpoint/2010/main" val="2592351482"/>
              </p:ext>
            </p:extLst>
          </p:nvPr>
        </p:nvGraphicFramePr>
        <p:xfrm>
          <a:off x="954314" y="2550918"/>
          <a:ext cx="8128000" cy="926358"/>
        </p:xfrm>
        <a:graphic>
          <a:graphicData uri="http://schemas.openxmlformats.org/drawingml/2006/table">
            <a:tbl>
              <a:tblPr firstRow="1" bandRow="1">
                <a:tableStyleId>{2D5ABB26-0587-4C30-8999-92F81FD0307C}</a:tableStyleId>
              </a:tblPr>
              <a:tblGrid>
                <a:gridCol w="4064000">
                  <a:extLst>
                    <a:ext uri="{9D8B030D-6E8A-4147-A177-3AD203B41FA5}">
                      <a16:colId xmlns:a16="http://schemas.microsoft.com/office/drawing/2014/main" val="4193449329"/>
                    </a:ext>
                  </a:extLst>
                </a:gridCol>
                <a:gridCol w="4064000">
                  <a:extLst>
                    <a:ext uri="{9D8B030D-6E8A-4147-A177-3AD203B41FA5}">
                      <a16:colId xmlns:a16="http://schemas.microsoft.com/office/drawing/2014/main" val="2177205664"/>
                    </a:ext>
                  </a:extLst>
                </a:gridCol>
              </a:tblGrid>
              <a:tr h="281198">
                <a:tc>
                  <a:txBody>
                    <a:bodyPr/>
                    <a:lstStyle/>
                    <a:p>
                      <a:pPr marL="171450" indent="-171450">
                        <a:buFont typeface="Arial" panose="020B0604020202020204" pitchFamily="34" charset="0"/>
                        <a:buChar char="•"/>
                      </a:pPr>
                      <a:r>
                        <a:rPr lang="en-US" sz="1200" dirty="0"/>
                        <a:t>Dedicated Resource (4 meetings per month)</a:t>
                      </a:r>
                    </a:p>
                  </a:txBody>
                  <a:tcPr/>
                </a:tc>
                <a:tc>
                  <a:txBody>
                    <a:bodyPr/>
                    <a:lstStyle/>
                    <a:p>
                      <a:pPr marL="171450" indent="-171450">
                        <a:buFont typeface="Arial" panose="020B0604020202020204" pitchFamily="34" charset="0"/>
                        <a:buChar char="•"/>
                      </a:pPr>
                      <a:r>
                        <a:rPr lang="en-US" sz="1200" dirty="0"/>
                        <a:t>Airia Support Portal</a:t>
                      </a:r>
                    </a:p>
                  </a:txBody>
                  <a:tcPr/>
                </a:tc>
                <a:extLst>
                  <a:ext uri="{0D108BD9-81ED-4DB2-BD59-A6C34878D82A}">
                    <a16:rowId xmlns:a16="http://schemas.microsoft.com/office/drawing/2014/main" val="3781206231"/>
                  </a:ext>
                </a:extLst>
              </a:tr>
              <a:tr h="247815">
                <a:tc>
                  <a:txBody>
                    <a:bodyPr/>
                    <a:lstStyle/>
                    <a:p>
                      <a:pPr marL="171450" indent="-171450">
                        <a:buFont typeface="Arial" panose="020B0604020202020204" pitchFamily="34" charset="0"/>
                        <a:buChar char="•"/>
                      </a:pPr>
                      <a:r>
                        <a:rPr lang="en-US" sz="1200" dirty="0"/>
                        <a:t>Monthly Platform Review</a:t>
                      </a:r>
                    </a:p>
                  </a:txBody>
                  <a:tcPr/>
                </a:tc>
                <a:tc>
                  <a:txBody>
                    <a:bodyPr/>
                    <a:lstStyle/>
                    <a:p>
                      <a:pPr marL="171450" indent="-171450">
                        <a:buFont typeface="Arial" panose="020B0604020202020204" pitchFamily="34" charset="0"/>
                        <a:buChar char="•"/>
                      </a:pPr>
                      <a:r>
                        <a:rPr lang="en-US" sz="1200" dirty="0"/>
                        <a:t>Airia AI Chat &amp; Self-Serve Help Centre</a:t>
                      </a:r>
                    </a:p>
                  </a:txBody>
                  <a:tcPr/>
                </a:tc>
                <a:extLst>
                  <a:ext uri="{0D108BD9-81ED-4DB2-BD59-A6C34878D82A}">
                    <a16:rowId xmlns:a16="http://schemas.microsoft.com/office/drawing/2014/main" val="2340819997"/>
                  </a:ext>
                </a:extLst>
              </a:tr>
              <a:tr h="370840">
                <a:tc>
                  <a:txBody>
                    <a:bodyPr/>
                    <a:lstStyle/>
                    <a:p>
                      <a:pPr marL="171450" indent="-171450">
                        <a:buFont typeface="Arial" panose="020B0604020202020204" pitchFamily="34" charset="0"/>
                        <a:buChar char="•"/>
                      </a:pPr>
                      <a:r>
                        <a:rPr lang="en-US" sz="1200" dirty="0"/>
                        <a:t>New Feature Review</a:t>
                      </a:r>
                    </a:p>
                  </a:txBody>
                  <a:tcPr/>
                </a:tc>
                <a:tc>
                  <a:txBody>
                    <a:bodyPr/>
                    <a:lstStyle/>
                    <a:p>
                      <a:pPr marL="171450" indent="-171450">
                        <a:buFont typeface="Arial" panose="020B0604020202020204" pitchFamily="34" charset="0"/>
                        <a:buChar char="•"/>
                      </a:pPr>
                      <a:r>
                        <a:rPr lang="en-US" sz="1200" dirty="0"/>
                        <a:t>Airia Community Access</a:t>
                      </a:r>
                    </a:p>
                  </a:txBody>
                  <a:tcPr/>
                </a:tc>
                <a:extLst>
                  <a:ext uri="{0D108BD9-81ED-4DB2-BD59-A6C34878D82A}">
                    <a16:rowId xmlns:a16="http://schemas.microsoft.com/office/drawing/2014/main" val="1381144498"/>
                  </a:ext>
                </a:extLst>
              </a:tr>
            </a:tbl>
          </a:graphicData>
        </a:graphic>
      </p:graphicFrame>
    </p:spTree>
    <p:extLst>
      <p:ext uri="{BB962C8B-B14F-4D97-AF65-F5344CB8AC3E}">
        <p14:creationId xmlns:p14="http://schemas.microsoft.com/office/powerpoint/2010/main" val="32615616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DD46A7-3F9F-688D-D5C5-EF5D23EE28CD}"/>
            </a:ext>
          </a:extLst>
        </p:cNvPr>
        <p:cNvGrpSpPr/>
        <p:nvPr/>
      </p:nvGrpSpPr>
      <p:grpSpPr>
        <a:xfrm>
          <a:off x="0" y="0"/>
          <a:ext cx="0" cy="0"/>
          <a:chOff x="0" y="0"/>
          <a:chExt cx="0" cy="0"/>
        </a:xfrm>
      </p:grpSpPr>
      <p:sp>
        <p:nvSpPr>
          <p:cNvPr id="11" name="Title 10">
            <a:extLst>
              <a:ext uri="{FF2B5EF4-FFF2-40B4-BE49-F238E27FC236}">
                <a16:creationId xmlns:a16="http://schemas.microsoft.com/office/drawing/2014/main" id="{314FFFC0-8623-AA2C-50A3-A166029DA23E}"/>
              </a:ext>
            </a:extLst>
          </p:cNvPr>
          <p:cNvSpPr>
            <a:spLocks noGrp="1"/>
          </p:cNvSpPr>
          <p:nvPr>
            <p:ph type="title"/>
          </p:nvPr>
        </p:nvSpPr>
        <p:spPr>
          <a:xfrm>
            <a:off x="353616" y="396076"/>
            <a:ext cx="11484769" cy="630076"/>
          </a:xfrm>
        </p:spPr>
        <p:txBody>
          <a:bodyPr/>
          <a:lstStyle/>
          <a:p>
            <a:r>
              <a:rPr lang="en-US" dirty="0"/>
              <a:t>Service Offerings</a:t>
            </a:r>
          </a:p>
        </p:txBody>
      </p:sp>
      <p:sp>
        <p:nvSpPr>
          <p:cNvPr id="7" name="Content Placeholder 6">
            <a:extLst>
              <a:ext uri="{FF2B5EF4-FFF2-40B4-BE49-F238E27FC236}">
                <a16:creationId xmlns:a16="http://schemas.microsoft.com/office/drawing/2014/main" id="{A4E62296-1287-99C5-2443-E43D8F36383A}"/>
              </a:ext>
            </a:extLst>
          </p:cNvPr>
          <p:cNvSpPr>
            <a:spLocks noGrp="1"/>
          </p:cNvSpPr>
          <p:nvPr>
            <p:ph idx="11"/>
          </p:nvPr>
        </p:nvSpPr>
        <p:spPr>
          <a:xfrm>
            <a:off x="353617" y="1189816"/>
            <a:ext cx="11484768" cy="4478367"/>
          </a:xfrm>
        </p:spPr>
        <p:txBody>
          <a:bodyPr/>
          <a:lstStyle/>
          <a:p>
            <a:pPr marL="0" indent="0">
              <a:buNone/>
            </a:pPr>
            <a:r>
              <a:rPr lang="en-US" sz="2000" dirty="0"/>
              <a:t>As we build a Services team, we want to consider both professional services and support packages to help customers deploy Airia in an impactful way and support their expansion as they use Airia more broadly across their business.</a:t>
            </a:r>
          </a:p>
          <a:p>
            <a:pPr marL="0" indent="0">
              <a:buNone/>
            </a:pPr>
            <a:endParaRPr lang="en-US" dirty="0"/>
          </a:p>
          <a:p>
            <a:pPr lvl="1"/>
            <a:r>
              <a:rPr lang="en-US" b="1" dirty="0"/>
              <a:t>Professional Services</a:t>
            </a:r>
            <a:r>
              <a:rPr lang="en-US" dirty="0"/>
              <a:t> </a:t>
            </a:r>
          </a:p>
          <a:p>
            <a:pPr lvl="2"/>
            <a:r>
              <a:rPr lang="en-US" sz="1600" dirty="0"/>
              <a:t>Goal: Help customers understand the platform, configure in line with best practices and fine tune the platform before going live with Airia.</a:t>
            </a:r>
          </a:p>
          <a:p>
            <a:pPr lvl="1"/>
            <a:endParaRPr lang="en-US" b="1" dirty="0"/>
          </a:p>
          <a:p>
            <a:pPr lvl="1"/>
            <a:r>
              <a:rPr lang="en-US" b="1" dirty="0"/>
              <a:t>Support</a:t>
            </a:r>
          </a:p>
          <a:p>
            <a:pPr lvl="2"/>
            <a:r>
              <a:rPr lang="en-US" sz="1600" dirty="0"/>
              <a:t>Goal: Help customers with general queries post deployment such as information about new features, address unexpected </a:t>
            </a:r>
            <a:r>
              <a:rPr lang="en-US" sz="1600" dirty="0" err="1"/>
              <a:t>behaviours</a:t>
            </a:r>
            <a:r>
              <a:rPr lang="en-US" sz="1600" dirty="0"/>
              <a:t>, route enhancement requests or commercial questions to the relevant teams. </a:t>
            </a:r>
          </a:p>
        </p:txBody>
      </p:sp>
      <p:sp>
        <p:nvSpPr>
          <p:cNvPr id="2" name="Footer Placeholder 1">
            <a:extLst>
              <a:ext uri="{FF2B5EF4-FFF2-40B4-BE49-F238E27FC236}">
                <a16:creationId xmlns:a16="http://schemas.microsoft.com/office/drawing/2014/main" id="{9CEB3A8D-8962-3264-B251-084793F96277}"/>
              </a:ext>
            </a:extLst>
          </p:cNvPr>
          <p:cNvSpPr>
            <a:spLocks noGrp="1"/>
          </p:cNvSpPr>
          <p:nvPr>
            <p:ph type="ftr" sz="quarter" idx="3"/>
          </p:nvPr>
        </p:nvSpPr>
        <p:spPr>
          <a:xfrm>
            <a:off x="672734" y="6337453"/>
            <a:ext cx="4114800" cy="365125"/>
          </a:xfrm>
        </p:spPr>
        <p:txBody>
          <a:bodyPr/>
          <a:lstStyle/>
          <a:p>
            <a:r>
              <a:rPr lang="en-US"/>
              <a:t>|  Airia</a:t>
            </a:r>
            <a:endParaRPr lang="en-US" dirty="0"/>
          </a:p>
        </p:txBody>
      </p:sp>
      <p:sp>
        <p:nvSpPr>
          <p:cNvPr id="3" name="Slide Number Placeholder 2">
            <a:extLst>
              <a:ext uri="{FF2B5EF4-FFF2-40B4-BE49-F238E27FC236}">
                <a16:creationId xmlns:a16="http://schemas.microsoft.com/office/drawing/2014/main" id="{783CAD95-8A91-A61B-607A-0AF57B9E81D1}"/>
              </a:ext>
            </a:extLst>
          </p:cNvPr>
          <p:cNvSpPr>
            <a:spLocks noGrp="1"/>
          </p:cNvSpPr>
          <p:nvPr>
            <p:ph type="sldNum" sz="quarter" idx="4"/>
          </p:nvPr>
        </p:nvSpPr>
        <p:spPr>
          <a:xfrm>
            <a:off x="248206" y="6337453"/>
            <a:ext cx="334801" cy="365125"/>
          </a:xfrm>
        </p:spPr>
        <p:txBody>
          <a:bodyPr/>
          <a:lstStyle/>
          <a:p>
            <a:fld id="{6DEBB7FB-BA25-4EF9-BA52-2B8D79D1F7CA}" type="slidenum">
              <a:rPr lang="en-US" smtClean="0"/>
              <a:pPr/>
              <a:t>2</a:t>
            </a:fld>
            <a:endParaRPr lang="en-US" dirty="0"/>
          </a:p>
        </p:txBody>
      </p:sp>
      <p:sp>
        <p:nvSpPr>
          <p:cNvPr id="15" name="AutoShape 6" descr="freestar">
            <a:hlinkClick r:id="rId2"/>
            <a:extLst>
              <a:ext uri="{FF2B5EF4-FFF2-40B4-BE49-F238E27FC236}">
                <a16:creationId xmlns:a16="http://schemas.microsoft.com/office/drawing/2014/main" id="{15B2167F-6C00-F4EF-1786-B33F73917AFC}"/>
              </a:ext>
            </a:extLst>
          </p:cNvPr>
          <p:cNvSpPr>
            <a:spLocks noChangeAspect="1" noChangeArrowheads="1"/>
          </p:cNvSpPr>
          <p:nvPr/>
        </p:nvSpPr>
        <p:spPr bwMode="auto">
          <a:xfrm>
            <a:off x="-57150" y="-144463"/>
            <a:ext cx="177800" cy="177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 name="AutoShape 8" descr="freestar">
            <a:hlinkClick r:id="rId3"/>
            <a:extLst>
              <a:ext uri="{FF2B5EF4-FFF2-40B4-BE49-F238E27FC236}">
                <a16:creationId xmlns:a16="http://schemas.microsoft.com/office/drawing/2014/main" id="{7CA6E7F8-3363-4598-4200-0D67845FE2AE}"/>
              </a:ext>
            </a:extLst>
          </p:cNvPr>
          <p:cNvSpPr>
            <a:spLocks noChangeAspect="1" noChangeArrowheads="1"/>
          </p:cNvSpPr>
          <p:nvPr/>
        </p:nvSpPr>
        <p:spPr bwMode="auto">
          <a:xfrm>
            <a:off x="-57150" y="-160338"/>
            <a:ext cx="177800" cy="177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TextBox 3">
            <a:extLst>
              <a:ext uri="{FF2B5EF4-FFF2-40B4-BE49-F238E27FC236}">
                <a16:creationId xmlns:a16="http://schemas.microsoft.com/office/drawing/2014/main" id="{89EBD19C-E4FE-DF36-F522-7B30A0F8793D}"/>
              </a:ext>
            </a:extLst>
          </p:cNvPr>
          <p:cNvSpPr txBox="1"/>
          <p:nvPr/>
        </p:nvSpPr>
        <p:spPr>
          <a:xfrm>
            <a:off x="9898912" y="297712"/>
            <a:ext cx="1541721" cy="393404"/>
          </a:xfrm>
          <a:prstGeom prst="rect">
            <a:avLst/>
          </a:prstGeom>
          <a:noFill/>
        </p:spPr>
        <p:txBody>
          <a:bodyPr wrap="square" rtlCol="0">
            <a:noAutofit/>
          </a:bodyPr>
          <a:lstStyle/>
          <a:p>
            <a:pPr algn="l"/>
            <a:r>
              <a:rPr lang="en-US" dirty="0">
                <a:solidFill>
                  <a:srgbClr val="FF0000"/>
                </a:solidFill>
              </a:rPr>
              <a:t>Internal Only</a:t>
            </a:r>
          </a:p>
        </p:txBody>
      </p:sp>
    </p:spTree>
    <p:extLst>
      <p:ext uri="{BB962C8B-B14F-4D97-AF65-F5344CB8AC3E}">
        <p14:creationId xmlns:p14="http://schemas.microsoft.com/office/powerpoint/2010/main" val="2690846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73A4A6-3796-70D8-0C41-57EEDE4AF22F}"/>
            </a:ext>
          </a:extLst>
        </p:cNvPr>
        <p:cNvGrpSpPr/>
        <p:nvPr/>
      </p:nvGrpSpPr>
      <p:grpSpPr>
        <a:xfrm>
          <a:off x="0" y="0"/>
          <a:ext cx="0" cy="0"/>
          <a:chOff x="0" y="0"/>
          <a:chExt cx="0" cy="0"/>
        </a:xfrm>
      </p:grpSpPr>
      <p:sp>
        <p:nvSpPr>
          <p:cNvPr id="36" name="Rectangle 35">
            <a:extLst>
              <a:ext uri="{FF2B5EF4-FFF2-40B4-BE49-F238E27FC236}">
                <a16:creationId xmlns:a16="http://schemas.microsoft.com/office/drawing/2014/main" id="{04C5572E-22E8-D0F3-2E97-2BF215FB50EC}"/>
              </a:ext>
            </a:extLst>
          </p:cNvPr>
          <p:cNvSpPr/>
          <p:nvPr/>
        </p:nvSpPr>
        <p:spPr>
          <a:xfrm>
            <a:off x="1216152" y="5550405"/>
            <a:ext cx="9598266" cy="81841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5" name="Rectangle 34">
            <a:extLst>
              <a:ext uri="{FF2B5EF4-FFF2-40B4-BE49-F238E27FC236}">
                <a16:creationId xmlns:a16="http://schemas.microsoft.com/office/drawing/2014/main" id="{8BBFAE26-7014-48D6-32A5-33F7CBF2062D}"/>
              </a:ext>
            </a:extLst>
          </p:cNvPr>
          <p:cNvSpPr/>
          <p:nvPr/>
        </p:nvSpPr>
        <p:spPr>
          <a:xfrm>
            <a:off x="1216152" y="4718250"/>
            <a:ext cx="9598266" cy="7862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1" name="Title 10">
            <a:extLst>
              <a:ext uri="{FF2B5EF4-FFF2-40B4-BE49-F238E27FC236}">
                <a16:creationId xmlns:a16="http://schemas.microsoft.com/office/drawing/2014/main" id="{27BD6F65-C01A-4DD7-620D-45DBFB7BE62A}"/>
              </a:ext>
            </a:extLst>
          </p:cNvPr>
          <p:cNvSpPr>
            <a:spLocks noGrp="1"/>
          </p:cNvSpPr>
          <p:nvPr>
            <p:ph type="title"/>
          </p:nvPr>
        </p:nvSpPr>
        <p:spPr>
          <a:xfrm>
            <a:off x="353616" y="396076"/>
            <a:ext cx="11484769" cy="630076"/>
          </a:xfrm>
        </p:spPr>
        <p:txBody>
          <a:bodyPr/>
          <a:lstStyle/>
          <a:p>
            <a:r>
              <a:rPr lang="en-US" dirty="0"/>
              <a:t>Services Offering Overview</a:t>
            </a:r>
          </a:p>
        </p:txBody>
      </p:sp>
      <p:sp>
        <p:nvSpPr>
          <p:cNvPr id="2" name="Footer Placeholder 1">
            <a:extLst>
              <a:ext uri="{FF2B5EF4-FFF2-40B4-BE49-F238E27FC236}">
                <a16:creationId xmlns:a16="http://schemas.microsoft.com/office/drawing/2014/main" id="{1E60D014-989B-FC89-B5D3-D6E3288BF54A}"/>
              </a:ext>
            </a:extLst>
          </p:cNvPr>
          <p:cNvSpPr>
            <a:spLocks noGrp="1"/>
          </p:cNvSpPr>
          <p:nvPr>
            <p:ph type="ftr" sz="quarter" idx="3"/>
          </p:nvPr>
        </p:nvSpPr>
        <p:spPr>
          <a:xfrm>
            <a:off x="672734" y="6337453"/>
            <a:ext cx="4114800" cy="365125"/>
          </a:xfrm>
        </p:spPr>
        <p:txBody>
          <a:bodyPr/>
          <a:lstStyle/>
          <a:p>
            <a:r>
              <a:rPr lang="en-US"/>
              <a:t>|  Airia</a:t>
            </a:r>
            <a:endParaRPr lang="en-US" dirty="0"/>
          </a:p>
        </p:txBody>
      </p:sp>
      <p:sp>
        <p:nvSpPr>
          <p:cNvPr id="3" name="Slide Number Placeholder 2">
            <a:extLst>
              <a:ext uri="{FF2B5EF4-FFF2-40B4-BE49-F238E27FC236}">
                <a16:creationId xmlns:a16="http://schemas.microsoft.com/office/drawing/2014/main" id="{D5403A39-B8DE-E727-C6FF-CA0BDE93FEC9}"/>
              </a:ext>
            </a:extLst>
          </p:cNvPr>
          <p:cNvSpPr>
            <a:spLocks noGrp="1"/>
          </p:cNvSpPr>
          <p:nvPr>
            <p:ph type="sldNum" sz="quarter" idx="4"/>
          </p:nvPr>
        </p:nvSpPr>
        <p:spPr>
          <a:xfrm>
            <a:off x="248206" y="6337453"/>
            <a:ext cx="334801" cy="365125"/>
          </a:xfrm>
        </p:spPr>
        <p:txBody>
          <a:bodyPr/>
          <a:lstStyle/>
          <a:p>
            <a:fld id="{6DEBB7FB-BA25-4EF9-BA52-2B8D79D1F7CA}" type="slidenum">
              <a:rPr lang="en-US" smtClean="0"/>
              <a:pPr/>
              <a:t>3</a:t>
            </a:fld>
            <a:endParaRPr lang="en-US" dirty="0"/>
          </a:p>
        </p:txBody>
      </p:sp>
      <p:sp>
        <p:nvSpPr>
          <p:cNvPr id="15" name="AutoShape 6" descr="freestar">
            <a:hlinkClick r:id="rId3"/>
            <a:extLst>
              <a:ext uri="{FF2B5EF4-FFF2-40B4-BE49-F238E27FC236}">
                <a16:creationId xmlns:a16="http://schemas.microsoft.com/office/drawing/2014/main" id="{F28C9A76-CB3B-CEB1-3D7F-7604EFB3C0EE}"/>
              </a:ext>
            </a:extLst>
          </p:cNvPr>
          <p:cNvSpPr>
            <a:spLocks noChangeAspect="1" noChangeArrowheads="1"/>
          </p:cNvSpPr>
          <p:nvPr/>
        </p:nvSpPr>
        <p:spPr bwMode="auto">
          <a:xfrm>
            <a:off x="-57150" y="-144463"/>
            <a:ext cx="177800" cy="177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 name="AutoShape 8" descr="freestar">
            <a:hlinkClick r:id="rId4"/>
            <a:extLst>
              <a:ext uri="{FF2B5EF4-FFF2-40B4-BE49-F238E27FC236}">
                <a16:creationId xmlns:a16="http://schemas.microsoft.com/office/drawing/2014/main" id="{88A49D70-E704-13F7-FE68-C67A37D30A2B}"/>
              </a:ext>
            </a:extLst>
          </p:cNvPr>
          <p:cNvSpPr>
            <a:spLocks noChangeAspect="1" noChangeArrowheads="1"/>
          </p:cNvSpPr>
          <p:nvPr/>
        </p:nvSpPr>
        <p:spPr bwMode="auto">
          <a:xfrm>
            <a:off x="-57150" y="-160338"/>
            <a:ext cx="177800" cy="177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TextBox 3">
            <a:extLst>
              <a:ext uri="{FF2B5EF4-FFF2-40B4-BE49-F238E27FC236}">
                <a16:creationId xmlns:a16="http://schemas.microsoft.com/office/drawing/2014/main" id="{89946F63-2A1A-6DD0-3B8D-F7554A74E2C6}"/>
              </a:ext>
            </a:extLst>
          </p:cNvPr>
          <p:cNvSpPr txBox="1"/>
          <p:nvPr/>
        </p:nvSpPr>
        <p:spPr>
          <a:xfrm>
            <a:off x="9898912" y="297712"/>
            <a:ext cx="1541721" cy="393404"/>
          </a:xfrm>
          <a:prstGeom prst="rect">
            <a:avLst/>
          </a:prstGeom>
          <a:noFill/>
        </p:spPr>
        <p:txBody>
          <a:bodyPr wrap="square" rtlCol="0">
            <a:noAutofit/>
          </a:bodyPr>
          <a:lstStyle/>
          <a:p>
            <a:pPr algn="l"/>
            <a:r>
              <a:rPr lang="en-US" dirty="0">
                <a:solidFill>
                  <a:srgbClr val="FF0000"/>
                </a:solidFill>
              </a:rPr>
              <a:t>Internal Only</a:t>
            </a:r>
          </a:p>
        </p:txBody>
      </p:sp>
      <p:grpSp>
        <p:nvGrpSpPr>
          <p:cNvPr id="16" name="Group 15">
            <a:extLst>
              <a:ext uri="{FF2B5EF4-FFF2-40B4-BE49-F238E27FC236}">
                <a16:creationId xmlns:a16="http://schemas.microsoft.com/office/drawing/2014/main" id="{9FF0CDCF-548E-FD28-2800-B450B7F01323}"/>
              </a:ext>
            </a:extLst>
          </p:cNvPr>
          <p:cNvGrpSpPr/>
          <p:nvPr/>
        </p:nvGrpSpPr>
        <p:grpSpPr>
          <a:xfrm>
            <a:off x="1207008" y="1124516"/>
            <a:ext cx="3127248" cy="3484060"/>
            <a:chOff x="1377584" y="1389888"/>
            <a:chExt cx="2705100" cy="3255310"/>
          </a:xfrm>
        </p:grpSpPr>
        <p:sp>
          <p:nvSpPr>
            <p:cNvPr id="8" name="Rectangle 7">
              <a:extLst>
                <a:ext uri="{FF2B5EF4-FFF2-40B4-BE49-F238E27FC236}">
                  <a16:creationId xmlns:a16="http://schemas.microsoft.com/office/drawing/2014/main" id="{E0D8821A-DD16-D7E8-5485-DD6137F44E9F}"/>
                </a:ext>
              </a:extLst>
            </p:cNvPr>
            <p:cNvSpPr/>
            <p:nvPr/>
          </p:nvSpPr>
          <p:spPr>
            <a:xfrm>
              <a:off x="1377584" y="1389888"/>
              <a:ext cx="2705100" cy="32553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2" name="Rectangle 11">
              <a:extLst>
                <a:ext uri="{FF2B5EF4-FFF2-40B4-BE49-F238E27FC236}">
                  <a16:creationId xmlns:a16="http://schemas.microsoft.com/office/drawing/2014/main" id="{BCF57578-98F1-4399-0B99-C55ECD9AB459}"/>
                </a:ext>
              </a:extLst>
            </p:cNvPr>
            <p:cNvSpPr/>
            <p:nvPr/>
          </p:nvSpPr>
          <p:spPr>
            <a:xfrm>
              <a:off x="1377584" y="1389888"/>
              <a:ext cx="2705100" cy="777240"/>
            </a:xfrm>
            <a:prstGeom prst="rect">
              <a:avLst/>
            </a:prstGeom>
            <a:solidFill>
              <a:srgbClr val="429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grpSp>
        <p:nvGrpSpPr>
          <p:cNvPr id="18" name="Group 17">
            <a:extLst>
              <a:ext uri="{FF2B5EF4-FFF2-40B4-BE49-F238E27FC236}">
                <a16:creationId xmlns:a16="http://schemas.microsoft.com/office/drawing/2014/main" id="{9547B587-5FAB-CA33-E272-8332A8387BDC}"/>
              </a:ext>
            </a:extLst>
          </p:cNvPr>
          <p:cNvGrpSpPr/>
          <p:nvPr/>
        </p:nvGrpSpPr>
        <p:grpSpPr>
          <a:xfrm>
            <a:off x="4447089" y="1124516"/>
            <a:ext cx="3127248" cy="3484060"/>
            <a:chOff x="4743450" y="1389888"/>
            <a:chExt cx="2705100" cy="3255310"/>
          </a:xfrm>
        </p:grpSpPr>
        <p:sp>
          <p:nvSpPr>
            <p:cNvPr id="9" name="Rectangle 8">
              <a:extLst>
                <a:ext uri="{FF2B5EF4-FFF2-40B4-BE49-F238E27FC236}">
                  <a16:creationId xmlns:a16="http://schemas.microsoft.com/office/drawing/2014/main" id="{977DAEFD-756D-5B84-66A3-A507452EC50B}"/>
                </a:ext>
              </a:extLst>
            </p:cNvPr>
            <p:cNvSpPr/>
            <p:nvPr/>
          </p:nvSpPr>
          <p:spPr>
            <a:xfrm>
              <a:off x="4743450" y="1389888"/>
              <a:ext cx="2705100" cy="32553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3" name="Rectangle 12">
              <a:extLst>
                <a:ext uri="{FF2B5EF4-FFF2-40B4-BE49-F238E27FC236}">
                  <a16:creationId xmlns:a16="http://schemas.microsoft.com/office/drawing/2014/main" id="{9D75834A-01AB-2B2E-6C39-7D000599DD88}"/>
                </a:ext>
              </a:extLst>
            </p:cNvPr>
            <p:cNvSpPr/>
            <p:nvPr/>
          </p:nvSpPr>
          <p:spPr>
            <a:xfrm>
              <a:off x="4743450" y="1389888"/>
              <a:ext cx="2705100" cy="777240"/>
            </a:xfrm>
            <a:prstGeom prst="rect">
              <a:avLst/>
            </a:prstGeom>
            <a:solidFill>
              <a:srgbClr val="99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grpSp>
        <p:nvGrpSpPr>
          <p:cNvPr id="19" name="Group 18">
            <a:extLst>
              <a:ext uri="{FF2B5EF4-FFF2-40B4-BE49-F238E27FC236}">
                <a16:creationId xmlns:a16="http://schemas.microsoft.com/office/drawing/2014/main" id="{F8E6D6B6-3E94-081A-B511-ED2B2765B2E9}"/>
              </a:ext>
            </a:extLst>
          </p:cNvPr>
          <p:cNvGrpSpPr/>
          <p:nvPr/>
        </p:nvGrpSpPr>
        <p:grpSpPr>
          <a:xfrm>
            <a:off x="7687170" y="1124516"/>
            <a:ext cx="3127248" cy="3484062"/>
            <a:chOff x="8109316" y="1389888"/>
            <a:chExt cx="2705100" cy="3281272"/>
          </a:xfrm>
        </p:grpSpPr>
        <p:sp>
          <p:nvSpPr>
            <p:cNvPr id="10" name="Rectangle 9">
              <a:extLst>
                <a:ext uri="{FF2B5EF4-FFF2-40B4-BE49-F238E27FC236}">
                  <a16:creationId xmlns:a16="http://schemas.microsoft.com/office/drawing/2014/main" id="{253E5CB7-97AA-D731-FF15-7F8D68EC841F}"/>
                </a:ext>
              </a:extLst>
            </p:cNvPr>
            <p:cNvSpPr/>
            <p:nvPr/>
          </p:nvSpPr>
          <p:spPr>
            <a:xfrm>
              <a:off x="8109316" y="1420006"/>
              <a:ext cx="2705100" cy="32511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4" name="Rectangle 13">
              <a:extLst>
                <a:ext uri="{FF2B5EF4-FFF2-40B4-BE49-F238E27FC236}">
                  <a16:creationId xmlns:a16="http://schemas.microsoft.com/office/drawing/2014/main" id="{C12AEDB0-1801-C872-717F-6D0CDB51C41E}"/>
                </a:ext>
              </a:extLst>
            </p:cNvPr>
            <p:cNvSpPr/>
            <p:nvPr/>
          </p:nvSpPr>
          <p:spPr>
            <a:xfrm>
              <a:off x="8109316" y="1389888"/>
              <a:ext cx="2705100" cy="777240"/>
            </a:xfrm>
            <a:prstGeom prst="rect">
              <a:avLst/>
            </a:prstGeom>
            <a:solidFill>
              <a:srgbClr val="4DD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sp>
        <p:nvSpPr>
          <p:cNvPr id="20" name="Text Placeholder 10">
            <a:extLst>
              <a:ext uri="{FF2B5EF4-FFF2-40B4-BE49-F238E27FC236}">
                <a16:creationId xmlns:a16="http://schemas.microsoft.com/office/drawing/2014/main" id="{F2B736A8-C293-7A67-F8F7-BA978A9820AA}"/>
              </a:ext>
            </a:extLst>
          </p:cNvPr>
          <p:cNvSpPr txBox="1">
            <a:spLocks/>
          </p:cNvSpPr>
          <p:nvPr/>
        </p:nvSpPr>
        <p:spPr>
          <a:xfrm>
            <a:off x="1377582" y="1211488"/>
            <a:ext cx="2838254" cy="747123"/>
          </a:xfrm>
          <a:prstGeom prst="rect">
            <a:avLst/>
          </a:prstGeom>
        </p:spPr>
        <p:txBody>
          <a:bodyPr/>
          <a:lstStyle>
            <a:lvl1pPr marL="228600" indent="-228600" algn="l" defTabSz="914400" rtl="0" eaLnBrk="1" latinLnBrk="0" hangingPunct="1">
              <a:lnSpc>
                <a:spcPct val="10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None/>
            </a:pPr>
            <a:r>
              <a:rPr lang="en-US" sz="2000" b="1" dirty="0"/>
              <a:t>Airia Launch </a:t>
            </a:r>
          </a:p>
          <a:p>
            <a:pPr marL="0" indent="0" algn="ctr">
              <a:spcBef>
                <a:spcPts val="0"/>
              </a:spcBef>
              <a:buNone/>
            </a:pPr>
            <a:r>
              <a:rPr lang="en-US" sz="1600" dirty="0"/>
              <a:t>With AI Support</a:t>
            </a:r>
          </a:p>
        </p:txBody>
      </p:sp>
      <p:sp>
        <p:nvSpPr>
          <p:cNvPr id="21" name="Text Placeholder 10">
            <a:extLst>
              <a:ext uri="{FF2B5EF4-FFF2-40B4-BE49-F238E27FC236}">
                <a16:creationId xmlns:a16="http://schemas.microsoft.com/office/drawing/2014/main" id="{711238B3-5C49-650F-2FFC-547488EB1EFF}"/>
              </a:ext>
            </a:extLst>
          </p:cNvPr>
          <p:cNvSpPr txBox="1">
            <a:spLocks/>
          </p:cNvSpPr>
          <p:nvPr/>
        </p:nvSpPr>
        <p:spPr>
          <a:xfrm>
            <a:off x="4504830" y="1209250"/>
            <a:ext cx="2838254" cy="747123"/>
          </a:xfrm>
          <a:prstGeom prst="rect">
            <a:avLst/>
          </a:prstGeom>
        </p:spPr>
        <p:txBody>
          <a:bodyPr/>
          <a:lstStyle>
            <a:lvl1pPr marL="228600" indent="-228600" algn="l" defTabSz="914400" rtl="0" eaLnBrk="1" latinLnBrk="0" hangingPunct="1">
              <a:lnSpc>
                <a:spcPct val="10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None/>
            </a:pPr>
            <a:r>
              <a:rPr lang="en-US" sz="2000" b="1" dirty="0"/>
              <a:t>Airia Deploy </a:t>
            </a:r>
          </a:p>
          <a:p>
            <a:pPr marL="0" indent="0" algn="ctr">
              <a:spcBef>
                <a:spcPts val="0"/>
              </a:spcBef>
              <a:buNone/>
            </a:pPr>
            <a:r>
              <a:rPr lang="en-US" sz="1600" dirty="0"/>
              <a:t>Consultant Driven</a:t>
            </a:r>
          </a:p>
        </p:txBody>
      </p:sp>
      <p:sp>
        <p:nvSpPr>
          <p:cNvPr id="22" name="Text Placeholder 10">
            <a:extLst>
              <a:ext uri="{FF2B5EF4-FFF2-40B4-BE49-F238E27FC236}">
                <a16:creationId xmlns:a16="http://schemas.microsoft.com/office/drawing/2014/main" id="{76C7EA8C-D605-B6D6-DF13-E537A553A3AC}"/>
              </a:ext>
            </a:extLst>
          </p:cNvPr>
          <p:cNvSpPr txBox="1">
            <a:spLocks/>
          </p:cNvSpPr>
          <p:nvPr/>
        </p:nvSpPr>
        <p:spPr>
          <a:xfrm>
            <a:off x="7766190" y="1209248"/>
            <a:ext cx="2838254" cy="747123"/>
          </a:xfrm>
          <a:prstGeom prst="rect">
            <a:avLst/>
          </a:prstGeom>
        </p:spPr>
        <p:txBody>
          <a:bodyPr/>
          <a:lstStyle>
            <a:lvl1pPr marL="228600" indent="-228600" algn="l" defTabSz="914400" rtl="0" eaLnBrk="1" latinLnBrk="0" hangingPunct="1">
              <a:lnSpc>
                <a:spcPct val="10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None/>
            </a:pPr>
            <a:r>
              <a:rPr lang="en-US" sz="2000" b="1" dirty="0"/>
              <a:t>Airia Design</a:t>
            </a:r>
          </a:p>
          <a:p>
            <a:pPr marL="0" indent="0" algn="ctr">
              <a:spcBef>
                <a:spcPts val="0"/>
              </a:spcBef>
              <a:buNone/>
            </a:pPr>
            <a:r>
              <a:rPr lang="en-US" sz="1600" dirty="0"/>
              <a:t>Custom Services</a:t>
            </a:r>
          </a:p>
          <a:p>
            <a:pPr marL="0" indent="0" algn="ctr">
              <a:spcBef>
                <a:spcPts val="0"/>
              </a:spcBef>
              <a:buNone/>
            </a:pPr>
            <a:endParaRPr lang="en-US" sz="1600" b="1" dirty="0"/>
          </a:p>
        </p:txBody>
      </p:sp>
      <p:sp>
        <p:nvSpPr>
          <p:cNvPr id="23" name="Text Placeholder 9">
            <a:extLst>
              <a:ext uri="{FF2B5EF4-FFF2-40B4-BE49-F238E27FC236}">
                <a16:creationId xmlns:a16="http://schemas.microsoft.com/office/drawing/2014/main" id="{0C3B6050-9723-AEDA-6736-80121BE65630}"/>
              </a:ext>
            </a:extLst>
          </p:cNvPr>
          <p:cNvSpPr txBox="1">
            <a:spLocks/>
          </p:cNvSpPr>
          <p:nvPr/>
        </p:nvSpPr>
        <p:spPr>
          <a:xfrm>
            <a:off x="1298448" y="1997048"/>
            <a:ext cx="3035808" cy="2643507"/>
          </a:xfrm>
          <a:prstGeom prst="rect">
            <a:avLst/>
          </a:prstGeom>
        </p:spPr>
        <p:txBody>
          <a:bodyPr/>
          <a:lstStyle>
            <a:lvl1pPr marL="228600" indent="-228600" algn="l" defTabSz="914400" rtl="0" eaLnBrk="1" latinLnBrk="0" hangingPunct="1">
              <a:lnSpc>
                <a:spcPct val="10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itchFamily="2" charset="2"/>
              <a:buChar char="§"/>
            </a:pPr>
            <a:r>
              <a:rPr lang="en-US" sz="1600" dirty="0"/>
              <a:t>Platform Training &amp; Guidance session.</a:t>
            </a:r>
          </a:p>
          <a:p>
            <a:pPr>
              <a:buFont typeface="Wingdings" pitchFamily="2" charset="2"/>
              <a:buChar char="§"/>
            </a:pPr>
            <a:r>
              <a:rPr lang="en-US" sz="1600" dirty="0"/>
              <a:t>AI Chat for deployment Q&amp;A.</a:t>
            </a:r>
          </a:p>
          <a:p>
            <a:pPr>
              <a:buFont typeface="Wingdings" pitchFamily="2" charset="2"/>
              <a:buChar char="§"/>
            </a:pPr>
            <a:r>
              <a:rPr lang="en-US" sz="1600" dirty="0"/>
              <a:t>Access to knowledge base articles and videos.</a:t>
            </a:r>
          </a:p>
        </p:txBody>
      </p:sp>
      <p:sp>
        <p:nvSpPr>
          <p:cNvPr id="24" name="Text Placeholder 9">
            <a:extLst>
              <a:ext uri="{FF2B5EF4-FFF2-40B4-BE49-F238E27FC236}">
                <a16:creationId xmlns:a16="http://schemas.microsoft.com/office/drawing/2014/main" id="{5C0D9ED9-58A9-9F78-5C81-C6D42C660F20}"/>
              </a:ext>
            </a:extLst>
          </p:cNvPr>
          <p:cNvSpPr txBox="1">
            <a:spLocks/>
          </p:cNvSpPr>
          <p:nvPr/>
        </p:nvSpPr>
        <p:spPr>
          <a:xfrm>
            <a:off x="4504830" y="1997048"/>
            <a:ext cx="3069506" cy="2611528"/>
          </a:xfrm>
          <a:prstGeom prst="rect">
            <a:avLst/>
          </a:prstGeom>
        </p:spPr>
        <p:txBody>
          <a:bodyPr/>
          <a:lstStyle>
            <a:lvl1pPr marL="228600" indent="-228600" algn="l" defTabSz="914400" rtl="0" eaLnBrk="1" latinLnBrk="0" hangingPunct="1">
              <a:lnSpc>
                <a:spcPct val="10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itchFamily="2" charset="2"/>
              <a:buChar char="§"/>
            </a:pPr>
            <a:r>
              <a:rPr lang="en-US" sz="1600" dirty="0"/>
              <a:t>Consultant led platform training.</a:t>
            </a:r>
          </a:p>
          <a:p>
            <a:pPr>
              <a:buFont typeface="Wingdings" pitchFamily="2" charset="2"/>
              <a:buChar char="§"/>
            </a:pPr>
            <a:r>
              <a:rPr lang="en-US" sz="1600" dirty="0"/>
              <a:t>Dedicated workshops to deploy single use case.</a:t>
            </a:r>
          </a:p>
          <a:p>
            <a:pPr>
              <a:buFont typeface="Wingdings" pitchFamily="2" charset="2"/>
              <a:buChar char="§"/>
            </a:pPr>
            <a:r>
              <a:rPr lang="en-US" sz="1600" dirty="0"/>
              <a:t>Best Practice and future proofing Agents.</a:t>
            </a:r>
          </a:p>
        </p:txBody>
      </p:sp>
      <p:sp>
        <p:nvSpPr>
          <p:cNvPr id="25" name="Text Placeholder 9">
            <a:extLst>
              <a:ext uri="{FF2B5EF4-FFF2-40B4-BE49-F238E27FC236}">
                <a16:creationId xmlns:a16="http://schemas.microsoft.com/office/drawing/2014/main" id="{DBD99ED8-78AB-D44C-6F19-B3C736F0432D}"/>
              </a:ext>
            </a:extLst>
          </p:cNvPr>
          <p:cNvSpPr txBox="1">
            <a:spLocks/>
          </p:cNvSpPr>
          <p:nvPr/>
        </p:nvSpPr>
        <p:spPr>
          <a:xfrm>
            <a:off x="7766190" y="1956373"/>
            <a:ext cx="3048228" cy="2652203"/>
          </a:xfrm>
          <a:prstGeom prst="rect">
            <a:avLst/>
          </a:prstGeom>
        </p:spPr>
        <p:txBody>
          <a:bodyPr/>
          <a:lstStyle>
            <a:lvl1pPr marL="228600" indent="-228600" algn="l" defTabSz="914400" rtl="0" eaLnBrk="1" latinLnBrk="0" hangingPunct="1">
              <a:lnSpc>
                <a:spcPct val="10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itchFamily="2" charset="2"/>
              <a:buChar char="§"/>
            </a:pPr>
            <a:r>
              <a:rPr lang="en-US" sz="1600" dirty="0"/>
              <a:t>Custom Support for platform configuration.</a:t>
            </a:r>
          </a:p>
          <a:p>
            <a:pPr>
              <a:buFont typeface="Wingdings" pitchFamily="2" charset="2"/>
              <a:buChar char="§"/>
            </a:pPr>
            <a:r>
              <a:rPr lang="en-US" sz="1600" dirty="0"/>
              <a:t>Dedicated Consultant for Deep Dive training, Workshops and Best Practices</a:t>
            </a:r>
          </a:p>
          <a:p>
            <a:pPr>
              <a:buFont typeface="Wingdings" pitchFamily="2" charset="2"/>
              <a:buChar char="§"/>
            </a:pPr>
            <a:r>
              <a:rPr lang="en-US" sz="1600" dirty="0"/>
              <a:t>Multi-Use Case deployment support.</a:t>
            </a:r>
          </a:p>
        </p:txBody>
      </p:sp>
      <p:sp>
        <p:nvSpPr>
          <p:cNvPr id="32" name="TextBox 31">
            <a:extLst>
              <a:ext uri="{FF2B5EF4-FFF2-40B4-BE49-F238E27FC236}">
                <a16:creationId xmlns:a16="http://schemas.microsoft.com/office/drawing/2014/main" id="{5C2B5010-A29A-9116-C0C0-3A9AA6E4D1C2}"/>
              </a:ext>
            </a:extLst>
          </p:cNvPr>
          <p:cNvSpPr txBox="1"/>
          <p:nvPr/>
        </p:nvSpPr>
        <p:spPr>
          <a:xfrm>
            <a:off x="2819400" y="4755564"/>
            <a:ext cx="7730614" cy="773356"/>
          </a:xfrm>
          <a:prstGeom prst="rect">
            <a:avLst/>
          </a:prstGeom>
          <a:noFill/>
        </p:spPr>
        <p:txBody>
          <a:bodyPr wrap="square" numCol="2" rtlCol="0">
            <a:noAutofit/>
          </a:bodyPr>
          <a:lstStyle/>
          <a:p>
            <a:pPr marL="285750" indent="-285750">
              <a:buFont typeface="Wingdings" pitchFamily="2" charset="2"/>
              <a:buChar char="§"/>
            </a:pPr>
            <a:r>
              <a:rPr lang="en-US" sz="1600" dirty="0"/>
              <a:t>Self-Serve Help Centre</a:t>
            </a:r>
          </a:p>
          <a:p>
            <a:pPr marL="285750" indent="-285750">
              <a:buFont typeface="Wingdings" pitchFamily="2" charset="2"/>
              <a:buChar char="§"/>
            </a:pPr>
            <a:r>
              <a:rPr lang="en-US" sz="1600" dirty="0"/>
              <a:t>Airia AI Chat</a:t>
            </a:r>
          </a:p>
          <a:p>
            <a:pPr marL="285750" indent="-285750">
              <a:buFont typeface="Wingdings" pitchFamily="2" charset="2"/>
              <a:buChar char="§"/>
            </a:pPr>
            <a:r>
              <a:rPr lang="en-US" sz="1600" dirty="0"/>
              <a:t>Airia Support Portal</a:t>
            </a:r>
          </a:p>
          <a:p>
            <a:pPr marL="285750" indent="-285750">
              <a:buFont typeface="Wingdings" pitchFamily="2" charset="2"/>
              <a:buChar char="§"/>
            </a:pPr>
            <a:r>
              <a:rPr lang="en-US" sz="1600" dirty="0"/>
              <a:t>Airia Community Access</a:t>
            </a:r>
          </a:p>
        </p:txBody>
      </p:sp>
      <p:sp>
        <p:nvSpPr>
          <p:cNvPr id="34" name="TextBox 33">
            <a:extLst>
              <a:ext uri="{FF2B5EF4-FFF2-40B4-BE49-F238E27FC236}">
                <a16:creationId xmlns:a16="http://schemas.microsoft.com/office/drawing/2014/main" id="{EABB3092-5739-92CD-DE06-48B0EA579989}"/>
              </a:ext>
            </a:extLst>
          </p:cNvPr>
          <p:cNvSpPr txBox="1"/>
          <p:nvPr/>
        </p:nvSpPr>
        <p:spPr>
          <a:xfrm>
            <a:off x="2819399" y="5556543"/>
            <a:ext cx="7730615" cy="819024"/>
          </a:xfrm>
          <a:prstGeom prst="rect">
            <a:avLst/>
          </a:prstGeom>
          <a:noFill/>
        </p:spPr>
        <p:txBody>
          <a:bodyPr wrap="square" numCol="2" rtlCol="0">
            <a:noAutofit/>
          </a:bodyPr>
          <a:lstStyle/>
          <a:p>
            <a:pPr marL="285750" indent="-285750">
              <a:buFont typeface="Wingdings" pitchFamily="2" charset="2"/>
              <a:buChar char="§"/>
            </a:pPr>
            <a:r>
              <a:rPr lang="en-US" sz="1600" dirty="0"/>
              <a:t>Dedicated Resource</a:t>
            </a:r>
          </a:p>
          <a:p>
            <a:pPr marL="285750" indent="-285750">
              <a:buFont typeface="Wingdings" pitchFamily="2" charset="2"/>
              <a:buChar char="§"/>
            </a:pPr>
            <a:r>
              <a:rPr lang="en-US" sz="1600" dirty="0"/>
              <a:t>Monthly Platform Review</a:t>
            </a:r>
          </a:p>
          <a:p>
            <a:pPr marL="285750" indent="-285750">
              <a:buFont typeface="Wingdings" pitchFamily="2" charset="2"/>
              <a:buChar char="§"/>
            </a:pPr>
            <a:r>
              <a:rPr lang="en-US" sz="1600" dirty="0"/>
              <a:t>New Feature Review</a:t>
            </a:r>
          </a:p>
          <a:p>
            <a:pPr marL="285750" indent="-285750">
              <a:buFont typeface="Wingdings" pitchFamily="2" charset="2"/>
              <a:buChar char="§"/>
            </a:pPr>
            <a:r>
              <a:rPr lang="en-US" sz="1600" dirty="0"/>
              <a:t>Airia Support Portal</a:t>
            </a:r>
          </a:p>
          <a:p>
            <a:pPr marL="285750" indent="-285750">
              <a:buFont typeface="Wingdings" pitchFamily="2" charset="2"/>
              <a:buChar char="§"/>
            </a:pPr>
            <a:r>
              <a:rPr lang="en-US" sz="1600" dirty="0"/>
              <a:t>Airia AI Chat &amp; Self-Serve Help Centre</a:t>
            </a:r>
          </a:p>
          <a:p>
            <a:pPr marL="285750" indent="-285750">
              <a:buFont typeface="Wingdings" pitchFamily="2" charset="2"/>
              <a:buChar char="§"/>
            </a:pPr>
            <a:r>
              <a:rPr lang="en-US" sz="1600" dirty="0"/>
              <a:t>Airia Community Access</a:t>
            </a:r>
          </a:p>
        </p:txBody>
      </p:sp>
      <p:sp>
        <p:nvSpPr>
          <p:cNvPr id="38" name="Rectangle 37">
            <a:extLst>
              <a:ext uri="{FF2B5EF4-FFF2-40B4-BE49-F238E27FC236}">
                <a16:creationId xmlns:a16="http://schemas.microsoft.com/office/drawing/2014/main" id="{7489D7A6-32FE-64EB-E6F4-8BA5419F4F73}"/>
              </a:ext>
            </a:extLst>
          </p:cNvPr>
          <p:cNvSpPr/>
          <p:nvPr/>
        </p:nvSpPr>
        <p:spPr>
          <a:xfrm rot="16200000">
            <a:off x="-9556" y="5196853"/>
            <a:ext cx="1650876" cy="706834"/>
          </a:xfrm>
          <a:prstGeom prst="rect">
            <a:avLst/>
          </a:prstGeom>
          <a:solidFill>
            <a:srgbClr val="429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ysClr val="windowText" lastClr="000000"/>
                </a:solidFill>
              </a:rPr>
              <a:t>Support Packages</a:t>
            </a:r>
          </a:p>
        </p:txBody>
      </p:sp>
      <p:sp>
        <p:nvSpPr>
          <p:cNvPr id="39" name="Rectangle 38">
            <a:extLst>
              <a:ext uri="{FF2B5EF4-FFF2-40B4-BE49-F238E27FC236}">
                <a16:creationId xmlns:a16="http://schemas.microsoft.com/office/drawing/2014/main" id="{9039E6B6-2F70-E08C-BB3E-AB7CEEF24831}"/>
              </a:ext>
            </a:extLst>
          </p:cNvPr>
          <p:cNvSpPr/>
          <p:nvPr/>
        </p:nvSpPr>
        <p:spPr>
          <a:xfrm>
            <a:off x="1207007" y="5556987"/>
            <a:ext cx="1388145" cy="818414"/>
          </a:xfrm>
          <a:prstGeom prst="rect">
            <a:avLst/>
          </a:prstGeom>
          <a:solidFill>
            <a:srgbClr val="4DD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ysClr val="windowText" lastClr="000000"/>
                </a:solidFill>
              </a:rPr>
              <a:t>Enterprise</a:t>
            </a:r>
          </a:p>
        </p:txBody>
      </p:sp>
      <p:sp>
        <p:nvSpPr>
          <p:cNvPr id="40" name="Rectangle 39">
            <a:extLst>
              <a:ext uri="{FF2B5EF4-FFF2-40B4-BE49-F238E27FC236}">
                <a16:creationId xmlns:a16="http://schemas.microsoft.com/office/drawing/2014/main" id="{EFD97833-D83F-C5F5-09E0-79C7557C3D18}"/>
              </a:ext>
            </a:extLst>
          </p:cNvPr>
          <p:cNvSpPr/>
          <p:nvPr/>
        </p:nvSpPr>
        <p:spPr>
          <a:xfrm>
            <a:off x="1207008" y="4731414"/>
            <a:ext cx="1388145" cy="786240"/>
          </a:xfrm>
          <a:prstGeom prst="rect">
            <a:avLst/>
          </a:prstGeom>
          <a:solidFill>
            <a:srgbClr val="99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ysClr val="windowText" lastClr="000000"/>
                </a:solidFill>
              </a:rPr>
              <a:t>Standard</a:t>
            </a:r>
          </a:p>
        </p:txBody>
      </p:sp>
    </p:spTree>
    <p:extLst>
      <p:ext uri="{BB962C8B-B14F-4D97-AF65-F5344CB8AC3E}">
        <p14:creationId xmlns:p14="http://schemas.microsoft.com/office/powerpoint/2010/main" val="13698736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196CD2-95AE-A1E2-0F54-4C9C682954C0}"/>
            </a:ext>
          </a:extLst>
        </p:cNvPr>
        <p:cNvGrpSpPr/>
        <p:nvPr/>
      </p:nvGrpSpPr>
      <p:grpSpPr>
        <a:xfrm>
          <a:off x="0" y="0"/>
          <a:ext cx="0" cy="0"/>
          <a:chOff x="0" y="0"/>
          <a:chExt cx="0" cy="0"/>
        </a:xfrm>
      </p:grpSpPr>
      <p:sp>
        <p:nvSpPr>
          <p:cNvPr id="11" name="Text Placeholder 10">
            <a:extLst>
              <a:ext uri="{FF2B5EF4-FFF2-40B4-BE49-F238E27FC236}">
                <a16:creationId xmlns:a16="http://schemas.microsoft.com/office/drawing/2014/main" id="{6EC26B5A-634E-3111-EF5C-68CE28AB9102}"/>
              </a:ext>
            </a:extLst>
          </p:cNvPr>
          <p:cNvSpPr>
            <a:spLocks noGrp="1"/>
          </p:cNvSpPr>
          <p:nvPr>
            <p:ph type="body" sz="quarter" idx="19"/>
          </p:nvPr>
        </p:nvSpPr>
        <p:spPr>
          <a:xfrm>
            <a:off x="1257645" y="1951868"/>
            <a:ext cx="2838254" cy="424732"/>
          </a:xfrm>
        </p:spPr>
        <p:txBody>
          <a:bodyPr/>
          <a:lstStyle/>
          <a:p>
            <a:r>
              <a:rPr lang="en-US" dirty="0"/>
              <a:t>Airia Launch </a:t>
            </a:r>
          </a:p>
          <a:p>
            <a:r>
              <a:rPr lang="en-US" sz="1600" dirty="0"/>
              <a:t>With AI Support</a:t>
            </a:r>
          </a:p>
        </p:txBody>
      </p:sp>
      <p:sp>
        <p:nvSpPr>
          <p:cNvPr id="12" name="Text Placeholder 11">
            <a:extLst>
              <a:ext uri="{FF2B5EF4-FFF2-40B4-BE49-F238E27FC236}">
                <a16:creationId xmlns:a16="http://schemas.microsoft.com/office/drawing/2014/main" id="{A4C22563-5F1A-A44A-28C9-84E0698565FA}"/>
              </a:ext>
            </a:extLst>
          </p:cNvPr>
          <p:cNvSpPr>
            <a:spLocks noGrp="1"/>
          </p:cNvSpPr>
          <p:nvPr>
            <p:ph type="body" sz="quarter" idx="20"/>
          </p:nvPr>
        </p:nvSpPr>
        <p:spPr>
          <a:xfrm>
            <a:off x="4676526" y="1951868"/>
            <a:ext cx="2838254" cy="424732"/>
          </a:xfrm>
        </p:spPr>
        <p:txBody>
          <a:bodyPr/>
          <a:lstStyle/>
          <a:p>
            <a:r>
              <a:rPr lang="en-US" dirty="0"/>
              <a:t>Airia Deploy </a:t>
            </a:r>
          </a:p>
          <a:p>
            <a:r>
              <a:rPr lang="en-US" sz="1600" dirty="0"/>
              <a:t>Consultant Driven</a:t>
            </a:r>
            <a:endParaRPr lang="en-US" dirty="0"/>
          </a:p>
        </p:txBody>
      </p:sp>
      <p:sp>
        <p:nvSpPr>
          <p:cNvPr id="13" name="Text Placeholder 12">
            <a:extLst>
              <a:ext uri="{FF2B5EF4-FFF2-40B4-BE49-F238E27FC236}">
                <a16:creationId xmlns:a16="http://schemas.microsoft.com/office/drawing/2014/main" id="{BE56B585-9241-2FA2-2987-F3713EAF9832}"/>
              </a:ext>
            </a:extLst>
          </p:cNvPr>
          <p:cNvSpPr>
            <a:spLocks noGrp="1"/>
          </p:cNvSpPr>
          <p:nvPr>
            <p:ph type="body" sz="quarter" idx="21"/>
          </p:nvPr>
        </p:nvSpPr>
        <p:spPr>
          <a:xfrm>
            <a:off x="8096097" y="1951868"/>
            <a:ext cx="2838254" cy="424732"/>
          </a:xfrm>
        </p:spPr>
        <p:txBody>
          <a:bodyPr/>
          <a:lstStyle/>
          <a:p>
            <a:r>
              <a:rPr lang="en-US" dirty="0"/>
              <a:t>Airia Design</a:t>
            </a:r>
          </a:p>
          <a:p>
            <a:r>
              <a:rPr lang="en-US" sz="1600" dirty="0"/>
              <a:t>Custom Services</a:t>
            </a:r>
            <a:endParaRPr lang="en-US" dirty="0"/>
          </a:p>
        </p:txBody>
      </p:sp>
      <p:sp>
        <p:nvSpPr>
          <p:cNvPr id="10" name="Text Placeholder 9">
            <a:extLst>
              <a:ext uri="{FF2B5EF4-FFF2-40B4-BE49-F238E27FC236}">
                <a16:creationId xmlns:a16="http://schemas.microsoft.com/office/drawing/2014/main" id="{B6D46CCE-B644-7FA6-4C57-7AC484617C67}"/>
              </a:ext>
            </a:extLst>
          </p:cNvPr>
          <p:cNvSpPr>
            <a:spLocks noGrp="1"/>
          </p:cNvSpPr>
          <p:nvPr>
            <p:ph type="body" sz="quarter" idx="13"/>
          </p:nvPr>
        </p:nvSpPr>
        <p:spPr>
          <a:xfrm>
            <a:off x="1257645" y="2770163"/>
            <a:ext cx="2838254" cy="2863903"/>
          </a:xfrm>
        </p:spPr>
        <p:txBody>
          <a:bodyPr/>
          <a:lstStyle/>
          <a:p>
            <a:pPr>
              <a:buFont typeface="Wingdings" pitchFamily="2" charset="2"/>
              <a:buChar char="§"/>
            </a:pPr>
            <a:r>
              <a:rPr lang="en-US" sz="1800" dirty="0"/>
              <a:t>Platform Training &amp; Guidance session.</a:t>
            </a:r>
          </a:p>
          <a:p>
            <a:pPr>
              <a:buFont typeface="Wingdings" pitchFamily="2" charset="2"/>
              <a:buChar char="§"/>
            </a:pPr>
            <a:r>
              <a:rPr lang="en-US" sz="1800" dirty="0"/>
              <a:t>AI Chat for deployment Q&amp;A.</a:t>
            </a:r>
          </a:p>
          <a:p>
            <a:pPr>
              <a:buFont typeface="Wingdings" pitchFamily="2" charset="2"/>
              <a:buChar char="§"/>
            </a:pPr>
            <a:r>
              <a:rPr lang="en-US" sz="1800" dirty="0"/>
              <a:t>Access to knowledge base articles and videos.</a:t>
            </a:r>
          </a:p>
        </p:txBody>
      </p:sp>
      <p:sp>
        <p:nvSpPr>
          <p:cNvPr id="14" name="Text Placeholder 13">
            <a:extLst>
              <a:ext uri="{FF2B5EF4-FFF2-40B4-BE49-F238E27FC236}">
                <a16:creationId xmlns:a16="http://schemas.microsoft.com/office/drawing/2014/main" id="{FC92B3E8-A598-DCCB-E415-1DA5DFA58416}"/>
              </a:ext>
            </a:extLst>
          </p:cNvPr>
          <p:cNvSpPr>
            <a:spLocks noGrp="1"/>
          </p:cNvSpPr>
          <p:nvPr>
            <p:ph type="body" sz="quarter" idx="22"/>
          </p:nvPr>
        </p:nvSpPr>
        <p:spPr>
          <a:xfrm>
            <a:off x="4676526" y="2770163"/>
            <a:ext cx="2838254" cy="2863903"/>
          </a:xfrm>
        </p:spPr>
        <p:txBody>
          <a:bodyPr/>
          <a:lstStyle/>
          <a:p>
            <a:pPr>
              <a:buFont typeface="Wingdings" pitchFamily="2" charset="2"/>
              <a:buChar char="§"/>
            </a:pPr>
            <a:r>
              <a:rPr lang="en-US" sz="1800" dirty="0"/>
              <a:t>Consultant led platform training.</a:t>
            </a:r>
          </a:p>
          <a:p>
            <a:pPr>
              <a:buFont typeface="Wingdings" pitchFamily="2" charset="2"/>
              <a:buChar char="§"/>
            </a:pPr>
            <a:r>
              <a:rPr lang="en-US" sz="1800" dirty="0"/>
              <a:t>Dedicated workshops to deploy single use case.</a:t>
            </a:r>
          </a:p>
          <a:p>
            <a:pPr>
              <a:buFont typeface="Wingdings" pitchFamily="2" charset="2"/>
              <a:buChar char="§"/>
            </a:pPr>
            <a:r>
              <a:rPr lang="en-US" sz="1800" dirty="0"/>
              <a:t>Best Practice and future proofing Agents.</a:t>
            </a:r>
          </a:p>
        </p:txBody>
      </p:sp>
      <p:sp>
        <p:nvSpPr>
          <p:cNvPr id="15" name="Text Placeholder 14">
            <a:extLst>
              <a:ext uri="{FF2B5EF4-FFF2-40B4-BE49-F238E27FC236}">
                <a16:creationId xmlns:a16="http://schemas.microsoft.com/office/drawing/2014/main" id="{24C1AE43-597C-E602-8671-AB4BCBE494D9}"/>
              </a:ext>
            </a:extLst>
          </p:cNvPr>
          <p:cNvSpPr>
            <a:spLocks noGrp="1"/>
          </p:cNvSpPr>
          <p:nvPr>
            <p:ph type="body" sz="quarter" idx="23"/>
          </p:nvPr>
        </p:nvSpPr>
        <p:spPr>
          <a:xfrm>
            <a:off x="8096097" y="2770163"/>
            <a:ext cx="2838254" cy="2863903"/>
          </a:xfrm>
        </p:spPr>
        <p:txBody>
          <a:bodyPr/>
          <a:lstStyle/>
          <a:p>
            <a:pPr>
              <a:buFont typeface="Wingdings" pitchFamily="2" charset="2"/>
              <a:buChar char="§"/>
            </a:pPr>
            <a:r>
              <a:rPr lang="en-US" sz="1800" dirty="0"/>
              <a:t>Custom Support for platform configuration.</a:t>
            </a:r>
          </a:p>
          <a:p>
            <a:pPr>
              <a:buFont typeface="Wingdings" pitchFamily="2" charset="2"/>
              <a:buChar char="§"/>
            </a:pPr>
            <a:r>
              <a:rPr lang="en-US" sz="1800" dirty="0"/>
              <a:t>Dedicated Consultant for Deep Dive training, Workshops and Best Practices</a:t>
            </a:r>
          </a:p>
          <a:p>
            <a:pPr>
              <a:buFont typeface="Wingdings" pitchFamily="2" charset="2"/>
              <a:buChar char="§"/>
            </a:pPr>
            <a:r>
              <a:rPr lang="en-US" sz="1800" dirty="0"/>
              <a:t>Multi-Use Case deployment support.</a:t>
            </a:r>
          </a:p>
        </p:txBody>
      </p:sp>
      <p:sp>
        <p:nvSpPr>
          <p:cNvPr id="9" name="Title 8">
            <a:extLst>
              <a:ext uri="{FF2B5EF4-FFF2-40B4-BE49-F238E27FC236}">
                <a16:creationId xmlns:a16="http://schemas.microsoft.com/office/drawing/2014/main" id="{2E44CD3E-C21C-FFAF-E5B5-89F68034465F}"/>
              </a:ext>
            </a:extLst>
          </p:cNvPr>
          <p:cNvSpPr>
            <a:spLocks noGrp="1"/>
          </p:cNvSpPr>
          <p:nvPr>
            <p:ph type="title"/>
          </p:nvPr>
        </p:nvSpPr>
        <p:spPr>
          <a:xfrm>
            <a:off x="353616" y="396076"/>
            <a:ext cx="11484769" cy="630076"/>
          </a:xfrm>
        </p:spPr>
        <p:txBody>
          <a:bodyPr/>
          <a:lstStyle/>
          <a:p>
            <a:r>
              <a:rPr lang="en-US" dirty="0"/>
              <a:t>Implementation Services</a:t>
            </a:r>
          </a:p>
        </p:txBody>
      </p:sp>
      <p:sp>
        <p:nvSpPr>
          <p:cNvPr id="4" name="Footer Placeholder 3">
            <a:extLst>
              <a:ext uri="{FF2B5EF4-FFF2-40B4-BE49-F238E27FC236}">
                <a16:creationId xmlns:a16="http://schemas.microsoft.com/office/drawing/2014/main" id="{F6CF3557-0011-3D58-6993-8236A0F5F307}"/>
              </a:ext>
            </a:extLst>
          </p:cNvPr>
          <p:cNvSpPr>
            <a:spLocks noGrp="1"/>
          </p:cNvSpPr>
          <p:nvPr>
            <p:ph type="ftr" sz="quarter" idx="3"/>
          </p:nvPr>
        </p:nvSpPr>
        <p:spPr>
          <a:xfrm>
            <a:off x="672734" y="6337453"/>
            <a:ext cx="4114800" cy="365125"/>
          </a:xfrm>
        </p:spPr>
        <p:txBody>
          <a:bodyPr/>
          <a:lstStyle/>
          <a:p>
            <a:r>
              <a:rPr lang="en-US"/>
              <a:t>|  Airia</a:t>
            </a:r>
            <a:endParaRPr lang="en-US" dirty="0"/>
          </a:p>
        </p:txBody>
      </p:sp>
      <p:sp>
        <p:nvSpPr>
          <p:cNvPr id="5" name="Slide Number Placeholder 4">
            <a:extLst>
              <a:ext uri="{FF2B5EF4-FFF2-40B4-BE49-F238E27FC236}">
                <a16:creationId xmlns:a16="http://schemas.microsoft.com/office/drawing/2014/main" id="{0FA99428-388D-8AF7-7288-5F6A62A572EB}"/>
              </a:ext>
            </a:extLst>
          </p:cNvPr>
          <p:cNvSpPr>
            <a:spLocks noGrp="1"/>
          </p:cNvSpPr>
          <p:nvPr>
            <p:ph type="sldNum" sz="quarter" idx="4"/>
          </p:nvPr>
        </p:nvSpPr>
        <p:spPr>
          <a:xfrm>
            <a:off x="248206" y="6337453"/>
            <a:ext cx="334801" cy="365125"/>
          </a:xfrm>
        </p:spPr>
        <p:txBody>
          <a:bodyPr/>
          <a:lstStyle/>
          <a:p>
            <a:fld id="{6DEBB7FB-BA25-4EF9-BA52-2B8D79D1F7CA}" type="slidenum">
              <a:rPr lang="en-US" smtClean="0"/>
              <a:pPr/>
              <a:t>4</a:t>
            </a:fld>
            <a:endParaRPr lang="en-US" dirty="0"/>
          </a:p>
        </p:txBody>
      </p:sp>
      <p:sp>
        <p:nvSpPr>
          <p:cNvPr id="3" name="TextBox 2">
            <a:extLst>
              <a:ext uri="{FF2B5EF4-FFF2-40B4-BE49-F238E27FC236}">
                <a16:creationId xmlns:a16="http://schemas.microsoft.com/office/drawing/2014/main" id="{720D6A6B-6924-D1C3-D67B-8254BA976024}"/>
              </a:ext>
            </a:extLst>
          </p:cNvPr>
          <p:cNvSpPr txBox="1"/>
          <p:nvPr/>
        </p:nvSpPr>
        <p:spPr>
          <a:xfrm>
            <a:off x="9898912" y="297712"/>
            <a:ext cx="1541721" cy="393404"/>
          </a:xfrm>
          <a:prstGeom prst="rect">
            <a:avLst/>
          </a:prstGeom>
          <a:noFill/>
        </p:spPr>
        <p:txBody>
          <a:bodyPr wrap="square" rtlCol="0">
            <a:noAutofit/>
          </a:bodyPr>
          <a:lstStyle/>
          <a:p>
            <a:pPr algn="l"/>
            <a:r>
              <a:rPr lang="en-US" dirty="0">
                <a:solidFill>
                  <a:srgbClr val="FF0000"/>
                </a:solidFill>
              </a:rPr>
              <a:t>Internal Only</a:t>
            </a:r>
          </a:p>
        </p:txBody>
      </p:sp>
      <p:sp>
        <p:nvSpPr>
          <p:cNvPr id="6" name="TextBox 5">
            <a:extLst>
              <a:ext uri="{FF2B5EF4-FFF2-40B4-BE49-F238E27FC236}">
                <a16:creationId xmlns:a16="http://schemas.microsoft.com/office/drawing/2014/main" id="{471F9437-52A6-82C9-7A17-A645F8795785}"/>
              </a:ext>
            </a:extLst>
          </p:cNvPr>
          <p:cNvSpPr txBox="1"/>
          <p:nvPr/>
        </p:nvSpPr>
        <p:spPr>
          <a:xfrm>
            <a:off x="1920240" y="6035040"/>
            <a:ext cx="0" cy="0"/>
          </a:xfrm>
          <a:prstGeom prst="rect">
            <a:avLst/>
          </a:prstGeom>
          <a:noFill/>
        </p:spPr>
        <p:txBody>
          <a:bodyPr wrap="none" rtlCol="0">
            <a:noAutofit/>
          </a:bodyPr>
          <a:lstStyle/>
          <a:p>
            <a:pPr algn="l"/>
            <a:endParaRPr lang="en-US" dirty="0" err="1"/>
          </a:p>
        </p:txBody>
      </p:sp>
      <p:sp>
        <p:nvSpPr>
          <p:cNvPr id="7" name="TextBox 6">
            <a:extLst>
              <a:ext uri="{FF2B5EF4-FFF2-40B4-BE49-F238E27FC236}">
                <a16:creationId xmlns:a16="http://schemas.microsoft.com/office/drawing/2014/main" id="{2CAD9156-BF1E-5529-08B9-EE1261484C54}"/>
              </a:ext>
            </a:extLst>
          </p:cNvPr>
          <p:cNvSpPr txBox="1"/>
          <p:nvPr/>
        </p:nvSpPr>
        <p:spPr>
          <a:xfrm>
            <a:off x="2185416" y="6053328"/>
            <a:ext cx="0" cy="0"/>
          </a:xfrm>
          <a:prstGeom prst="rect">
            <a:avLst/>
          </a:prstGeom>
          <a:noFill/>
        </p:spPr>
        <p:txBody>
          <a:bodyPr wrap="none" rtlCol="0">
            <a:noAutofit/>
          </a:bodyPr>
          <a:lstStyle/>
          <a:p>
            <a:pPr algn="l"/>
            <a:endParaRPr lang="en-US" dirty="0" err="1"/>
          </a:p>
        </p:txBody>
      </p:sp>
    </p:spTree>
    <p:extLst>
      <p:ext uri="{BB962C8B-B14F-4D97-AF65-F5344CB8AC3E}">
        <p14:creationId xmlns:p14="http://schemas.microsoft.com/office/powerpoint/2010/main" val="2713050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AAA895-FCB6-2C69-89A0-A421CCDFCF11}"/>
            </a:ext>
          </a:extLst>
        </p:cNvPr>
        <p:cNvGrpSpPr/>
        <p:nvPr/>
      </p:nvGrpSpPr>
      <p:grpSpPr>
        <a:xfrm>
          <a:off x="0" y="0"/>
          <a:ext cx="0" cy="0"/>
          <a:chOff x="0" y="0"/>
          <a:chExt cx="0" cy="0"/>
        </a:xfrm>
      </p:grpSpPr>
      <p:sp>
        <p:nvSpPr>
          <p:cNvPr id="11" name="Title 10">
            <a:extLst>
              <a:ext uri="{FF2B5EF4-FFF2-40B4-BE49-F238E27FC236}">
                <a16:creationId xmlns:a16="http://schemas.microsoft.com/office/drawing/2014/main" id="{CE96EF73-37B2-CD8F-6BDB-AA3C1EBDB77D}"/>
              </a:ext>
            </a:extLst>
          </p:cNvPr>
          <p:cNvSpPr>
            <a:spLocks noGrp="1"/>
          </p:cNvSpPr>
          <p:nvPr>
            <p:ph type="title"/>
          </p:nvPr>
        </p:nvSpPr>
        <p:spPr>
          <a:xfrm>
            <a:off x="353616" y="396076"/>
            <a:ext cx="11484769" cy="630076"/>
          </a:xfrm>
          <a:solidFill>
            <a:srgbClr val="4298FF"/>
          </a:solidFill>
        </p:spPr>
        <p:txBody>
          <a:bodyPr/>
          <a:lstStyle/>
          <a:p>
            <a:r>
              <a:rPr lang="en-US" dirty="0"/>
              <a:t>Airia Launch </a:t>
            </a:r>
            <a:r>
              <a:rPr lang="en-US" sz="1600" dirty="0"/>
              <a:t>With AI Support</a:t>
            </a:r>
            <a:endParaRPr lang="en-US" dirty="0"/>
          </a:p>
        </p:txBody>
      </p:sp>
      <p:sp>
        <p:nvSpPr>
          <p:cNvPr id="7" name="Content Placeholder 6">
            <a:extLst>
              <a:ext uri="{FF2B5EF4-FFF2-40B4-BE49-F238E27FC236}">
                <a16:creationId xmlns:a16="http://schemas.microsoft.com/office/drawing/2014/main" id="{7FE27C17-738B-02C1-2E22-6F93E4C26912}"/>
              </a:ext>
            </a:extLst>
          </p:cNvPr>
          <p:cNvSpPr>
            <a:spLocks noGrp="1"/>
          </p:cNvSpPr>
          <p:nvPr>
            <p:ph idx="11"/>
          </p:nvPr>
        </p:nvSpPr>
        <p:spPr>
          <a:xfrm>
            <a:off x="353617" y="1352712"/>
            <a:ext cx="11484768" cy="4984741"/>
          </a:xfrm>
        </p:spPr>
        <p:txBody>
          <a:bodyPr/>
          <a:lstStyle/>
          <a:p>
            <a:pPr marL="0" indent="0">
              <a:buNone/>
            </a:pPr>
            <a:r>
              <a:rPr lang="en-US" sz="1800" b="1" dirty="0"/>
              <a:t>Target Audience</a:t>
            </a:r>
            <a:r>
              <a:rPr lang="en-US" sz="1800" dirty="0"/>
              <a:t>: </a:t>
            </a:r>
            <a:r>
              <a:rPr lang="en-US" sz="1600" dirty="0"/>
              <a:t>Individuals/Small Organizations showing a self-starter mentality.</a:t>
            </a:r>
            <a:endParaRPr lang="en-US" sz="1800" b="1" dirty="0"/>
          </a:p>
          <a:p>
            <a:pPr marL="0" indent="0">
              <a:buNone/>
            </a:pPr>
            <a:r>
              <a:rPr lang="en-US" sz="1800" b="1" dirty="0"/>
              <a:t>Pricing: $750</a:t>
            </a:r>
          </a:p>
          <a:p>
            <a:pPr marL="0" indent="0">
              <a:buNone/>
            </a:pPr>
            <a:r>
              <a:rPr lang="en-US" sz="1800" b="1" dirty="0"/>
              <a:t>Implementation Support: </a:t>
            </a:r>
            <a:r>
              <a:rPr lang="en-US" sz="1200" dirty="0"/>
              <a:t>Goal: Validation of service level &amp; needs, provide general training and guidance on how to achieve their use case within Airia.</a:t>
            </a:r>
            <a:endParaRPr lang="en-US" sz="1800" b="1" dirty="0"/>
          </a:p>
          <a:p>
            <a:pPr>
              <a:buFontTx/>
              <a:buChar char="-"/>
            </a:pPr>
            <a:r>
              <a:rPr lang="en-US" sz="1600" dirty="0"/>
              <a:t>Airia Launch Session</a:t>
            </a:r>
          </a:p>
          <a:p>
            <a:pPr lvl="1">
              <a:buFontTx/>
              <a:buChar char="-"/>
            </a:pPr>
            <a:r>
              <a:rPr lang="en-US" sz="1200" dirty="0"/>
              <a:t>Personalized welcome to Airia.</a:t>
            </a:r>
          </a:p>
          <a:p>
            <a:pPr lvl="1">
              <a:buFontTx/>
              <a:buChar char="-"/>
            </a:pPr>
            <a:r>
              <a:rPr lang="en-US" sz="1200" dirty="0"/>
              <a:t>2 Hour session with Airia Specialist (Kick off, use case review, platform training and guidance on testing and deploying an Agent to chat).</a:t>
            </a:r>
          </a:p>
          <a:p>
            <a:pPr lvl="1">
              <a:buFontTx/>
              <a:buChar char="-"/>
            </a:pPr>
            <a:r>
              <a:rPr lang="en-US" sz="1200" dirty="0"/>
              <a:t>Share support materials and key contacts.</a:t>
            </a:r>
          </a:p>
          <a:p>
            <a:pPr>
              <a:buFontTx/>
              <a:buChar char="-"/>
            </a:pPr>
            <a:r>
              <a:rPr lang="en-US" sz="1600" dirty="0"/>
              <a:t>Customer owns self-led deployment following guidance and applicable Quick Start Guide</a:t>
            </a:r>
          </a:p>
          <a:p>
            <a:pPr lvl="1">
              <a:buFontTx/>
              <a:buChar char="-"/>
            </a:pPr>
            <a:r>
              <a:rPr lang="en-US" sz="1200" dirty="0"/>
              <a:t>Guides designed to support an Agent creation in line with a given use case (10 use cases available).</a:t>
            </a:r>
          </a:p>
          <a:p>
            <a:pPr>
              <a:buFontTx/>
              <a:buChar char="-"/>
            </a:pPr>
            <a:r>
              <a:rPr lang="en-US" sz="1600" dirty="0"/>
              <a:t>Questions handled via Support channel.</a:t>
            </a:r>
          </a:p>
          <a:p>
            <a:pPr>
              <a:buFontTx/>
              <a:buChar char="-"/>
            </a:pPr>
            <a:r>
              <a:rPr lang="en-US" sz="1600" dirty="0"/>
              <a:t>Automated Support Check-in.</a:t>
            </a:r>
          </a:p>
          <a:p>
            <a:pPr lvl="1">
              <a:buFontTx/>
              <a:buChar char="-"/>
            </a:pPr>
            <a:r>
              <a:rPr lang="en-US" sz="1200" dirty="0"/>
              <a:t>7 days from project close, 14 days from close, 30 days from close.</a:t>
            </a:r>
          </a:p>
          <a:p>
            <a:pPr lvl="1">
              <a:buFontTx/>
              <a:buChar char="-"/>
            </a:pPr>
            <a:r>
              <a:rPr lang="en-US" sz="1200" dirty="0"/>
              <a:t>If adoption/usage metrics are low, consultant intervention for feedback &amp; guidance.</a:t>
            </a:r>
          </a:p>
          <a:p>
            <a:pPr>
              <a:buFontTx/>
              <a:buChar char="-"/>
            </a:pPr>
            <a:endParaRPr lang="en-US" sz="1800" dirty="0"/>
          </a:p>
          <a:p>
            <a:pPr>
              <a:buFontTx/>
              <a:buChar char="-"/>
            </a:pPr>
            <a:endParaRPr lang="en-US" sz="1600" dirty="0"/>
          </a:p>
          <a:p>
            <a:pPr marL="0" indent="0">
              <a:buNone/>
            </a:pPr>
            <a:endParaRPr lang="en-US" dirty="0"/>
          </a:p>
        </p:txBody>
      </p:sp>
      <p:sp>
        <p:nvSpPr>
          <p:cNvPr id="2" name="Footer Placeholder 1">
            <a:extLst>
              <a:ext uri="{FF2B5EF4-FFF2-40B4-BE49-F238E27FC236}">
                <a16:creationId xmlns:a16="http://schemas.microsoft.com/office/drawing/2014/main" id="{04AFD57D-CDD6-E61E-6AFB-432851F4052B}"/>
              </a:ext>
            </a:extLst>
          </p:cNvPr>
          <p:cNvSpPr>
            <a:spLocks noGrp="1"/>
          </p:cNvSpPr>
          <p:nvPr>
            <p:ph type="ftr" sz="quarter" idx="3"/>
          </p:nvPr>
        </p:nvSpPr>
        <p:spPr>
          <a:xfrm>
            <a:off x="672734" y="6337453"/>
            <a:ext cx="4114800" cy="365125"/>
          </a:xfrm>
        </p:spPr>
        <p:txBody>
          <a:bodyPr/>
          <a:lstStyle/>
          <a:p>
            <a:r>
              <a:rPr lang="en-US"/>
              <a:t>|  Airia</a:t>
            </a:r>
            <a:endParaRPr lang="en-US" dirty="0"/>
          </a:p>
        </p:txBody>
      </p:sp>
      <p:sp>
        <p:nvSpPr>
          <p:cNvPr id="3" name="Slide Number Placeholder 2">
            <a:extLst>
              <a:ext uri="{FF2B5EF4-FFF2-40B4-BE49-F238E27FC236}">
                <a16:creationId xmlns:a16="http://schemas.microsoft.com/office/drawing/2014/main" id="{74BD68C0-D6C8-DF9B-A044-7E5F815CC40E}"/>
              </a:ext>
            </a:extLst>
          </p:cNvPr>
          <p:cNvSpPr>
            <a:spLocks noGrp="1"/>
          </p:cNvSpPr>
          <p:nvPr>
            <p:ph type="sldNum" sz="quarter" idx="4"/>
          </p:nvPr>
        </p:nvSpPr>
        <p:spPr>
          <a:xfrm>
            <a:off x="248206" y="6337453"/>
            <a:ext cx="334801" cy="365125"/>
          </a:xfrm>
        </p:spPr>
        <p:txBody>
          <a:bodyPr/>
          <a:lstStyle/>
          <a:p>
            <a:fld id="{6DEBB7FB-BA25-4EF9-BA52-2B8D79D1F7CA}" type="slidenum">
              <a:rPr lang="en-US" smtClean="0"/>
              <a:pPr/>
              <a:t>5</a:t>
            </a:fld>
            <a:endParaRPr lang="en-US" dirty="0"/>
          </a:p>
        </p:txBody>
      </p:sp>
      <p:sp>
        <p:nvSpPr>
          <p:cNvPr id="15" name="AutoShape 6" descr="freestar">
            <a:hlinkClick r:id="rId2"/>
            <a:extLst>
              <a:ext uri="{FF2B5EF4-FFF2-40B4-BE49-F238E27FC236}">
                <a16:creationId xmlns:a16="http://schemas.microsoft.com/office/drawing/2014/main" id="{6F14D39D-47D7-61A3-20C7-ABC8D03F6D9B}"/>
              </a:ext>
            </a:extLst>
          </p:cNvPr>
          <p:cNvSpPr>
            <a:spLocks noChangeAspect="1" noChangeArrowheads="1"/>
          </p:cNvSpPr>
          <p:nvPr/>
        </p:nvSpPr>
        <p:spPr bwMode="auto">
          <a:xfrm>
            <a:off x="-57150" y="-144463"/>
            <a:ext cx="177800" cy="177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 name="AutoShape 8" descr="freestar">
            <a:hlinkClick r:id="rId3"/>
            <a:extLst>
              <a:ext uri="{FF2B5EF4-FFF2-40B4-BE49-F238E27FC236}">
                <a16:creationId xmlns:a16="http://schemas.microsoft.com/office/drawing/2014/main" id="{AD7A79FC-6CFA-C06B-5C12-81A3C75B7434}"/>
              </a:ext>
            </a:extLst>
          </p:cNvPr>
          <p:cNvSpPr>
            <a:spLocks noChangeAspect="1" noChangeArrowheads="1"/>
          </p:cNvSpPr>
          <p:nvPr/>
        </p:nvSpPr>
        <p:spPr bwMode="auto">
          <a:xfrm>
            <a:off x="-57150" y="-160338"/>
            <a:ext cx="177800" cy="177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TextBox 3">
            <a:extLst>
              <a:ext uri="{FF2B5EF4-FFF2-40B4-BE49-F238E27FC236}">
                <a16:creationId xmlns:a16="http://schemas.microsoft.com/office/drawing/2014/main" id="{19219453-031E-8F6F-AB4F-84EB181100A8}"/>
              </a:ext>
            </a:extLst>
          </p:cNvPr>
          <p:cNvSpPr txBox="1"/>
          <p:nvPr/>
        </p:nvSpPr>
        <p:spPr>
          <a:xfrm>
            <a:off x="9927192" y="486741"/>
            <a:ext cx="1541721" cy="393404"/>
          </a:xfrm>
          <a:prstGeom prst="rect">
            <a:avLst/>
          </a:prstGeom>
          <a:noFill/>
        </p:spPr>
        <p:txBody>
          <a:bodyPr wrap="square" rtlCol="0">
            <a:noAutofit/>
          </a:bodyPr>
          <a:lstStyle/>
          <a:p>
            <a:pPr algn="l"/>
            <a:r>
              <a:rPr lang="en-US" dirty="0">
                <a:solidFill>
                  <a:srgbClr val="FF0000"/>
                </a:solidFill>
              </a:rPr>
              <a:t>Internal Only</a:t>
            </a:r>
          </a:p>
        </p:txBody>
      </p:sp>
    </p:spTree>
    <p:extLst>
      <p:ext uri="{BB962C8B-B14F-4D97-AF65-F5344CB8AC3E}">
        <p14:creationId xmlns:p14="http://schemas.microsoft.com/office/powerpoint/2010/main" val="29560027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5EA695-0147-BB14-4D84-CDE4F5512DA1}"/>
            </a:ext>
          </a:extLst>
        </p:cNvPr>
        <p:cNvGrpSpPr/>
        <p:nvPr/>
      </p:nvGrpSpPr>
      <p:grpSpPr>
        <a:xfrm>
          <a:off x="0" y="0"/>
          <a:ext cx="0" cy="0"/>
          <a:chOff x="0" y="0"/>
          <a:chExt cx="0" cy="0"/>
        </a:xfrm>
      </p:grpSpPr>
      <p:sp>
        <p:nvSpPr>
          <p:cNvPr id="11" name="Title 10">
            <a:extLst>
              <a:ext uri="{FF2B5EF4-FFF2-40B4-BE49-F238E27FC236}">
                <a16:creationId xmlns:a16="http://schemas.microsoft.com/office/drawing/2014/main" id="{8D5B5816-C9A4-8037-AE22-0E4C947BD444}"/>
              </a:ext>
            </a:extLst>
          </p:cNvPr>
          <p:cNvSpPr>
            <a:spLocks noGrp="1"/>
          </p:cNvSpPr>
          <p:nvPr>
            <p:ph type="title"/>
          </p:nvPr>
        </p:nvSpPr>
        <p:spPr>
          <a:xfrm>
            <a:off x="353616" y="396076"/>
            <a:ext cx="11484769" cy="630076"/>
          </a:xfrm>
          <a:solidFill>
            <a:srgbClr val="9999FF"/>
          </a:solidFill>
        </p:spPr>
        <p:txBody>
          <a:bodyPr/>
          <a:lstStyle/>
          <a:p>
            <a:r>
              <a:rPr lang="en-US" dirty="0"/>
              <a:t>Airia Deploy </a:t>
            </a:r>
            <a:r>
              <a:rPr lang="en-US" sz="1600" dirty="0"/>
              <a:t>Consultant Driven</a:t>
            </a:r>
            <a:endParaRPr lang="en-US" dirty="0"/>
          </a:p>
        </p:txBody>
      </p:sp>
      <p:sp>
        <p:nvSpPr>
          <p:cNvPr id="7" name="Content Placeholder 6">
            <a:extLst>
              <a:ext uri="{FF2B5EF4-FFF2-40B4-BE49-F238E27FC236}">
                <a16:creationId xmlns:a16="http://schemas.microsoft.com/office/drawing/2014/main" id="{34E6F238-7DE2-8355-3F5A-E99CC63E3470}"/>
              </a:ext>
            </a:extLst>
          </p:cNvPr>
          <p:cNvSpPr>
            <a:spLocks noGrp="1"/>
          </p:cNvSpPr>
          <p:nvPr>
            <p:ph idx="11"/>
          </p:nvPr>
        </p:nvSpPr>
        <p:spPr>
          <a:xfrm>
            <a:off x="353617" y="1352712"/>
            <a:ext cx="11484768" cy="4984741"/>
          </a:xfrm>
        </p:spPr>
        <p:txBody>
          <a:bodyPr/>
          <a:lstStyle/>
          <a:p>
            <a:pPr marL="0" indent="0">
              <a:buNone/>
            </a:pPr>
            <a:r>
              <a:rPr lang="en-US" sz="1800" b="1" dirty="0"/>
              <a:t>Target Audience</a:t>
            </a:r>
            <a:r>
              <a:rPr lang="en-US" sz="1800" dirty="0"/>
              <a:t>: </a:t>
            </a:r>
            <a:r>
              <a:rPr lang="en-US" sz="1600" dirty="0"/>
              <a:t>SMBs or immature AI </a:t>
            </a:r>
            <a:r>
              <a:rPr lang="en-US" sz="1600" dirty="0" err="1"/>
              <a:t>programmes</a:t>
            </a:r>
            <a:r>
              <a:rPr lang="en-US" sz="1600" dirty="0"/>
              <a:t> seeking an Airia specialist for guidance. </a:t>
            </a:r>
          </a:p>
          <a:p>
            <a:pPr marL="0" indent="0">
              <a:buNone/>
            </a:pPr>
            <a:r>
              <a:rPr lang="en-US" sz="1800" b="1" dirty="0"/>
              <a:t>Pricing: $5,000</a:t>
            </a:r>
          </a:p>
          <a:p>
            <a:pPr marL="0" indent="0">
              <a:buNone/>
            </a:pPr>
            <a:r>
              <a:rPr lang="en-US" sz="1800" b="1" dirty="0"/>
              <a:t>Implementation Support: </a:t>
            </a:r>
            <a:r>
              <a:rPr lang="en-US" sz="1200" dirty="0"/>
              <a:t>Goal: Deploy 1 Agent successfully through platform training, guidance and workshops to achieve their use case.</a:t>
            </a:r>
            <a:endParaRPr lang="en-US" sz="1800" b="1" dirty="0"/>
          </a:p>
          <a:p>
            <a:pPr>
              <a:buFontTx/>
              <a:buChar char="-"/>
            </a:pPr>
            <a:r>
              <a:rPr lang="en-US" sz="1600" dirty="0"/>
              <a:t>Project Kick off &amp; Service Overview. </a:t>
            </a:r>
          </a:p>
          <a:p>
            <a:pPr lvl="1">
              <a:buFontTx/>
              <a:buChar char="-"/>
            </a:pPr>
            <a:r>
              <a:rPr lang="en-US" sz="1200" dirty="0"/>
              <a:t>Discuss methodology, Use case, Onboarding checklists, trackers and set regular cadence  (~8-12 weeks)</a:t>
            </a:r>
          </a:p>
          <a:p>
            <a:pPr>
              <a:buFontTx/>
              <a:buChar char="-"/>
            </a:pPr>
            <a:r>
              <a:rPr lang="en-US" sz="1600" dirty="0"/>
              <a:t>Deliverables:</a:t>
            </a:r>
            <a:endParaRPr lang="en-US" sz="1200" dirty="0"/>
          </a:p>
          <a:p>
            <a:pPr lvl="1">
              <a:buFontTx/>
              <a:buChar char="-"/>
            </a:pPr>
            <a:r>
              <a:rPr lang="en-US" sz="1200" dirty="0"/>
              <a:t>2 x 1hr Training &amp; Best Practice sessions</a:t>
            </a:r>
          </a:p>
          <a:p>
            <a:pPr lvl="1">
              <a:buFontTx/>
              <a:buChar char="-"/>
            </a:pPr>
            <a:r>
              <a:rPr lang="en-US" sz="1200" dirty="0"/>
              <a:t>4 x 1hr Workshops working towards single use case.</a:t>
            </a:r>
          </a:p>
          <a:p>
            <a:pPr lvl="1">
              <a:buFontTx/>
              <a:buChar char="-"/>
            </a:pPr>
            <a:r>
              <a:rPr lang="en-US" sz="1200" dirty="0"/>
              <a:t>4 x 30 min Q&amp;A sessions. (8hrs total)</a:t>
            </a:r>
          </a:p>
          <a:p>
            <a:pPr lvl="2">
              <a:buFontTx/>
              <a:buChar char="-"/>
            </a:pPr>
            <a:r>
              <a:rPr lang="en-US" sz="1000" i="1" u="sng" dirty="0"/>
              <a:t>Note:</a:t>
            </a:r>
            <a:r>
              <a:rPr lang="en-US" sz="1000" i="1" dirty="0"/>
              <a:t> Client owns all configuration. Multi agent/On Prem deployments should be custom implementation packages.</a:t>
            </a:r>
            <a:endParaRPr lang="en-US" sz="1600" dirty="0"/>
          </a:p>
          <a:p>
            <a:pPr>
              <a:buFontTx/>
              <a:buChar char="-"/>
            </a:pPr>
            <a:r>
              <a:rPr lang="en-US" sz="1600" dirty="0"/>
              <a:t>Automated Support Check-in.</a:t>
            </a:r>
          </a:p>
          <a:p>
            <a:pPr lvl="1">
              <a:buFontTx/>
              <a:buChar char="-"/>
            </a:pPr>
            <a:r>
              <a:rPr lang="en-US" sz="1200" dirty="0"/>
              <a:t>7 days from project closure, 14 days from closure, 30 days from closure.</a:t>
            </a:r>
          </a:p>
          <a:p>
            <a:pPr lvl="1">
              <a:buFontTx/>
              <a:buChar char="-"/>
            </a:pPr>
            <a:r>
              <a:rPr lang="en-US" sz="1200" dirty="0"/>
              <a:t>If adoption/usage metrics are low, consultant intervention for feedback &amp; guidance.</a:t>
            </a:r>
          </a:p>
          <a:p>
            <a:pPr>
              <a:buFontTx/>
              <a:buChar char="-"/>
            </a:pPr>
            <a:endParaRPr lang="en-US" sz="1600" dirty="0"/>
          </a:p>
          <a:p>
            <a:pPr marL="0" indent="0">
              <a:buNone/>
            </a:pPr>
            <a:endParaRPr lang="en-US" dirty="0"/>
          </a:p>
        </p:txBody>
      </p:sp>
      <p:sp>
        <p:nvSpPr>
          <p:cNvPr id="2" name="Footer Placeholder 1">
            <a:extLst>
              <a:ext uri="{FF2B5EF4-FFF2-40B4-BE49-F238E27FC236}">
                <a16:creationId xmlns:a16="http://schemas.microsoft.com/office/drawing/2014/main" id="{0255892A-D194-F0D9-1E0C-FE33F53F46C1}"/>
              </a:ext>
            </a:extLst>
          </p:cNvPr>
          <p:cNvSpPr>
            <a:spLocks noGrp="1"/>
          </p:cNvSpPr>
          <p:nvPr>
            <p:ph type="ftr" sz="quarter" idx="3"/>
          </p:nvPr>
        </p:nvSpPr>
        <p:spPr>
          <a:xfrm>
            <a:off x="672734" y="6337453"/>
            <a:ext cx="4114800" cy="365125"/>
          </a:xfrm>
        </p:spPr>
        <p:txBody>
          <a:bodyPr/>
          <a:lstStyle/>
          <a:p>
            <a:r>
              <a:rPr lang="en-US"/>
              <a:t>|  Airia</a:t>
            </a:r>
            <a:endParaRPr lang="en-US" dirty="0"/>
          </a:p>
        </p:txBody>
      </p:sp>
      <p:sp>
        <p:nvSpPr>
          <p:cNvPr id="3" name="Slide Number Placeholder 2">
            <a:extLst>
              <a:ext uri="{FF2B5EF4-FFF2-40B4-BE49-F238E27FC236}">
                <a16:creationId xmlns:a16="http://schemas.microsoft.com/office/drawing/2014/main" id="{8F29E97F-40B0-F60B-A4F0-31B5035A87CE}"/>
              </a:ext>
            </a:extLst>
          </p:cNvPr>
          <p:cNvSpPr>
            <a:spLocks noGrp="1"/>
          </p:cNvSpPr>
          <p:nvPr>
            <p:ph type="sldNum" sz="quarter" idx="4"/>
          </p:nvPr>
        </p:nvSpPr>
        <p:spPr>
          <a:xfrm>
            <a:off x="248206" y="6337453"/>
            <a:ext cx="334801" cy="365125"/>
          </a:xfrm>
        </p:spPr>
        <p:txBody>
          <a:bodyPr/>
          <a:lstStyle/>
          <a:p>
            <a:fld id="{6DEBB7FB-BA25-4EF9-BA52-2B8D79D1F7CA}" type="slidenum">
              <a:rPr lang="en-US" smtClean="0"/>
              <a:pPr/>
              <a:t>6</a:t>
            </a:fld>
            <a:endParaRPr lang="en-US" dirty="0"/>
          </a:p>
        </p:txBody>
      </p:sp>
      <p:sp>
        <p:nvSpPr>
          <p:cNvPr id="15" name="AutoShape 6" descr="freestar">
            <a:hlinkClick r:id="rId2"/>
            <a:extLst>
              <a:ext uri="{FF2B5EF4-FFF2-40B4-BE49-F238E27FC236}">
                <a16:creationId xmlns:a16="http://schemas.microsoft.com/office/drawing/2014/main" id="{3815B937-C9A3-DE5F-DB57-29F5C56EE53C}"/>
              </a:ext>
            </a:extLst>
          </p:cNvPr>
          <p:cNvSpPr>
            <a:spLocks noChangeAspect="1" noChangeArrowheads="1"/>
          </p:cNvSpPr>
          <p:nvPr/>
        </p:nvSpPr>
        <p:spPr bwMode="auto">
          <a:xfrm>
            <a:off x="-57150" y="-144463"/>
            <a:ext cx="177800" cy="177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 name="AutoShape 8" descr="freestar">
            <a:hlinkClick r:id="rId3"/>
            <a:extLst>
              <a:ext uri="{FF2B5EF4-FFF2-40B4-BE49-F238E27FC236}">
                <a16:creationId xmlns:a16="http://schemas.microsoft.com/office/drawing/2014/main" id="{B2DB4656-E4E2-51D7-1C1B-A58B64FAEFAA}"/>
              </a:ext>
            </a:extLst>
          </p:cNvPr>
          <p:cNvSpPr>
            <a:spLocks noChangeAspect="1" noChangeArrowheads="1"/>
          </p:cNvSpPr>
          <p:nvPr/>
        </p:nvSpPr>
        <p:spPr bwMode="auto">
          <a:xfrm>
            <a:off x="-57150" y="-160338"/>
            <a:ext cx="177800" cy="177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TextBox 3">
            <a:extLst>
              <a:ext uri="{FF2B5EF4-FFF2-40B4-BE49-F238E27FC236}">
                <a16:creationId xmlns:a16="http://schemas.microsoft.com/office/drawing/2014/main" id="{D66610A7-BEBB-EE54-BA6F-7A15332D3A4D}"/>
              </a:ext>
            </a:extLst>
          </p:cNvPr>
          <p:cNvSpPr txBox="1"/>
          <p:nvPr/>
        </p:nvSpPr>
        <p:spPr>
          <a:xfrm>
            <a:off x="9898912" y="486741"/>
            <a:ext cx="1541721" cy="393404"/>
          </a:xfrm>
          <a:prstGeom prst="rect">
            <a:avLst/>
          </a:prstGeom>
          <a:noFill/>
        </p:spPr>
        <p:txBody>
          <a:bodyPr wrap="square" rtlCol="0">
            <a:noAutofit/>
          </a:bodyPr>
          <a:lstStyle/>
          <a:p>
            <a:pPr algn="l"/>
            <a:r>
              <a:rPr lang="en-US" dirty="0">
                <a:solidFill>
                  <a:srgbClr val="FF0000"/>
                </a:solidFill>
              </a:rPr>
              <a:t>Internal Only</a:t>
            </a:r>
          </a:p>
        </p:txBody>
      </p:sp>
    </p:spTree>
    <p:extLst>
      <p:ext uri="{BB962C8B-B14F-4D97-AF65-F5344CB8AC3E}">
        <p14:creationId xmlns:p14="http://schemas.microsoft.com/office/powerpoint/2010/main" val="11731253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088D45-F790-4E0F-5CE2-1771BD885872}"/>
            </a:ext>
          </a:extLst>
        </p:cNvPr>
        <p:cNvGrpSpPr/>
        <p:nvPr/>
      </p:nvGrpSpPr>
      <p:grpSpPr>
        <a:xfrm>
          <a:off x="0" y="0"/>
          <a:ext cx="0" cy="0"/>
          <a:chOff x="0" y="0"/>
          <a:chExt cx="0" cy="0"/>
        </a:xfrm>
      </p:grpSpPr>
      <p:sp>
        <p:nvSpPr>
          <p:cNvPr id="11" name="Title 10">
            <a:extLst>
              <a:ext uri="{FF2B5EF4-FFF2-40B4-BE49-F238E27FC236}">
                <a16:creationId xmlns:a16="http://schemas.microsoft.com/office/drawing/2014/main" id="{FDA76E66-B861-90D8-63B5-73990EF25FBC}"/>
              </a:ext>
            </a:extLst>
          </p:cNvPr>
          <p:cNvSpPr>
            <a:spLocks noGrp="1"/>
          </p:cNvSpPr>
          <p:nvPr>
            <p:ph type="title"/>
          </p:nvPr>
        </p:nvSpPr>
        <p:spPr>
          <a:xfrm>
            <a:off x="353616" y="396076"/>
            <a:ext cx="11484769" cy="630076"/>
          </a:xfrm>
          <a:solidFill>
            <a:srgbClr val="4DDDFF"/>
          </a:solidFill>
        </p:spPr>
        <p:txBody>
          <a:bodyPr/>
          <a:lstStyle/>
          <a:p>
            <a:r>
              <a:rPr lang="en-US" dirty="0"/>
              <a:t>Airia Design </a:t>
            </a:r>
            <a:r>
              <a:rPr lang="en-US" sz="1600" dirty="0"/>
              <a:t>Custom Services</a:t>
            </a:r>
          </a:p>
        </p:txBody>
      </p:sp>
      <p:sp>
        <p:nvSpPr>
          <p:cNvPr id="7" name="Content Placeholder 6">
            <a:extLst>
              <a:ext uri="{FF2B5EF4-FFF2-40B4-BE49-F238E27FC236}">
                <a16:creationId xmlns:a16="http://schemas.microsoft.com/office/drawing/2014/main" id="{02EA32A8-5E90-B908-36CD-28500036E092}"/>
              </a:ext>
            </a:extLst>
          </p:cNvPr>
          <p:cNvSpPr>
            <a:spLocks noGrp="1"/>
          </p:cNvSpPr>
          <p:nvPr>
            <p:ph idx="11"/>
          </p:nvPr>
        </p:nvSpPr>
        <p:spPr>
          <a:xfrm>
            <a:off x="353616" y="1352712"/>
            <a:ext cx="11484768" cy="4984741"/>
          </a:xfrm>
        </p:spPr>
        <p:txBody>
          <a:bodyPr/>
          <a:lstStyle/>
          <a:p>
            <a:pPr marL="0" indent="0">
              <a:buNone/>
            </a:pPr>
            <a:r>
              <a:rPr lang="en-US" sz="1800" b="1" dirty="0"/>
              <a:t>Target Audience</a:t>
            </a:r>
            <a:r>
              <a:rPr lang="en-US" sz="1800" dirty="0"/>
              <a:t>: </a:t>
            </a:r>
            <a:r>
              <a:rPr lang="en-US" sz="1600" dirty="0"/>
              <a:t>Complex Use Cases/Advanced AI </a:t>
            </a:r>
            <a:r>
              <a:rPr lang="en-US" sz="1600" dirty="0" err="1"/>
              <a:t>programmes</a:t>
            </a:r>
            <a:r>
              <a:rPr lang="en-US" sz="1600" dirty="0"/>
              <a:t> needing an Airia specialist</a:t>
            </a:r>
          </a:p>
          <a:p>
            <a:pPr marL="0" indent="0">
              <a:buNone/>
            </a:pPr>
            <a:r>
              <a:rPr lang="en-US" sz="1800" b="1" dirty="0"/>
              <a:t>Pricing: $ </a:t>
            </a:r>
            <a:r>
              <a:rPr lang="en-US" sz="1800" b="1" i="1" dirty="0"/>
              <a:t>Variable - POA</a:t>
            </a:r>
            <a:r>
              <a:rPr lang="en-US" sz="1800" b="1" dirty="0"/>
              <a:t> </a:t>
            </a:r>
            <a:r>
              <a:rPr lang="en-US" sz="1400" dirty="0">
                <a:solidFill>
                  <a:srgbClr val="FF0000"/>
                </a:solidFill>
              </a:rPr>
              <a:t>(Need to complete a LOE assessment on each component below and running costs for the platform to build an estimate)</a:t>
            </a:r>
            <a:endParaRPr lang="en-US" sz="1800" dirty="0">
              <a:solidFill>
                <a:srgbClr val="FF0000"/>
              </a:solidFill>
            </a:endParaRPr>
          </a:p>
          <a:p>
            <a:pPr marL="0" indent="0">
              <a:buNone/>
            </a:pPr>
            <a:r>
              <a:rPr lang="en-US" sz="1800" b="1" dirty="0"/>
              <a:t>Implementation Support: </a:t>
            </a:r>
            <a:r>
              <a:rPr lang="en-US" sz="1200" dirty="0"/>
              <a:t>Goal: Assist customer deploy Airia to meet multiple Agents in line with their AI </a:t>
            </a:r>
            <a:r>
              <a:rPr lang="en-US" sz="1200" dirty="0" err="1"/>
              <a:t>programme</a:t>
            </a:r>
            <a:r>
              <a:rPr lang="en-US" sz="1200" dirty="0"/>
              <a:t> and provide holistic training and configuration support to meet their use case(s).</a:t>
            </a:r>
            <a:endParaRPr lang="en-US" sz="1800" b="1" dirty="0"/>
          </a:p>
          <a:p>
            <a:pPr>
              <a:buFontTx/>
              <a:buChar char="-"/>
            </a:pPr>
            <a:r>
              <a:rPr lang="en-US" sz="1600" dirty="0"/>
              <a:t>Project Kick off &amp; Service Overview. </a:t>
            </a:r>
          </a:p>
          <a:p>
            <a:pPr lvl="1">
              <a:buFontTx/>
              <a:buChar char="-"/>
            </a:pPr>
            <a:r>
              <a:rPr lang="en-US" sz="1200" dirty="0"/>
              <a:t>Discuss methodology, Use case prioritization, Onboarding material, Project Trackers and set regular cadence to meet project timelines.</a:t>
            </a:r>
          </a:p>
          <a:p>
            <a:pPr>
              <a:buFontTx/>
              <a:buChar char="-"/>
            </a:pPr>
            <a:r>
              <a:rPr lang="en-US" sz="1600" dirty="0"/>
              <a:t>Deliverables:</a:t>
            </a:r>
            <a:endParaRPr lang="en-US" sz="1200" dirty="0"/>
          </a:p>
          <a:p>
            <a:pPr lvl="1">
              <a:buFontTx/>
              <a:buChar char="-"/>
            </a:pPr>
            <a:r>
              <a:rPr lang="en-US" sz="1200" dirty="0"/>
              <a:t>n x configuration of Prompts, User Prompts, Tools, Agents, Policies</a:t>
            </a:r>
          </a:p>
          <a:p>
            <a:pPr lvl="1">
              <a:buFontTx/>
              <a:buChar char="-"/>
            </a:pPr>
            <a:r>
              <a:rPr lang="en-US" sz="1200" dirty="0"/>
              <a:t>n x Tenants/Workspaces</a:t>
            </a:r>
          </a:p>
          <a:p>
            <a:pPr lvl="1">
              <a:buFontTx/>
              <a:buChar char="-"/>
            </a:pPr>
            <a:r>
              <a:rPr lang="en-US" sz="1200" dirty="0"/>
              <a:t>n x Training &amp; Best Practice sessions</a:t>
            </a:r>
          </a:p>
          <a:p>
            <a:pPr lvl="1">
              <a:buFontTx/>
              <a:buChar char="-"/>
            </a:pPr>
            <a:r>
              <a:rPr lang="en-US" sz="1200" dirty="0"/>
              <a:t>n x Workshops.</a:t>
            </a:r>
          </a:p>
          <a:p>
            <a:pPr lvl="1">
              <a:buFontTx/>
              <a:buChar char="-"/>
            </a:pPr>
            <a:r>
              <a:rPr lang="en-US" sz="1000" i="1" u="sng" dirty="0"/>
              <a:t>Note:</a:t>
            </a:r>
            <a:r>
              <a:rPr lang="en-US" sz="1000" i="1" dirty="0"/>
              <a:t>  RACI to be defined for all configurations and tasks and quote to be reflective of the above tasks.</a:t>
            </a:r>
            <a:endParaRPr lang="en-US" sz="1600" dirty="0"/>
          </a:p>
          <a:p>
            <a:pPr>
              <a:buFontTx/>
              <a:buChar char="-"/>
            </a:pPr>
            <a:r>
              <a:rPr lang="en-US" sz="1600" dirty="0"/>
              <a:t>Post Go Live Support:</a:t>
            </a:r>
          </a:p>
          <a:p>
            <a:pPr lvl="1">
              <a:buFontTx/>
              <a:buChar char="-"/>
            </a:pPr>
            <a:r>
              <a:rPr lang="en-US" sz="1200" dirty="0"/>
              <a:t>Meet 7 &amp; 14 days after Go live to ensure successful deployment.</a:t>
            </a:r>
            <a:endParaRPr lang="en-US" sz="1600" dirty="0"/>
          </a:p>
          <a:p>
            <a:pPr marL="0" indent="0">
              <a:buNone/>
            </a:pPr>
            <a:endParaRPr lang="en-US" dirty="0"/>
          </a:p>
        </p:txBody>
      </p:sp>
      <p:sp>
        <p:nvSpPr>
          <p:cNvPr id="2" name="Footer Placeholder 1">
            <a:extLst>
              <a:ext uri="{FF2B5EF4-FFF2-40B4-BE49-F238E27FC236}">
                <a16:creationId xmlns:a16="http://schemas.microsoft.com/office/drawing/2014/main" id="{152CAA15-C932-E3B6-EE6B-BE6BD450DA1D}"/>
              </a:ext>
            </a:extLst>
          </p:cNvPr>
          <p:cNvSpPr>
            <a:spLocks noGrp="1"/>
          </p:cNvSpPr>
          <p:nvPr>
            <p:ph type="ftr" sz="quarter" idx="3"/>
          </p:nvPr>
        </p:nvSpPr>
        <p:spPr>
          <a:xfrm>
            <a:off x="672734" y="6337453"/>
            <a:ext cx="4114800" cy="365125"/>
          </a:xfrm>
        </p:spPr>
        <p:txBody>
          <a:bodyPr/>
          <a:lstStyle/>
          <a:p>
            <a:r>
              <a:rPr lang="en-US"/>
              <a:t>|  Airia</a:t>
            </a:r>
            <a:endParaRPr lang="en-US" dirty="0"/>
          </a:p>
        </p:txBody>
      </p:sp>
      <p:sp>
        <p:nvSpPr>
          <p:cNvPr id="3" name="Slide Number Placeholder 2">
            <a:extLst>
              <a:ext uri="{FF2B5EF4-FFF2-40B4-BE49-F238E27FC236}">
                <a16:creationId xmlns:a16="http://schemas.microsoft.com/office/drawing/2014/main" id="{0F88F411-2E20-085E-09C5-0EE5F939D355}"/>
              </a:ext>
            </a:extLst>
          </p:cNvPr>
          <p:cNvSpPr>
            <a:spLocks noGrp="1"/>
          </p:cNvSpPr>
          <p:nvPr>
            <p:ph type="sldNum" sz="quarter" idx="4"/>
          </p:nvPr>
        </p:nvSpPr>
        <p:spPr>
          <a:xfrm>
            <a:off x="248206" y="6337453"/>
            <a:ext cx="334801" cy="365125"/>
          </a:xfrm>
        </p:spPr>
        <p:txBody>
          <a:bodyPr/>
          <a:lstStyle/>
          <a:p>
            <a:fld id="{6DEBB7FB-BA25-4EF9-BA52-2B8D79D1F7CA}" type="slidenum">
              <a:rPr lang="en-US" smtClean="0"/>
              <a:pPr/>
              <a:t>7</a:t>
            </a:fld>
            <a:endParaRPr lang="en-US" dirty="0"/>
          </a:p>
        </p:txBody>
      </p:sp>
      <p:sp>
        <p:nvSpPr>
          <p:cNvPr id="15" name="AutoShape 6" descr="freestar">
            <a:hlinkClick r:id="rId2"/>
            <a:extLst>
              <a:ext uri="{FF2B5EF4-FFF2-40B4-BE49-F238E27FC236}">
                <a16:creationId xmlns:a16="http://schemas.microsoft.com/office/drawing/2014/main" id="{A0824913-C505-9AE9-254D-B20836B4DD1C}"/>
              </a:ext>
            </a:extLst>
          </p:cNvPr>
          <p:cNvSpPr>
            <a:spLocks noChangeAspect="1" noChangeArrowheads="1"/>
          </p:cNvSpPr>
          <p:nvPr/>
        </p:nvSpPr>
        <p:spPr bwMode="auto">
          <a:xfrm>
            <a:off x="-57150" y="-144463"/>
            <a:ext cx="177800" cy="177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 name="AutoShape 8" descr="freestar">
            <a:hlinkClick r:id="rId3"/>
            <a:extLst>
              <a:ext uri="{FF2B5EF4-FFF2-40B4-BE49-F238E27FC236}">
                <a16:creationId xmlns:a16="http://schemas.microsoft.com/office/drawing/2014/main" id="{475C1CD9-DC42-7BBF-EAE4-208FD539FFA0}"/>
              </a:ext>
            </a:extLst>
          </p:cNvPr>
          <p:cNvSpPr>
            <a:spLocks noChangeAspect="1" noChangeArrowheads="1"/>
          </p:cNvSpPr>
          <p:nvPr/>
        </p:nvSpPr>
        <p:spPr bwMode="auto">
          <a:xfrm>
            <a:off x="-57150" y="-160338"/>
            <a:ext cx="177800" cy="177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TextBox 3">
            <a:extLst>
              <a:ext uri="{FF2B5EF4-FFF2-40B4-BE49-F238E27FC236}">
                <a16:creationId xmlns:a16="http://schemas.microsoft.com/office/drawing/2014/main" id="{B96ED050-5C44-805A-20EE-9812FCB5534A}"/>
              </a:ext>
            </a:extLst>
          </p:cNvPr>
          <p:cNvSpPr txBox="1"/>
          <p:nvPr/>
        </p:nvSpPr>
        <p:spPr>
          <a:xfrm>
            <a:off x="9908339" y="514412"/>
            <a:ext cx="1541721" cy="393404"/>
          </a:xfrm>
          <a:prstGeom prst="rect">
            <a:avLst/>
          </a:prstGeom>
          <a:noFill/>
        </p:spPr>
        <p:txBody>
          <a:bodyPr wrap="square" rtlCol="0">
            <a:noAutofit/>
          </a:bodyPr>
          <a:lstStyle/>
          <a:p>
            <a:pPr algn="l"/>
            <a:r>
              <a:rPr lang="en-US" dirty="0">
                <a:solidFill>
                  <a:srgbClr val="FF0000"/>
                </a:solidFill>
              </a:rPr>
              <a:t>Internal Only</a:t>
            </a:r>
          </a:p>
        </p:txBody>
      </p:sp>
    </p:spTree>
    <p:extLst>
      <p:ext uri="{BB962C8B-B14F-4D97-AF65-F5344CB8AC3E}">
        <p14:creationId xmlns:p14="http://schemas.microsoft.com/office/powerpoint/2010/main" val="10533176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0065FA-0701-9013-6888-7C637465112D}"/>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1FDEEBAD-9304-AE73-0D27-6E74BE2175A4}"/>
              </a:ext>
            </a:extLst>
          </p:cNvPr>
          <p:cNvSpPr/>
          <p:nvPr/>
        </p:nvSpPr>
        <p:spPr>
          <a:xfrm>
            <a:off x="6215406" y="1354683"/>
            <a:ext cx="4901938" cy="970960"/>
          </a:xfrm>
          <a:prstGeom prst="rect">
            <a:avLst/>
          </a:prstGeom>
          <a:solidFill>
            <a:srgbClr val="4DD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 name="Rectangle 3">
            <a:extLst>
              <a:ext uri="{FF2B5EF4-FFF2-40B4-BE49-F238E27FC236}">
                <a16:creationId xmlns:a16="http://schemas.microsoft.com/office/drawing/2014/main" id="{1E45A447-CABE-6BE4-27FA-84ACEAF99AFE}"/>
              </a:ext>
            </a:extLst>
          </p:cNvPr>
          <p:cNvSpPr/>
          <p:nvPr/>
        </p:nvSpPr>
        <p:spPr>
          <a:xfrm>
            <a:off x="1074656" y="1366887"/>
            <a:ext cx="4901938" cy="970960"/>
          </a:xfrm>
          <a:prstGeom prst="rect">
            <a:avLst/>
          </a:prstGeom>
          <a:solidFill>
            <a:srgbClr val="99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1" name="Text Placeholder 10">
            <a:extLst>
              <a:ext uri="{FF2B5EF4-FFF2-40B4-BE49-F238E27FC236}">
                <a16:creationId xmlns:a16="http://schemas.microsoft.com/office/drawing/2014/main" id="{436CF263-EC9A-6ACF-8246-1A8936FF3358}"/>
              </a:ext>
            </a:extLst>
          </p:cNvPr>
          <p:cNvSpPr>
            <a:spLocks noGrp="1"/>
          </p:cNvSpPr>
          <p:nvPr>
            <p:ph type="body" sz="quarter" idx="11"/>
          </p:nvPr>
        </p:nvSpPr>
        <p:spPr>
          <a:xfrm>
            <a:off x="1223036" y="1629176"/>
            <a:ext cx="4621632" cy="424732"/>
          </a:xfrm>
        </p:spPr>
        <p:txBody>
          <a:bodyPr/>
          <a:lstStyle/>
          <a:p>
            <a:r>
              <a:rPr lang="en-US" dirty="0"/>
              <a:t>Standard</a:t>
            </a:r>
          </a:p>
        </p:txBody>
      </p:sp>
      <p:sp>
        <p:nvSpPr>
          <p:cNvPr id="12" name="Text Placeholder 11">
            <a:extLst>
              <a:ext uri="{FF2B5EF4-FFF2-40B4-BE49-F238E27FC236}">
                <a16:creationId xmlns:a16="http://schemas.microsoft.com/office/drawing/2014/main" id="{3CF06CD1-A2EC-C256-75D1-B6888F671158}"/>
              </a:ext>
            </a:extLst>
          </p:cNvPr>
          <p:cNvSpPr>
            <a:spLocks noGrp="1"/>
          </p:cNvSpPr>
          <p:nvPr>
            <p:ph type="body" sz="quarter" idx="12"/>
          </p:nvPr>
        </p:nvSpPr>
        <p:spPr>
          <a:xfrm>
            <a:off x="6374019" y="1652116"/>
            <a:ext cx="4621632" cy="424732"/>
          </a:xfrm>
        </p:spPr>
        <p:txBody>
          <a:bodyPr/>
          <a:lstStyle/>
          <a:p>
            <a:r>
              <a:rPr lang="en-US" dirty="0"/>
              <a:t>Enterprise</a:t>
            </a:r>
          </a:p>
        </p:txBody>
      </p:sp>
      <p:sp>
        <p:nvSpPr>
          <p:cNvPr id="13" name="Text Placeholder 12">
            <a:extLst>
              <a:ext uri="{FF2B5EF4-FFF2-40B4-BE49-F238E27FC236}">
                <a16:creationId xmlns:a16="http://schemas.microsoft.com/office/drawing/2014/main" id="{D94C978F-17F3-B166-D147-9D477CF0698D}"/>
              </a:ext>
            </a:extLst>
          </p:cNvPr>
          <p:cNvSpPr>
            <a:spLocks noGrp="1"/>
          </p:cNvSpPr>
          <p:nvPr>
            <p:ph type="body" sz="quarter" idx="13"/>
          </p:nvPr>
        </p:nvSpPr>
        <p:spPr>
          <a:xfrm>
            <a:off x="1303079" y="2574437"/>
            <a:ext cx="4114800" cy="3031233"/>
          </a:xfrm>
        </p:spPr>
        <p:txBody>
          <a:bodyPr/>
          <a:lstStyle/>
          <a:p>
            <a:pPr>
              <a:buFont typeface="Wingdings" pitchFamily="2" charset="2"/>
              <a:buChar char="§"/>
            </a:pPr>
            <a:r>
              <a:rPr lang="en-US" sz="2000" dirty="0"/>
              <a:t>Self-Serve Help Centre</a:t>
            </a:r>
          </a:p>
          <a:p>
            <a:pPr>
              <a:buFont typeface="Wingdings" pitchFamily="2" charset="2"/>
              <a:buChar char="§"/>
            </a:pPr>
            <a:r>
              <a:rPr lang="en-US" sz="2000" dirty="0"/>
              <a:t>Airia AI Chat</a:t>
            </a:r>
          </a:p>
          <a:p>
            <a:pPr>
              <a:buFont typeface="Wingdings" pitchFamily="2" charset="2"/>
              <a:buChar char="§"/>
            </a:pPr>
            <a:r>
              <a:rPr lang="en-US" sz="2000" dirty="0"/>
              <a:t>Airia Support Portal</a:t>
            </a:r>
          </a:p>
          <a:p>
            <a:pPr>
              <a:buFont typeface="Wingdings" pitchFamily="2" charset="2"/>
              <a:buChar char="§"/>
            </a:pPr>
            <a:r>
              <a:rPr lang="en-US" sz="2000" dirty="0"/>
              <a:t>Airia Community Access</a:t>
            </a:r>
          </a:p>
        </p:txBody>
      </p:sp>
      <p:sp>
        <p:nvSpPr>
          <p:cNvPr id="14" name="Text Placeholder 13">
            <a:extLst>
              <a:ext uri="{FF2B5EF4-FFF2-40B4-BE49-F238E27FC236}">
                <a16:creationId xmlns:a16="http://schemas.microsoft.com/office/drawing/2014/main" id="{571F2B8D-9338-E15C-B027-D9189C6DC92E}"/>
              </a:ext>
            </a:extLst>
          </p:cNvPr>
          <p:cNvSpPr>
            <a:spLocks noGrp="1"/>
          </p:cNvSpPr>
          <p:nvPr>
            <p:ph type="body" sz="quarter" idx="14"/>
          </p:nvPr>
        </p:nvSpPr>
        <p:spPr>
          <a:xfrm>
            <a:off x="6847114" y="2574437"/>
            <a:ext cx="3722916" cy="3031233"/>
          </a:xfrm>
        </p:spPr>
        <p:txBody>
          <a:bodyPr/>
          <a:lstStyle/>
          <a:p>
            <a:pPr>
              <a:buFont typeface="Wingdings" pitchFamily="2" charset="2"/>
              <a:buChar char="§"/>
            </a:pPr>
            <a:r>
              <a:rPr lang="en-US" sz="2000" dirty="0"/>
              <a:t>Dedicated Resource</a:t>
            </a:r>
          </a:p>
          <a:p>
            <a:pPr>
              <a:buFont typeface="Wingdings" pitchFamily="2" charset="2"/>
              <a:buChar char="§"/>
            </a:pPr>
            <a:r>
              <a:rPr lang="en-US" sz="2000" dirty="0"/>
              <a:t>Monthly Platform Review</a:t>
            </a:r>
          </a:p>
          <a:p>
            <a:pPr>
              <a:buFont typeface="Wingdings" pitchFamily="2" charset="2"/>
              <a:buChar char="§"/>
            </a:pPr>
            <a:r>
              <a:rPr lang="en-US" dirty="0"/>
              <a:t>New Feature Review</a:t>
            </a:r>
            <a:endParaRPr lang="en-US" sz="2000" dirty="0"/>
          </a:p>
          <a:p>
            <a:pPr>
              <a:buFont typeface="Wingdings" pitchFamily="2" charset="2"/>
              <a:buChar char="§"/>
            </a:pPr>
            <a:r>
              <a:rPr lang="en-US" sz="2000" dirty="0"/>
              <a:t>Airia Support Portal</a:t>
            </a:r>
          </a:p>
          <a:p>
            <a:pPr>
              <a:buFont typeface="Wingdings" pitchFamily="2" charset="2"/>
              <a:buChar char="§"/>
            </a:pPr>
            <a:r>
              <a:rPr lang="en-US" sz="2000" dirty="0"/>
              <a:t>Airia AI Chat</a:t>
            </a:r>
          </a:p>
          <a:p>
            <a:pPr>
              <a:buFont typeface="Wingdings" pitchFamily="2" charset="2"/>
              <a:buChar char="§"/>
            </a:pPr>
            <a:r>
              <a:rPr lang="en-US" sz="2000" dirty="0"/>
              <a:t>Airia Community Access</a:t>
            </a:r>
          </a:p>
          <a:p>
            <a:pPr>
              <a:buFont typeface="Wingdings" pitchFamily="2" charset="2"/>
              <a:buChar char="§"/>
            </a:pPr>
            <a:r>
              <a:rPr lang="en-US" sz="2000" dirty="0"/>
              <a:t>Self-Serve Help Centre</a:t>
            </a:r>
          </a:p>
          <a:p>
            <a:pPr>
              <a:buFont typeface="Wingdings" pitchFamily="2" charset="2"/>
              <a:buChar char="§"/>
            </a:pPr>
            <a:endParaRPr lang="en-US" sz="2000" dirty="0"/>
          </a:p>
        </p:txBody>
      </p:sp>
      <p:sp>
        <p:nvSpPr>
          <p:cNvPr id="10" name="Title 9">
            <a:extLst>
              <a:ext uri="{FF2B5EF4-FFF2-40B4-BE49-F238E27FC236}">
                <a16:creationId xmlns:a16="http://schemas.microsoft.com/office/drawing/2014/main" id="{2FD3D7CD-FB8D-039B-0190-C82AC92725D4}"/>
              </a:ext>
            </a:extLst>
          </p:cNvPr>
          <p:cNvSpPr>
            <a:spLocks noGrp="1"/>
          </p:cNvSpPr>
          <p:nvPr>
            <p:ph type="title"/>
          </p:nvPr>
        </p:nvSpPr>
        <p:spPr>
          <a:xfrm>
            <a:off x="353616" y="396076"/>
            <a:ext cx="11484769" cy="630076"/>
          </a:xfrm>
        </p:spPr>
        <p:txBody>
          <a:bodyPr/>
          <a:lstStyle/>
          <a:p>
            <a:r>
              <a:rPr lang="en-US" dirty="0"/>
              <a:t>Support Services</a:t>
            </a:r>
          </a:p>
        </p:txBody>
      </p:sp>
      <p:sp>
        <p:nvSpPr>
          <p:cNvPr id="8" name="Footer Placeholder 7">
            <a:extLst>
              <a:ext uri="{FF2B5EF4-FFF2-40B4-BE49-F238E27FC236}">
                <a16:creationId xmlns:a16="http://schemas.microsoft.com/office/drawing/2014/main" id="{6CEDB02A-2DC6-8215-D05F-8340AA96AEFA}"/>
              </a:ext>
            </a:extLst>
          </p:cNvPr>
          <p:cNvSpPr>
            <a:spLocks noGrp="1"/>
          </p:cNvSpPr>
          <p:nvPr>
            <p:ph type="ftr" sz="quarter" idx="3"/>
          </p:nvPr>
        </p:nvSpPr>
        <p:spPr>
          <a:xfrm>
            <a:off x="672734" y="6337453"/>
            <a:ext cx="4114800" cy="365125"/>
          </a:xfrm>
        </p:spPr>
        <p:txBody>
          <a:bodyPr/>
          <a:lstStyle/>
          <a:p>
            <a:r>
              <a:rPr lang="en-US"/>
              <a:t>|  Airia</a:t>
            </a:r>
            <a:endParaRPr lang="en-US" dirty="0"/>
          </a:p>
        </p:txBody>
      </p:sp>
      <p:sp>
        <p:nvSpPr>
          <p:cNvPr id="9" name="Slide Number Placeholder 8">
            <a:extLst>
              <a:ext uri="{FF2B5EF4-FFF2-40B4-BE49-F238E27FC236}">
                <a16:creationId xmlns:a16="http://schemas.microsoft.com/office/drawing/2014/main" id="{3AF2B56E-3CC7-C434-5FC9-4BC7B5D84B98}"/>
              </a:ext>
            </a:extLst>
          </p:cNvPr>
          <p:cNvSpPr>
            <a:spLocks noGrp="1"/>
          </p:cNvSpPr>
          <p:nvPr>
            <p:ph type="sldNum" sz="quarter" idx="4"/>
          </p:nvPr>
        </p:nvSpPr>
        <p:spPr>
          <a:xfrm>
            <a:off x="248206" y="6337453"/>
            <a:ext cx="334801" cy="365125"/>
          </a:xfrm>
        </p:spPr>
        <p:txBody>
          <a:bodyPr/>
          <a:lstStyle/>
          <a:p>
            <a:fld id="{6DEBB7FB-BA25-4EF9-BA52-2B8D79D1F7CA}" type="slidenum">
              <a:rPr lang="en-US" smtClean="0"/>
              <a:pPr/>
              <a:t>8</a:t>
            </a:fld>
            <a:endParaRPr lang="en-US" dirty="0"/>
          </a:p>
        </p:txBody>
      </p:sp>
      <p:sp>
        <p:nvSpPr>
          <p:cNvPr id="2" name="TextBox 1">
            <a:extLst>
              <a:ext uri="{FF2B5EF4-FFF2-40B4-BE49-F238E27FC236}">
                <a16:creationId xmlns:a16="http://schemas.microsoft.com/office/drawing/2014/main" id="{7F932A3C-2C5E-44D9-2D32-2E4EF40E98E6}"/>
              </a:ext>
            </a:extLst>
          </p:cNvPr>
          <p:cNvSpPr txBox="1"/>
          <p:nvPr/>
        </p:nvSpPr>
        <p:spPr>
          <a:xfrm>
            <a:off x="5448693" y="1527142"/>
            <a:ext cx="0" cy="0"/>
          </a:xfrm>
          <a:prstGeom prst="rect">
            <a:avLst/>
          </a:prstGeom>
          <a:noFill/>
        </p:spPr>
        <p:txBody>
          <a:bodyPr wrap="none" rtlCol="0">
            <a:noAutofit/>
          </a:bodyPr>
          <a:lstStyle/>
          <a:p>
            <a:pPr algn="l"/>
            <a:endParaRPr lang="en-US" dirty="0" err="1"/>
          </a:p>
        </p:txBody>
      </p:sp>
      <p:sp>
        <p:nvSpPr>
          <p:cNvPr id="3" name="TextBox 2">
            <a:extLst>
              <a:ext uri="{FF2B5EF4-FFF2-40B4-BE49-F238E27FC236}">
                <a16:creationId xmlns:a16="http://schemas.microsoft.com/office/drawing/2014/main" id="{CE57BD08-4D63-F38B-54D6-24C1CA31ABCE}"/>
              </a:ext>
            </a:extLst>
          </p:cNvPr>
          <p:cNvSpPr txBox="1"/>
          <p:nvPr/>
        </p:nvSpPr>
        <p:spPr>
          <a:xfrm>
            <a:off x="5854045" y="1461155"/>
            <a:ext cx="0" cy="0"/>
          </a:xfrm>
          <a:prstGeom prst="rect">
            <a:avLst/>
          </a:prstGeom>
          <a:noFill/>
        </p:spPr>
        <p:txBody>
          <a:bodyPr wrap="none" rtlCol="0">
            <a:noAutofit/>
          </a:bodyPr>
          <a:lstStyle/>
          <a:p>
            <a:pPr algn="l"/>
            <a:endParaRPr lang="en-US" dirty="0" err="1"/>
          </a:p>
        </p:txBody>
      </p:sp>
      <p:sp>
        <p:nvSpPr>
          <p:cNvPr id="6" name="TextBox 5">
            <a:extLst>
              <a:ext uri="{FF2B5EF4-FFF2-40B4-BE49-F238E27FC236}">
                <a16:creationId xmlns:a16="http://schemas.microsoft.com/office/drawing/2014/main" id="{FD98A258-0146-D38C-0FA7-6FC6CD052DE8}"/>
              </a:ext>
            </a:extLst>
          </p:cNvPr>
          <p:cNvSpPr txBox="1"/>
          <p:nvPr/>
        </p:nvSpPr>
        <p:spPr>
          <a:xfrm>
            <a:off x="9908339" y="514412"/>
            <a:ext cx="1541721" cy="393404"/>
          </a:xfrm>
          <a:prstGeom prst="rect">
            <a:avLst/>
          </a:prstGeom>
          <a:noFill/>
        </p:spPr>
        <p:txBody>
          <a:bodyPr wrap="square" rtlCol="0">
            <a:noAutofit/>
          </a:bodyPr>
          <a:lstStyle/>
          <a:p>
            <a:pPr algn="l"/>
            <a:r>
              <a:rPr lang="en-US" dirty="0">
                <a:solidFill>
                  <a:srgbClr val="FF0000"/>
                </a:solidFill>
              </a:rPr>
              <a:t>Internal Only</a:t>
            </a:r>
          </a:p>
        </p:txBody>
      </p:sp>
    </p:spTree>
    <p:extLst>
      <p:ext uri="{BB962C8B-B14F-4D97-AF65-F5344CB8AC3E}">
        <p14:creationId xmlns:p14="http://schemas.microsoft.com/office/powerpoint/2010/main" val="12227706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CD949410-B59A-3D3F-9BBE-3444266AE093}"/>
              </a:ext>
            </a:extLst>
          </p:cNvPr>
          <p:cNvSpPr>
            <a:spLocks noGrp="1"/>
          </p:cNvSpPr>
          <p:nvPr>
            <p:ph type="ftr" sz="quarter" idx="3"/>
          </p:nvPr>
        </p:nvSpPr>
        <p:spPr/>
        <p:txBody>
          <a:bodyPr/>
          <a:lstStyle/>
          <a:p>
            <a:r>
              <a:rPr lang="en-US"/>
              <a:t>|  Airia</a:t>
            </a:r>
            <a:endParaRPr lang="en-US" dirty="0"/>
          </a:p>
        </p:txBody>
      </p:sp>
      <p:sp>
        <p:nvSpPr>
          <p:cNvPr id="5" name="Slide Number Placeholder 4">
            <a:extLst>
              <a:ext uri="{FF2B5EF4-FFF2-40B4-BE49-F238E27FC236}">
                <a16:creationId xmlns:a16="http://schemas.microsoft.com/office/drawing/2014/main" id="{76993138-5012-47BB-1733-A57E297BB0EE}"/>
              </a:ext>
            </a:extLst>
          </p:cNvPr>
          <p:cNvSpPr>
            <a:spLocks noGrp="1"/>
          </p:cNvSpPr>
          <p:nvPr>
            <p:ph type="sldNum" sz="quarter" idx="4"/>
          </p:nvPr>
        </p:nvSpPr>
        <p:spPr/>
        <p:txBody>
          <a:bodyPr/>
          <a:lstStyle/>
          <a:p>
            <a:fld id="{6DEBB7FB-BA25-4EF9-BA52-2B8D79D1F7CA}" type="slidenum">
              <a:rPr lang="en-US" smtClean="0"/>
              <a:pPr/>
              <a:t>9</a:t>
            </a:fld>
            <a:endParaRPr lang="en-US" dirty="0"/>
          </a:p>
        </p:txBody>
      </p:sp>
      <p:grpSp>
        <p:nvGrpSpPr>
          <p:cNvPr id="17" name="Group 16">
            <a:extLst>
              <a:ext uri="{FF2B5EF4-FFF2-40B4-BE49-F238E27FC236}">
                <a16:creationId xmlns:a16="http://schemas.microsoft.com/office/drawing/2014/main" id="{4934522A-858D-7E87-EE62-46EB5B8AAD90}"/>
              </a:ext>
            </a:extLst>
          </p:cNvPr>
          <p:cNvGrpSpPr/>
          <p:nvPr/>
        </p:nvGrpSpPr>
        <p:grpSpPr>
          <a:xfrm>
            <a:off x="248206" y="984957"/>
            <a:ext cx="2582080" cy="5246225"/>
            <a:chOff x="1437802" y="1389888"/>
            <a:chExt cx="2644882" cy="4901778"/>
          </a:xfrm>
        </p:grpSpPr>
        <p:sp>
          <p:nvSpPr>
            <p:cNvPr id="18" name="Rectangle 17">
              <a:extLst>
                <a:ext uri="{FF2B5EF4-FFF2-40B4-BE49-F238E27FC236}">
                  <a16:creationId xmlns:a16="http://schemas.microsoft.com/office/drawing/2014/main" id="{9BE55836-D3BF-6BEC-E155-0A94AF1F6086}"/>
                </a:ext>
              </a:extLst>
            </p:cNvPr>
            <p:cNvSpPr/>
            <p:nvPr/>
          </p:nvSpPr>
          <p:spPr>
            <a:xfrm>
              <a:off x="1437802" y="1389888"/>
              <a:ext cx="2644882" cy="490177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9" name="Rectangle 18">
              <a:extLst>
                <a:ext uri="{FF2B5EF4-FFF2-40B4-BE49-F238E27FC236}">
                  <a16:creationId xmlns:a16="http://schemas.microsoft.com/office/drawing/2014/main" id="{4453736F-C738-A872-A1E6-D64CDA281275}"/>
                </a:ext>
              </a:extLst>
            </p:cNvPr>
            <p:cNvSpPr/>
            <p:nvPr/>
          </p:nvSpPr>
          <p:spPr>
            <a:xfrm>
              <a:off x="1437802" y="1389888"/>
              <a:ext cx="2644882" cy="850259"/>
            </a:xfrm>
            <a:prstGeom prst="rect">
              <a:avLst/>
            </a:prstGeom>
            <a:solidFill>
              <a:srgbClr val="4298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grpSp>
        <p:nvGrpSpPr>
          <p:cNvPr id="23" name="Group 22">
            <a:extLst>
              <a:ext uri="{FF2B5EF4-FFF2-40B4-BE49-F238E27FC236}">
                <a16:creationId xmlns:a16="http://schemas.microsoft.com/office/drawing/2014/main" id="{7CBE8B12-1EF7-01F9-9F3E-18BFCF5797BF}"/>
              </a:ext>
            </a:extLst>
          </p:cNvPr>
          <p:cNvGrpSpPr/>
          <p:nvPr/>
        </p:nvGrpSpPr>
        <p:grpSpPr>
          <a:xfrm>
            <a:off x="7094095" y="982601"/>
            <a:ext cx="4908487" cy="5248582"/>
            <a:chOff x="8109316" y="1389889"/>
            <a:chExt cx="2668161" cy="2962612"/>
          </a:xfrm>
        </p:grpSpPr>
        <p:sp>
          <p:nvSpPr>
            <p:cNvPr id="24" name="Rectangle 23">
              <a:extLst>
                <a:ext uri="{FF2B5EF4-FFF2-40B4-BE49-F238E27FC236}">
                  <a16:creationId xmlns:a16="http://schemas.microsoft.com/office/drawing/2014/main" id="{D1A07DDC-42E0-C8BE-32C0-06C07F8DD480}"/>
                </a:ext>
              </a:extLst>
            </p:cNvPr>
            <p:cNvSpPr/>
            <p:nvPr/>
          </p:nvSpPr>
          <p:spPr>
            <a:xfrm>
              <a:off x="8109316" y="1420006"/>
              <a:ext cx="2668161" cy="29324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5" name="Rectangle 24">
              <a:extLst>
                <a:ext uri="{FF2B5EF4-FFF2-40B4-BE49-F238E27FC236}">
                  <a16:creationId xmlns:a16="http://schemas.microsoft.com/office/drawing/2014/main" id="{42A13362-E188-1AC4-13E7-889699FE3E8E}"/>
                </a:ext>
              </a:extLst>
            </p:cNvPr>
            <p:cNvSpPr/>
            <p:nvPr/>
          </p:nvSpPr>
          <p:spPr>
            <a:xfrm>
              <a:off x="8109316" y="1389889"/>
              <a:ext cx="2668161" cy="513662"/>
            </a:xfrm>
            <a:prstGeom prst="rect">
              <a:avLst/>
            </a:prstGeom>
            <a:solidFill>
              <a:srgbClr val="4DDD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grpSp>
        <p:nvGrpSpPr>
          <p:cNvPr id="20" name="Group 19">
            <a:extLst>
              <a:ext uri="{FF2B5EF4-FFF2-40B4-BE49-F238E27FC236}">
                <a16:creationId xmlns:a16="http://schemas.microsoft.com/office/drawing/2014/main" id="{B5D647E5-CDD3-224B-0DB1-ED5BD26D08B8}"/>
              </a:ext>
            </a:extLst>
          </p:cNvPr>
          <p:cNvGrpSpPr/>
          <p:nvPr/>
        </p:nvGrpSpPr>
        <p:grpSpPr>
          <a:xfrm>
            <a:off x="2830285" y="984957"/>
            <a:ext cx="4397829" cy="5246225"/>
            <a:chOff x="4743450" y="1389888"/>
            <a:chExt cx="2705100" cy="2968399"/>
          </a:xfrm>
        </p:grpSpPr>
        <p:sp>
          <p:nvSpPr>
            <p:cNvPr id="21" name="Rectangle 20">
              <a:extLst>
                <a:ext uri="{FF2B5EF4-FFF2-40B4-BE49-F238E27FC236}">
                  <a16:creationId xmlns:a16="http://schemas.microsoft.com/office/drawing/2014/main" id="{154E6DC4-F331-2198-3C9A-B1964380D96E}"/>
                </a:ext>
              </a:extLst>
            </p:cNvPr>
            <p:cNvSpPr/>
            <p:nvPr/>
          </p:nvSpPr>
          <p:spPr>
            <a:xfrm>
              <a:off x="4743450" y="1389888"/>
              <a:ext cx="2705100" cy="29683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2" name="Rectangle 21">
              <a:extLst>
                <a:ext uri="{FF2B5EF4-FFF2-40B4-BE49-F238E27FC236}">
                  <a16:creationId xmlns:a16="http://schemas.microsoft.com/office/drawing/2014/main" id="{E1DFA45D-3CC9-4181-E772-1C0C4283DA5B}"/>
                </a:ext>
              </a:extLst>
            </p:cNvPr>
            <p:cNvSpPr/>
            <p:nvPr/>
          </p:nvSpPr>
          <p:spPr>
            <a:xfrm>
              <a:off x="4743450" y="1389888"/>
              <a:ext cx="2705100" cy="514897"/>
            </a:xfrm>
            <a:prstGeom prst="rect">
              <a:avLst/>
            </a:prstGeom>
            <a:solidFill>
              <a:srgbClr val="9999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sp>
        <p:nvSpPr>
          <p:cNvPr id="26" name="Text Placeholder 10">
            <a:extLst>
              <a:ext uri="{FF2B5EF4-FFF2-40B4-BE49-F238E27FC236}">
                <a16:creationId xmlns:a16="http://schemas.microsoft.com/office/drawing/2014/main" id="{A401B7E8-0B19-3413-E89D-69937D866585}"/>
              </a:ext>
            </a:extLst>
          </p:cNvPr>
          <p:cNvSpPr txBox="1">
            <a:spLocks/>
          </p:cNvSpPr>
          <p:nvPr/>
        </p:nvSpPr>
        <p:spPr>
          <a:xfrm>
            <a:off x="248206" y="1071929"/>
            <a:ext cx="2342594" cy="747123"/>
          </a:xfrm>
          <a:prstGeom prst="rect">
            <a:avLst/>
          </a:prstGeom>
        </p:spPr>
        <p:txBody>
          <a:bodyPr/>
          <a:lstStyle>
            <a:lvl1pPr marL="228600" indent="-228600" algn="l" defTabSz="914400" rtl="0" eaLnBrk="1" latinLnBrk="0" hangingPunct="1">
              <a:lnSpc>
                <a:spcPct val="10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None/>
            </a:pPr>
            <a:r>
              <a:rPr lang="en-US" sz="2000" b="1" dirty="0"/>
              <a:t>Support Package/</a:t>
            </a:r>
          </a:p>
          <a:p>
            <a:pPr marL="0" indent="0" algn="ctr">
              <a:spcBef>
                <a:spcPts val="0"/>
              </a:spcBef>
              <a:buNone/>
            </a:pPr>
            <a:r>
              <a:rPr lang="en-US" sz="2000" b="1" dirty="0"/>
              <a:t>SLAs</a:t>
            </a:r>
            <a:endParaRPr lang="en-US" sz="1600" dirty="0"/>
          </a:p>
        </p:txBody>
      </p:sp>
      <p:sp>
        <p:nvSpPr>
          <p:cNvPr id="27" name="Text Placeholder 10">
            <a:extLst>
              <a:ext uri="{FF2B5EF4-FFF2-40B4-BE49-F238E27FC236}">
                <a16:creationId xmlns:a16="http://schemas.microsoft.com/office/drawing/2014/main" id="{84FF975E-1B0E-DD31-509A-5C18E8FC2DB8}"/>
              </a:ext>
            </a:extLst>
          </p:cNvPr>
          <p:cNvSpPr txBox="1">
            <a:spLocks/>
          </p:cNvSpPr>
          <p:nvPr/>
        </p:nvSpPr>
        <p:spPr>
          <a:xfrm>
            <a:off x="3610072" y="1219282"/>
            <a:ext cx="2838254" cy="747123"/>
          </a:xfrm>
          <a:prstGeom prst="rect">
            <a:avLst/>
          </a:prstGeom>
        </p:spPr>
        <p:txBody>
          <a:bodyPr/>
          <a:lstStyle>
            <a:lvl1pPr marL="228600" indent="-228600" algn="l" defTabSz="914400" rtl="0" eaLnBrk="1" latinLnBrk="0" hangingPunct="1">
              <a:lnSpc>
                <a:spcPct val="10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None/>
            </a:pPr>
            <a:r>
              <a:rPr lang="en-US" sz="2000" b="1" dirty="0"/>
              <a:t>Standard</a:t>
            </a:r>
            <a:endParaRPr lang="en-US" sz="1600" dirty="0"/>
          </a:p>
        </p:txBody>
      </p:sp>
      <p:sp>
        <p:nvSpPr>
          <p:cNvPr id="28" name="Text Placeholder 10">
            <a:extLst>
              <a:ext uri="{FF2B5EF4-FFF2-40B4-BE49-F238E27FC236}">
                <a16:creationId xmlns:a16="http://schemas.microsoft.com/office/drawing/2014/main" id="{6B8D7944-01FB-F229-C47B-753E6CDC5FEB}"/>
              </a:ext>
            </a:extLst>
          </p:cNvPr>
          <p:cNvSpPr txBox="1">
            <a:spLocks/>
          </p:cNvSpPr>
          <p:nvPr/>
        </p:nvSpPr>
        <p:spPr>
          <a:xfrm>
            <a:off x="8129211" y="1224412"/>
            <a:ext cx="2838254" cy="747123"/>
          </a:xfrm>
          <a:prstGeom prst="rect">
            <a:avLst/>
          </a:prstGeom>
        </p:spPr>
        <p:txBody>
          <a:bodyPr/>
          <a:lstStyle>
            <a:lvl1pPr marL="228600" indent="-228600" algn="l" defTabSz="914400" rtl="0" eaLnBrk="1" latinLnBrk="0" hangingPunct="1">
              <a:lnSpc>
                <a:spcPct val="10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None/>
            </a:pPr>
            <a:r>
              <a:rPr lang="en-US" sz="2000" b="1" dirty="0"/>
              <a:t>Enterprise</a:t>
            </a:r>
            <a:endParaRPr lang="en-US" sz="1600" b="1" dirty="0"/>
          </a:p>
        </p:txBody>
      </p:sp>
      <p:sp>
        <p:nvSpPr>
          <p:cNvPr id="29" name="Text Placeholder 9">
            <a:extLst>
              <a:ext uri="{FF2B5EF4-FFF2-40B4-BE49-F238E27FC236}">
                <a16:creationId xmlns:a16="http://schemas.microsoft.com/office/drawing/2014/main" id="{586C1C2B-FE29-D139-FCE4-C69AD2E9A55E}"/>
              </a:ext>
            </a:extLst>
          </p:cNvPr>
          <p:cNvSpPr txBox="1">
            <a:spLocks/>
          </p:cNvSpPr>
          <p:nvPr/>
        </p:nvSpPr>
        <p:spPr>
          <a:xfrm>
            <a:off x="1298448" y="2280076"/>
            <a:ext cx="3035808" cy="2643507"/>
          </a:xfrm>
          <a:prstGeom prst="rect">
            <a:avLst/>
          </a:prstGeom>
        </p:spPr>
        <p:txBody>
          <a:bodyPr/>
          <a:lstStyle>
            <a:lvl1pPr marL="228600" indent="-228600" algn="l" defTabSz="914400" rtl="0" eaLnBrk="1" latinLnBrk="0" hangingPunct="1">
              <a:lnSpc>
                <a:spcPct val="10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1600" dirty="0"/>
          </a:p>
        </p:txBody>
      </p:sp>
      <p:graphicFrame>
        <p:nvGraphicFramePr>
          <p:cNvPr id="32" name="Table 31">
            <a:extLst>
              <a:ext uri="{FF2B5EF4-FFF2-40B4-BE49-F238E27FC236}">
                <a16:creationId xmlns:a16="http://schemas.microsoft.com/office/drawing/2014/main" id="{39C8C851-F8CA-46A8-5338-1A1ED6F46E8A}"/>
              </a:ext>
            </a:extLst>
          </p:cNvPr>
          <p:cNvGraphicFramePr>
            <a:graphicFrameLocks noGrp="1"/>
          </p:cNvGraphicFramePr>
          <p:nvPr>
            <p:extLst>
              <p:ext uri="{D42A27DB-BD31-4B8C-83A1-F6EECF244321}">
                <p14:modId xmlns:p14="http://schemas.microsoft.com/office/powerpoint/2010/main" val="3406867964"/>
              </p:ext>
            </p:extLst>
          </p:nvPr>
        </p:nvGraphicFramePr>
        <p:xfrm>
          <a:off x="248206" y="1927363"/>
          <a:ext cx="11754376" cy="4311866"/>
        </p:xfrm>
        <a:graphic>
          <a:graphicData uri="http://schemas.openxmlformats.org/drawingml/2006/table">
            <a:tbl>
              <a:tblPr>
                <a:tableStyleId>{616DA210-FB5B-4158-B5E0-FEB733F419BA}</a:tableStyleId>
              </a:tblPr>
              <a:tblGrid>
                <a:gridCol w="2582080">
                  <a:extLst>
                    <a:ext uri="{9D8B030D-6E8A-4147-A177-3AD203B41FA5}">
                      <a16:colId xmlns:a16="http://schemas.microsoft.com/office/drawing/2014/main" val="4064474867"/>
                    </a:ext>
                  </a:extLst>
                </a:gridCol>
                <a:gridCol w="4408714">
                  <a:extLst>
                    <a:ext uri="{9D8B030D-6E8A-4147-A177-3AD203B41FA5}">
                      <a16:colId xmlns:a16="http://schemas.microsoft.com/office/drawing/2014/main" val="3210107708"/>
                    </a:ext>
                  </a:extLst>
                </a:gridCol>
                <a:gridCol w="2427514">
                  <a:extLst>
                    <a:ext uri="{9D8B030D-6E8A-4147-A177-3AD203B41FA5}">
                      <a16:colId xmlns:a16="http://schemas.microsoft.com/office/drawing/2014/main" val="3373300368"/>
                    </a:ext>
                  </a:extLst>
                </a:gridCol>
                <a:gridCol w="2336068">
                  <a:extLst>
                    <a:ext uri="{9D8B030D-6E8A-4147-A177-3AD203B41FA5}">
                      <a16:colId xmlns:a16="http://schemas.microsoft.com/office/drawing/2014/main" val="2562739304"/>
                    </a:ext>
                  </a:extLst>
                </a:gridCol>
              </a:tblGrid>
              <a:tr h="428197">
                <a:tc>
                  <a:txBody>
                    <a:bodyPr/>
                    <a:lstStyle/>
                    <a:p>
                      <a:pPr algn="l" fontAlgn="b"/>
                      <a:r>
                        <a:rPr lang="en-GB" sz="1400" b="1" u="none" strike="noStrike" dirty="0">
                          <a:effectLst/>
                        </a:rPr>
                        <a:t>Response Times</a:t>
                      </a:r>
                      <a:endParaRPr lang="en-GB" sz="1400" b="1" i="0" u="none" strike="noStrike" dirty="0">
                        <a:solidFill>
                          <a:srgbClr val="000000"/>
                        </a:solidFill>
                        <a:effectLst/>
                        <a:latin typeface="Aptos Narrow" panose="020B0004020202020204" pitchFamily="34" charset="0"/>
                      </a:endParaRPr>
                    </a:p>
                  </a:txBody>
                  <a:tcPr marL="9525" marR="9525" marT="9525" marB="0"/>
                </a:tc>
                <a:tc>
                  <a:txBody>
                    <a:bodyPr/>
                    <a:lstStyle/>
                    <a:p>
                      <a:pPr marL="285750" lvl="0" indent="-285750" algn="l" fontAlgn="b">
                        <a:buFont typeface="Wingdings" pitchFamily="2" charset="2"/>
                        <a:buChar char="§"/>
                      </a:pPr>
                      <a:r>
                        <a:rPr lang="en-GB" sz="1400" b="0" u="none" strike="noStrike" dirty="0">
                          <a:solidFill>
                            <a:srgbClr val="000000"/>
                          </a:solidFill>
                          <a:effectLst/>
                        </a:rPr>
                        <a:t>Non-Critical: 2 business days</a:t>
                      </a:r>
                    </a:p>
                    <a:p>
                      <a:pPr marL="285750" lvl="0" indent="-285750" algn="l" fontAlgn="b">
                        <a:buFont typeface="Wingdings" pitchFamily="2" charset="2"/>
                        <a:buChar char="§"/>
                      </a:pPr>
                      <a:r>
                        <a:rPr lang="en-GB" sz="1400" b="0" u="none" strike="noStrike" dirty="0">
                          <a:solidFill>
                            <a:srgbClr val="000000"/>
                          </a:solidFill>
                          <a:effectLst/>
                        </a:rPr>
                        <a:t>Critical: &lt;8 hours</a:t>
                      </a:r>
                      <a:endParaRPr lang="en-GB" sz="1400" b="0" i="0" u="none" strike="noStrike" dirty="0">
                        <a:solidFill>
                          <a:srgbClr val="000000"/>
                        </a:solidFill>
                        <a:effectLst/>
                        <a:latin typeface="Aptos Narrow" panose="020B0004020202020204" pitchFamily="34" charset="0"/>
                      </a:endParaRPr>
                    </a:p>
                  </a:txBody>
                  <a:tcPr marL="9525" marR="9525" marT="9525" marB="0"/>
                </a:tc>
                <a:tc gridSpan="2">
                  <a:txBody>
                    <a:bodyPr/>
                    <a:lstStyle/>
                    <a:p>
                      <a:pPr marL="285750" lvl="0" indent="-285750" algn="l" fontAlgn="b">
                        <a:buFont typeface="Wingdings" pitchFamily="2" charset="2"/>
                        <a:buChar char="§"/>
                      </a:pPr>
                      <a:r>
                        <a:rPr lang="en-GB" sz="1400" b="0" u="none" strike="noStrike" dirty="0">
                          <a:solidFill>
                            <a:srgbClr val="000000"/>
                          </a:solidFill>
                          <a:effectLst/>
                        </a:rPr>
                        <a:t>Non-Critical: 1 business day</a:t>
                      </a:r>
                    </a:p>
                    <a:p>
                      <a:pPr marL="285750" lvl="0" indent="-285750" algn="l" fontAlgn="b">
                        <a:buFont typeface="Wingdings" pitchFamily="2" charset="2"/>
                        <a:buChar char="§"/>
                      </a:pPr>
                      <a:r>
                        <a:rPr lang="en-GB" sz="1400" b="0" u="none" strike="noStrike" dirty="0">
                          <a:solidFill>
                            <a:srgbClr val="000000"/>
                          </a:solidFill>
                          <a:effectLst/>
                        </a:rPr>
                        <a:t>Critical: &lt;4 hours</a:t>
                      </a:r>
                      <a:endParaRPr lang="en-GB" sz="1400" b="0" i="0" u="none" strike="noStrike" dirty="0">
                        <a:solidFill>
                          <a:srgbClr val="000000"/>
                        </a:solidFill>
                        <a:effectLst/>
                        <a:latin typeface="Aptos Narrow" panose="020B0004020202020204" pitchFamily="34" charset="0"/>
                      </a:endParaRPr>
                    </a:p>
                  </a:txBody>
                  <a:tcPr marL="9525" marR="9525" marT="9525" marB="0"/>
                </a:tc>
                <a:tc hMerge="1">
                  <a:txBody>
                    <a:bodyPr/>
                    <a:lstStyle/>
                    <a:p>
                      <a:endParaRPr lang="en-US"/>
                    </a:p>
                  </a:txBody>
                  <a:tcPr/>
                </a:tc>
                <a:extLst>
                  <a:ext uri="{0D108BD9-81ED-4DB2-BD59-A6C34878D82A}">
                    <a16:rowId xmlns:a16="http://schemas.microsoft.com/office/drawing/2014/main" val="2830573496"/>
                  </a:ext>
                </a:extLst>
              </a:tr>
              <a:tr h="511493">
                <a:tc>
                  <a:txBody>
                    <a:bodyPr/>
                    <a:lstStyle/>
                    <a:p>
                      <a:pPr algn="l" fontAlgn="b"/>
                      <a:r>
                        <a:rPr lang="en-GB" sz="1400" b="1" u="none" strike="noStrike" dirty="0">
                          <a:effectLst/>
                        </a:rPr>
                        <a:t>Availability</a:t>
                      </a:r>
                      <a:endParaRPr lang="en-GB" sz="1400" b="1" i="0" u="none" strike="noStrike" dirty="0">
                        <a:solidFill>
                          <a:srgbClr val="000000"/>
                        </a:solidFill>
                        <a:effectLst/>
                        <a:latin typeface="Aptos Narrow" panose="020B0004020202020204" pitchFamily="34" charset="0"/>
                      </a:endParaRPr>
                    </a:p>
                  </a:txBody>
                  <a:tcPr marL="9525" marR="9525" marT="9525" marB="0"/>
                </a:tc>
                <a:tc>
                  <a:txBody>
                    <a:bodyPr/>
                    <a:lstStyle/>
                    <a:p>
                      <a:pPr marL="285750" marR="0" lvl="0" indent="-285750" algn="l" defTabSz="914400" rtl="0" eaLnBrk="1" fontAlgn="b" latinLnBrk="0" hangingPunct="1">
                        <a:lnSpc>
                          <a:spcPct val="100000"/>
                        </a:lnSpc>
                        <a:spcBef>
                          <a:spcPts val="0"/>
                        </a:spcBef>
                        <a:spcAft>
                          <a:spcPts val="0"/>
                        </a:spcAft>
                        <a:buClrTx/>
                        <a:buSzTx/>
                        <a:buFont typeface="Wingdings" pitchFamily="2" charset="2"/>
                        <a:buChar char="§"/>
                        <a:tabLst/>
                        <a:defRPr/>
                      </a:pPr>
                      <a:r>
                        <a:rPr lang="en-GB" sz="1400" b="0" u="none" strike="noStrike" dirty="0">
                          <a:solidFill>
                            <a:srgbClr val="000000"/>
                          </a:solidFill>
                          <a:effectLst/>
                        </a:rPr>
                        <a:t>24/7 AI support</a:t>
                      </a:r>
                    </a:p>
                    <a:p>
                      <a:pPr marL="285750" lvl="0" indent="-285750" algn="l" fontAlgn="b">
                        <a:buFont typeface="Wingdings" pitchFamily="2" charset="2"/>
                        <a:buChar char="§"/>
                      </a:pPr>
                      <a:r>
                        <a:rPr lang="en-GB" sz="1400" b="0" u="none" strike="noStrike" dirty="0">
                          <a:solidFill>
                            <a:srgbClr val="000000"/>
                          </a:solidFill>
                          <a:effectLst/>
                        </a:rPr>
                        <a:t>Regional Agent support 9am-5pm, 5 days per week. </a:t>
                      </a:r>
                      <a:endParaRPr lang="en-GB" sz="1400" b="0" i="0" u="none" strike="noStrike" dirty="0">
                        <a:solidFill>
                          <a:srgbClr val="000000"/>
                        </a:solidFill>
                        <a:effectLst/>
                        <a:latin typeface="Aptos Narrow" panose="020B0004020202020204" pitchFamily="34" charset="0"/>
                      </a:endParaRPr>
                    </a:p>
                  </a:txBody>
                  <a:tcPr marL="9525" marR="9525" marT="9525" marB="0"/>
                </a:tc>
                <a:tc gridSpan="2">
                  <a:txBody>
                    <a:bodyPr/>
                    <a:lstStyle/>
                    <a:p>
                      <a:pPr marL="285750" marR="0" lvl="0" indent="-285750" algn="l" defTabSz="914400" rtl="0" eaLnBrk="1" fontAlgn="b" latinLnBrk="0" hangingPunct="1">
                        <a:lnSpc>
                          <a:spcPct val="100000"/>
                        </a:lnSpc>
                        <a:spcBef>
                          <a:spcPts val="0"/>
                        </a:spcBef>
                        <a:spcAft>
                          <a:spcPts val="0"/>
                        </a:spcAft>
                        <a:buClrTx/>
                        <a:buSzTx/>
                        <a:buFont typeface="Wingdings" pitchFamily="2" charset="2"/>
                        <a:buChar char="§"/>
                        <a:tabLst/>
                        <a:defRPr/>
                      </a:pPr>
                      <a:r>
                        <a:rPr lang="en-GB" sz="1400" b="0" u="none" strike="noStrike" dirty="0">
                          <a:solidFill>
                            <a:srgbClr val="000000"/>
                          </a:solidFill>
                          <a:effectLst/>
                        </a:rPr>
                        <a:t>24/7 AI support</a:t>
                      </a:r>
                    </a:p>
                    <a:p>
                      <a:pPr marL="285750" lvl="0" indent="-285750" algn="l" fontAlgn="b">
                        <a:buFont typeface="Wingdings" pitchFamily="2" charset="2"/>
                        <a:buChar char="§"/>
                      </a:pPr>
                      <a:r>
                        <a:rPr lang="en-GB" sz="1400" b="0" u="none" strike="noStrike" dirty="0">
                          <a:solidFill>
                            <a:srgbClr val="000000"/>
                          </a:solidFill>
                          <a:effectLst/>
                        </a:rPr>
                        <a:t>Agent support 9am-11pm GMT, 5 days per week.  </a:t>
                      </a:r>
                      <a:endParaRPr lang="en-GB" sz="1400" b="0" i="0" u="none" strike="noStrike" dirty="0">
                        <a:solidFill>
                          <a:srgbClr val="000000"/>
                        </a:solidFill>
                        <a:effectLst/>
                        <a:latin typeface="Aptos Narrow" panose="020B0004020202020204" pitchFamily="34" charset="0"/>
                      </a:endParaRPr>
                    </a:p>
                  </a:txBody>
                  <a:tcPr marL="9525" marR="9525" marT="9525" marB="0"/>
                </a:tc>
                <a:tc hMerge="1">
                  <a:txBody>
                    <a:bodyPr/>
                    <a:lstStyle/>
                    <a:p>
                      <a:endParaRPr lang="en-US"/>
                    </a:p>
                  </a:txBody>
                  <a:tcPr/>
                </a:tc>
                <a:extLst>
                  <a:ext uri="{0D108BD9-81ED-4DB2-BD59-A6C34878D82A}">
                    <a16:rowId xmlns:a16="http://schemas.microsoft.com/office/drawing/2014/main" val="841345663"/>
                  </a:ext>
                </a:extLst>
              </a:tr>
              <a:tr h="310358">
                <a:tc>
                  <a:txBody>
                    <a:bodyPr/>
                    <a:lstStyle/>
                    <a:p>
                      <a:pPr algn="l" fontAlgn="b"/>
                      <a:r>
                        <a:rPr lang="en-GB" sz="1400" b="1" u="none" strike="noStrike" dirty="0">
                          <a:effectLst/>
                        </a:rPr>
                        <a:t>Dedicated Support</a:t>
                      </a:r>
                      <a:endParaRPr lang="en-GB" sz="1400" b="1" i="0" u="none" strike="noStrike" dirty="0">
                        <a:solidFill>
                          <a:srgbClr val="000000"/>
                        </a:solidFill>
                        <a:effectLst/>
                        <a:latin typeface="Aptos Narrow" panose="020B0004020202020204" pitchFamily="34" charset="0"/>
                      </a:endParaRPr>
                    </a:p>
                  </a:txBody>
                  <a:tcPr marL="9525" marR="9525" marT="9525" marB="0"/>
                </a:tc>
                <a:tc>
                  <a:txBody>
                    <a:bodyPr/>
                    <a:lstStyle/>
                    <a:p>
                      <a:pPr marL="285750" lvl="0" indent="-285750" algn="l" fontAlgn="b">
                        <a:buFont typeface="Wingdings" pitchFamily="2" charset="2"/>
                        <a:buChar char="§"/>
                      </a:pPr>
                      <a:r>
                        <a:rPr lang="en-GB" sz="1400" b="0" u="none" strike="noStrike" dirty="0">
                          <a:solidFill>
                            <a:srgbClr val="000000"/>
                          </a:solidFill>
                          <a:effectLst/>
                        </a:rPr>
                        <a:t>N/A</a:t>
                      </a:r>
                      <a:endParaRPr lang="en-GB" sz="1400" b="0" i="0" u="none" strike="noStrike" dirty="0">
                        <a:solidFill>
                          <a:srgbClr val="000000"/>
                        </a:solidFill>
                        <a:effectLst/>
                        <a:latin typeface="Aptos Narrow" panose="020B0004020202020204" pitchFamily="34" charset="0"/>
                      </a:endParaRPr>
                    </a:p>
                  </a:txBody>
                  <a:tcPr marL="9525" marR="9525" marT="9525" marB="0"/>
                </a:tc>
                <a:tc gridSpan="2">
                  <a:txBody>
                    <a:bodyPr/>
                    <a:lstStyle/>
                    <a:p>
                      <a:pPr marL="285750" lvl="0" indent="-285750" algn="l" fontAlgn="b">
                        <a:buFont typeface="Wingdings" pitchFamily="2" charset="2"/>
                        <a:buChar char="§"/>
                      </a:pPr>
                      <a:r>
                        <a:rPr lang="en-GB" sz="1400" b="0" u="none" strike="noStrike" dirty="0">
                          <a:solidFill>
                            <a:srgbClr val="000000"/>
                          </a:solidFill>
                          <a:effectLst/>
                        </a:rPr>
                        <a:t>Dedicated Contact</a:t>
                      </a:r>
                      <a:endParaRPr lang="en-GB" sz="1400" b="0" i="0" u="none" strike="noStrike" dirty="0">
                        <a:solidFill>
                          <a:srgbClr val="000000"/>
                        </a:solidFill>
                        <a:effectLst/>
                        <a:latin typeface="Aptos Narrow" panose="020B0004020202020204" pitchFamily="34" charset="0"/>
                      </a:endParaRPr>
                    </a:p>
                  </a:txBody>
                  <a:tcPr marL="9525" marR="9525" marT="9525" marB="0"/>
                </a:tc>
                <a:tc hMerge="1">
                  <a:txBody>
                    <a:bodyPr/>
                    <a:lstStyle/>
                    <a:p>
                      <a:endParaRPr lang="en-US"/>
                    </a:p>
                  </a:txBody>
                  <a:tcPr/>
                </a:tc>
                <a:extLst>
                  <a:ext uri="{0D108BD9-81ED-4DB2-BD59-A6C34878D82A}">
                    <a16:rowId xmlns:a16="http://schemas.microsoft.com/office/drawing/2014/main" val="2181857647"/>
                  </a:ext>
                </a:extLst>
              </a:tr>
              <a:tr h="765276">
                <a:tc>
                  <a:txBody>
                    <a:bodyPr/>
                    <a:lstStyle/>
                    <a:p>
                      <a:pPr algn="l" fontAlgn="b"/>
                      <a:r>
                        <a:rPr lang="en-GB" sz="1400" b="1" u="none" strike="noStrike" dirty="0">
                          <a:effectLst/>
                        </a:rPr>
                        <a:t>Communication Channels</a:t>
                      </a:r>
                      <a:endParaRPr lang="en-GB" sz="1400" b="1" i="0" u="none" strike="noStrike" dirty="0">
                        <a:solidFill>
                          <a:srgbClr val="000000"/>
                        </a:solidFill>
                        <a:effectLst/>
                        <a:latin typeface="Aptos Narrow" panose="020B0004020202020204" pitchFamily="34" charset="0"/>
                      </a:endParaRPr>
                    </a:p>
                  </a:txBody>
                  <a:tcPr marL="9525" marR="9525" marT="9525" marB="0"/>
                </a:tc>
                <a:tc>
                  <a:txBody>
                    <a:bodyPr/>
                    <a:lstStyle/>
                    <a:p>
                      <a:pPr marL="285750" lvl="0" indent="-285750" algn="l" fontAlgn="b">
                        <a:buFont typeface="Wingdings" pitchFamily="2" charset="2"/>
                        <a:buChar char="§"/>
                      </a:pPr>
                      <a:r>
                        <a:rPr lang="en-GB" sz="1400" b="0" u="none" strike="noStrike" dirty="0">
                          <a:solidFill>
                            <a:srgbClr val="000000"/>
                          </a:solidFill>
                          <a:effectLst/>
                        </a:rPr>
                        <a:t>Email, Ticketing, In platform.</a:t>
                      </a:r>
                    </a:p>
                    <a:p>
                      <a:pPr marL="285750" lvl="0" indent="-285750" algn="l" fontAlgn="b">
                        <a:buFont typeface="Wingdings" pitchFamily="2" charset="2"/>
                        <a:buChar char="§"/>
                      </a:pPr>
                      <a:r>
                        <a:rPr lang="en-GB" sz="1400" b="0" u="none" strike="noStrike" dirty="0">
                          <a:solidFill>
                            <a:srgbClr val="000000"/>
                          </a:solidFill>
                          <a:effectLst/>
                        </a:rPr>
                        <a:t>Responses provided via Email in regional support hours.</a:t>
                      </a:r>
                      <a:endParaRPr lang="en-GB" sz="1400" b="0" i="0" u="none" strike="noStrike" dirty="0">
                        <a:solidFill>
                          <a:srgbClr val="000000"/>
                        </a:solidFill>
                        <a:effectLst/>
                        <a:latin typeface="Aptos Narrow" panose="020B0004020202020204" pitchFamily="34" charset="0"/>
                      </a:endParaRPr>
                    </a:p>
                  </a:txBody>
                  <a:tcPr marL="9525" marR="9525" marT="9525" marB="0"/>
                </a:tc>
                <a:tc gridSpan="2">
                  <a:txBody>
                    <a:bodyPr/>
                    <a:lstStyle/>
                    <a:p>
                      <a:pPr marL="285750" lvl="0" indent="-285750" algn="l" fontAlgn="b">
                        <a:buFont typeface="Wingdings" pitchFamily="2" charset="2"/>
                        <a:buChar char="§"/>
                      </a:pPr>
                      <a:r>
                        <a:rPr lang="en-GB" sz="1400" b="0" u="none" strike="noStrike" dirty="0">
                          <a:solidFill>
                            <a:srgbClr val="000000"/>
                          </a:solidFill>
                          <a:effectLst/>
                        </a:rPr>
                        <a:t>Telephone, Direct Email, Support Ticketing, In platform.</a:t>
                      </a:r>
                    </a:p>
                    <a:p>
                      <a:pPr marL="285750" lvl="0" indent="-285750" algn="l" fontAlgn="b">
                        <a:buFont typeface="Wingdings" pitchFamily="2" charset="2"/>
                        <a:buChar char="§"/>
                      </a:pPr>
                      <a:r>
                        <a:rPr lang="en-GB" sz="1400" b="0" u="none" strike="noStrike" dirty="0">
                          <a:solidFill>
                            <a:srgbClr val="000000"/>
                          </a:solidFill>
                          <a:effectLst/>
                        </a:rPr>
                        <a:t>Responses via meeting request or email, at Airia discretion.</a:t>
                      </a:r>
                      <a:endParaRPr lang="en-GB" sz="1400" b="0" i="0" u="none" strike="noStrike" dirty="0">
                        <a:solidFill>
                          <a:srgbClr val="000000"/>
                        </a:solidFill>
                        <a:effectLst/>
                        <a:latin typeface="Aptos Narrow" panose="020B0004020202020204" pitchFamily="34" charset="0"/>
                      </a:endParaRPr>
                    </a:p>
                  </a:txBody>
                  <a:tcPr marL="9525" marR="9525" marT="9525" marB="0"/>
                </a:tc>
                <a:tc hMerge="1">
                  <a:txBody>
                    <a:bodyPr/>
                    <a:lstStyle/>
                    <a:p>
                      <a:endParaRPr lang="en-US"/>
                    </a:p>
                  </a:txBody>
                  <a:tcPr/>
                </a:tc>
                <a:extLst>
                  <a:ext uri="{0D108BD9-81ED-4DB2-BD59-A6C34878D82A}">
                    <a16:rowId xmlns:a16="http://schemas.microsoft.com/office/drawing/2014/main" val="4286220932"/>
                  </a:ext>
                </a:extLst>
              </a:tr>
              <a:tr h="271159">
                <a:tc>
                  <a:txBody>
                    <a:bodyPr/>
                    <a:lstStyle/>
                    <a:p>
                      <a:pPr algn="l" fontAlgn="b"/>
                      <a:r>
                        <a:rPr lang="en-GB" sz="1400" b="1" u="none" strike="noStrike" dirty="0">
                          <a:effectLst/>
                        </a:rPr>
                        <a:t>Custom Solutions</a:t>
                      </a:r>
                      <a:endParaRPr lang="en-GB" sz="1400" b="1" i="0" u="none" strike="noStrike" dirty="0">
                        <a:solidFill>
                          <a:srgbClr val="000000"/>
                        </a:solidFill>
                        <a:effectLst/>
                        <a:latin typeface="Aptos Narrow" panose="020B0004020202020204" pitchFamily="34" charset="0"/>
                      </a:endParaRPr>
                    </a:p>
                  </a:txBody>
                  <a:tcPr marL="9525" marR="9525" marT="9525" marB="0"/>
                </a:tc>
                <a:tc>
                  <a:txBody>
                    <a:bodyPr/>
                    <a:lstStyle/>
                    <a:p>
                      <a:pPr marL="285750" lvl="0" indent="-285750" algn="l" fontAlgn="b">
                        <a:buFont typeface="Wingdings" pitchFamily="2" charset="2"/>
                        <a:buChar char="§"/>
                      </a:pPr>
                      <a:r>
                        <a:rPr lang="en-GB" sz="1400" b="0" u="none" strike="noStrike" dirty="0">
                          <a:solidFill>
                            <a:srgbClr val="000000"/>
                          </a:solidFill>
                          <a:effectLst/>
                        </a:rPr>
                        <a:t>N/A</a:t>
                      </a:r>
                      <a:endParaRPr lang="en-GB" sz="1400" b="0" i="0" u="none" strike="noStrike" dirty="0">
                        <a:solidFill>
                          <a:srgbClr val="000000"/>
                        </a:solidFill>
                        <a:effectLst/>
                        <a:latin typeface="Aptos Narrow" panose="020B0004020202020204" pitchFamily="34" charset="0"/>
                      </a:endParaRPr>
                    </a:p>
                  </a:txBody>
                  <a:tcPr marL="9525" marR="9525" marT="9525" marB="0"/>
                </a:tc>
                <a:tc gridSpan="2">
                  <a:txBody>
                    <a:bodyPr/>
                    <a:lstStyle/>
                    <a:p>
                      <a:pPr marL="285750" lvl="0" indent="-285750" algn="l" fontAlgn="b">
                        <a:buFont typeface="Wingdings" pitchFamily="2" charset="2"/>
                        <a:buChar char="§"/>
                      </a:pPr>
                      <a:r>
                        <a:rPr lang="en-GB" sz="1400" b="0" u="none" strike="noStrike" kern="1200" dirty="0">
                          <a:solidFill>
                            <a:srgbClr val="000000"/>
                          </a:solidFill>
                          <a:effectLst/>
                          <a:latin typeface="+mn-lt"/>
                          <a:ea typeface="+mn-ea"/>
                          <a:cs typeface="+mn-cs"/>
                        </a:rPr>
                        <a:t>Available for On Premises deployments</a:t>
                      </a:r>
                    </a:p>
                  </a:txBody>
                  <a:tcPr marL="9525" marR="9525" marT="9525" marB="0">
                    <a:lnB w="12700" cap="flat" cmpd="sng" algn="ctr">
                      <a:solidFill>
                        <a:schemeClr val="tx1"/>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291645914"/>
                  </a:ext>
                </a:extLst>
              </a:tr>
              <a:tr h="1294408">
                <a:tc>
                  <a:txBody>
                    <a:bodyPr/>
                    <a:lstStyle/>
                    <a:p>
                      <a:pPr algn="l" fontAlgn="b"/>
                      <a:r>
                        <a:rPr lang="en-GB" sz="1400" b="1" u="none" strike="noStrike" dirty="0">
                          <a:effectLst/>
                        </a:rPr>
                        <a:t>Resources available</a:t>
                      </a:r>
                      <a:endParaRPr lang="en-GB" sz="1400" b="1" i="0" u="none" strike="noStrike" dirty="0">
                        <a:solidFill>
                          <a:srgbClr val="000000"/>
                        </a:solidFill>
                        <a:effectLst/>
                        <a:latin typeface="Aptos Narrow" panose="020B0004020202020204" pitchFamily="34" charset="0"/>
                      </a:endParaRPr>
                    </a:p>
                  </a:txBody>
                  <a:tcPr marL="9525" marR="9525" marT="9525" marB="0">
                    <a:lnR w="12700" cap="flat" cmpd="sng" algn="ctr">
                      <a:solidFill>
                        <a:schemeClr val="tx1"/>
                      </a:solidFill>
                      <a:prstDash val="solid"/>
                      <a:round/>
                      <a:headEnd type="none" w="med" len="med"/>
                      <a:tailEnd type="none" w="med" len="med"/>
                    </a:lnR>
                  </a:tcPr>
                </a:tc>
                <a:tc>
                  <a:txBody>
                    <a:bodyPr/>
                    <a:lstStyle/>
                    <a:p>
                      <a:pPr marL="285750" lvl="0" indent="-285750" algn="l" fontAlgn="b">
                        <a:buFont typeface="Wingdings" pitchFamily="2" charset="2"/>
                        <a:buChar char="§"/>
                      </a:pPr>
                      <a:r>
                        <a:rPr lang="en-GB" sz="1400" b="0" u="none" strike="noStrike" dirty="0">
                          <a:solidFill>
                            <a:srgbClr val="000000"/>
                          </a:solidFill>
                          <a:effectLst/>
                        </a:rPr>
                        <a:t>Self-Serve Help Centre,</a:t>
                      </a:r>
                    </a:p>
                    <a:p>
                      <a:pPr marL="285750" lvl="0" indent="-285750" algn="l" fontAlgn="b">
                        <a:buFont typeface="Wingdings" pitchFamily="2" charset="2"/>
                        <a:buChar char="§"/>
                      </a:pPr>
                      <a:r>
                        <a:rPr lang="en-GB" sz="1400" b="0" u="none" strike="noStrike" dirty="0">
                          <a:solidFill>
                            <a:srgbClr val="000000"/>
                          </a:solidFill>
                          <a:effectLst/>
                        </a:rPr>
                        <a:t>Aria AI Chat,</a:t>
                      </a:r>
                    </a:p>
                    <a:p>
                      <a:pPr marL="285750" lvl="0" indent="-285750" algn="l" fontAlgn="b">
                        <a:buFont typeface="Wingdings" pitchFamily="2" charset="2"/>
                        <a:buChar char="§"/>
                      </a:pPr>
                      <a:r>
                        <a:rPr lang="en-GB" sz="1400" b="0" u="none" strike="noStrike" dirty="0">
                          <a:solidFill>
                            <a:srgbClr val="000000"/>
                          </a:solidFill>
                          <a:effectLst/>
                        </a:rPr>
                        <a:t>Airia Support Portal,</a:t>
                      </a:r>
                    </a:p>
                    <a:p>
                      <a:pPr marL="285750" lvl="0" indent="-285750" algn="l" fontAlgn="b">
                        <a:buFont typeface="Wingdings" pitchFamily="2" charset="2"/>
                        <a:buChar char="§"/>
                      </a:pPr>
                      <a:r>
                        <a:rPr lang="en-GB" sz="1400" b="0" u="none" strike="noStrike" dirty="0">
                          <a:solidFill>
                            <a:srgbClr val="000000"/>
                          </a:solidFill>
                          <a:effectLst/>
                        </a:rPr>
                        <a:t>Airia Community Support</a:t>
                      </a:r>
                      <a:endParaRPr lang="en-GB" sz="1400" b="0" i="0" u="none" strike="noStrike" dirty="0">
                        <a:solidFill>
                          <a:srgbClr val="000000"/>
                        </a:solidFill>
                        <a:effectLst/>
                        <a:latin typeface="Aptos Narrow" panose="020B00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285750" lvl="0" indent="-285750" algn="l" fontAlgn="b">
                        <a:buFont typeface="Wingdings" pitchFamily="2" charset="2"/>
                        <a:buChar char="§"/>
                      </a:pPr>
                      <a:r>
                        <a:rPr lang="en-GB" sz="1400" b="0" u="none" strike="noStrike" dirty="0">
                          <a:solidFill>
                            <a:srgbClr val="000000"/>
                          </a:solidFill>
                          <a:effectLst/>
                        </a:rPr>
                        <a:t>Dedicated Resource</a:t>
                      </a:r>
                    </a:p>
                    <a:p>
                      <a:pPr marL="285750" lvl="0" indent="-285750" algn="l" fontAlgn="b">
                        <a:buFont typeface="Wingdings" pitchFamily="2" charset="2"/>
                        <a:buChar char="§"/>
                      </a:pPr>
                      <a:r>
                        <a:rPr lang="en-GB" sz="1400" b="0" u="none" strike="noStrike" dirty="0">
                          <a:solidFill>
                            <a:srgbClr val="000000"/>
                          </a:solidFill>
                          <a:effectLst/>
                        </a:rPr>
                        <a:t>Monthly Platform Review</a:t>
                      </a:r>
                    </a:p>
                    <a:p>
                      <a:pPr marL="285750" lvl="0" indent="-285750" algn="l" fontAlgn="b">
                        <a:buFont typeface="Wingdings" pitchFamily="2" charset="2"/>
                        <a:buChar char="§"/>
                      </a:pPr>
                      <a:r>
                        <a:rPr lang="en-GB" sz="1400" b="0" u="none" strike="noStrike" dirty="0">
                          <a:solidFill>
                            <a:srgbClr val="000000"/>
                          </a:solidFill>
                          <a:effectLst/>
                        </a:rPr>
                        <a:t>New Feature Review</a:t>
                      </a:r>
                    </a:p>
                    <a:p>
                      <a:pPr marL="285750" lvl="0" indent="-285750" algn="l" fontAlgn="b">
                        <a:buFont typeface="Wingdings" pitchFamily="2" charset="2"/>
                        <a:buChar char="§"/>
                      </a:pPr>
                      <a:r>
                        <a:rPr lang="en-GB" sz="1400" b="0" u="none" strike="noStrike" dirty="0">
                          <a:solidFill>
                            <a:srgbClr val="000000"/>
                          </a:solidFill>
                          <a:effectLst/>
                        </a:rPr>
                        <a:t>Airia Support Portal</a:t>
                      </a:r>
                    </a:p>
                  </a:txBody>
                  <a:tcPr marL="9525" marR="9525" marT="9525" marB="0">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285750" lvl="0" indent="-285750" algn="l" fontAlgn="b">
                        <a:buFont typeface="Wingdings" pitchFamily="2" charset="2"/>
                        <a:buChar char="§"/>
                      </a:pPr>
                      <a:r>
                        <a:rPr lang="en-GB" sz="1400" b="0" u="none" strike="noStrike" dirty="0">
                          <a:solidFill>
                            <a:srgbClr val="000000"/>
                          </a:solidFill>
                          <a:effectLst/>
                        </a:rPr>
                        <a:t>Airia AI Chat</a:t>
                      </a:r>
                    </a:p>
                    <a:p>
                      <a:pPr marL="285750" lvl="0" indent="-285750" algn="l" fontAlgn="b">
                        <a:buFont typeface="Wingdings" pitchFamily="2" charset="2"/>
                        <a:buChar char="§"/>
                      </a:pPr>
                      <a:r>
                        <a:rPr lang="en-GB" sz="1400" b="0" u="none" strike="noStrike" dirty="0">
                          <a:solidFill>
                            <a:srgbClr val="000000"/>
                          </a:solidFill>
                          <a:effectLst/>
                        </a:rPr>
                        <a:t>Airia Community Access</a:t>
                      </a:r>
                    </a:p>
                    <a:p>
                      <a:pPr marL="285750" lvl="0" indent="-285750" algn="l" fontAlgn="b">
                        <a:buFont typeface="Wingdings" pitchFamily="2" charset="2"/>
                        <a:buChar char="§"/>
                      </a:pPr>
                      <a:r>
                        <a:rPr lang="en-GB" sz="1400" b="0" u="none" strike="noStrike" dirty="0">
                          <a:solidFill>
                            <a:srgbClr val="000000"/>
                          </a:solidFill>
                          <a:effectLst/>
                        </a:rPr>
                        <a:t>Self-Serve Help Centre</a:t>
                      </a:r>
                    </a:p>
                    <a:p>
                      <a:pPr marL="285750" lvl="0" indent="-285750" algn="l" fontAlgn="b">
                        <a:buFont typeface="Wingdings" pitchFamily="2" charset="2"/>
                        <a:buChar char="§"/>
                      </a:pPr>
                      <a:endParaRPr lang="en-GB" sz="1400" b="0" u="none" strike="noStrike" dirty="0">
                        <a:solidFill>
                          <a:srgbClr val="000000"/>
                        </a:solidFill>
                        <a:effectLst/>
                      </a:endParaRPr>
                    </a:p>
                  </a:txBody>
                  <a:tcPr marL="9525" marR="9525" marT="9525" marB="0">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66588452"/>
                  </a:ext>
                </a:extLst>
              </a:tr>
              <a:tr h="722927">
                <a:tc>
                  <a:txBody>
                    <a:bodyPr/>
                    <a:lstStyle/>
                    <a:p>
                      <a:pPr algn="l" fontAlgn="b"/>
                      <a:r>
                        <a:rPr lang="en-GB" sz="1400" b="1" u="none" strike="noStrike" dirty="0">
                          <a:effectLst/>
                        </a:rPr>
                        <a:t>Pricing</a:t>
                      </a:r>
                      <a:endParaRPr lang="en-GB" sz="1400" b="1" i="0" u="none" strike="noStrike" dirty="0">
                        <a:solidFill>
                          <a:srgbClr val="000000"/>
                        </a:solidFill>
                        <a:effectLst/>
                        <a:latin typeface="Aptos Narrow" panose="020B0004020202020204" pitchFamily="34" charset="0"/>
                      </a:endParaRPr>
                    </a:p>
                  </a:txBody>
                  <a:tcPr marL="9525" marR="9525" marT="9525" marB="0">
                    <a:lnR w="12700" cap="flat" cmpd="sng" algn="ctr">
                      <a:solidFill>
                        <a:schemeClr val="tx1"/>
                      </a:solidFill>
                      <a:prstDash val="solid"/>
                      <a:round/>
                      <a:headEnd type="none" w="med" len="med"/>
                      <a:tailEnd type="none" w="med" len="med"/>
                    </a:lnR>
                  </a:tcPr>
                </a:tc>
                <a:tc>
                  <a:txBody>
                    <a:bodyPr/>
                    <a:lstStyle/>
                    <a:p>
                      <a:pPr algn="l" fontAlgn="b"/>
                      <a:r>
                        <a:rPr lang="en-GB" sz="1400" b="0" i="0" u="none" strike="noStrike" dirty="0">
                          <a:solidFill>
                            <a:srgbClr val="000000"/>
                          </a:solidFill>
                          <a:effectLst/>
                          <a:latin typeface="Aptos Narrow" panose="020B0004020202020204" pitchFamily="34" charset="0"/>
                        </a:rPr>
                        <a:t> $ 0 – Included in the subscription cost</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gridSpan="2">
                  <a:txBody>
                    <a:bodyPr/>
                    <a:lstStyle/>
                    <a:p>
                      <a:pPr algn="l" fontAlgn="b"/>
                      <a:r>
                        <a:rPr lang="en-GB" sz="1400" b="0" u="none" strike="noStrike" dirty="0">
                          <a:solidFill>
                            <a:srgbClr val="000000"/>
                          </a:solidFill>
                          <a:effectLst/>
                        </a:rPr>
                        <a:t> $ 3,000 per month </a:t>
                      </a:r>
                      <a:r>
                        <a:rPr lang="en-GB" sz="1400" b="0" u="none" strike="noStrike" dirty="0">
                          <a:solidFill>
                            <a:srgbClr val="FF0000"/>
                          </a:solidFill>
                          <a:effectLst/>
                        </a:rPr>
                        <a:t>(TBC in line with Enterprise Pricing)</a:t>
                      </a:r>
                    </a:p>
                  </a:txBody>
                  <a:tcPr marL="9525" marR="9525" marT="9525"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l" fontAlgn="b"/>
                      <a:endParaRPr lang="en-GB" sz="1400" b="0" u="none" strike="noStrike" dirty="0">
                        <a:solidFill>
                          <a:srgbClr val="000000"/>
                        </a:solidFill>
                        <a:effectLst/>
                      </a:endParaRPr>
                    </a:p>
                  </a:txBody>
                  <a:tcPr marL="9525" marR="9525" marT="9525" marB="0">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85315125"/>
                  </a:ext>
                </a:extLst>
              </a:tr>
            </a:tbl>
          </a:graphicData>
        </a:graphic>
      </p:graphicFrame>
      <p:sp>
        <p:nvSpPr>
          <p:cNvPr id="33" name="Title 9">
            <a:extLst>
              <a:ext uri="{FF2B5EF4-FFF2-40B4-BE49-F238E27FC236}">
                <a16:creationId xmlns:a16="http://schemas.microsoft.com/office/drawing/2014/main" id="{707D4AAC-5110-16ED-7AF0-9D1E83741005}"/>
              </a:ext>
            </a:extLst>
          </p:cNvPr>
          <p:cNvSpPr>
            <a:spLocks noGrp="1"/>
          </p:cNvSpPr>
          <p:nvPr>
            <p:ph type="title"/>
          </p:nvPr>
        </p:nvSpPr>
        <p:spPr>
          <a:xfrm>
            <a:off x="353615" y="275314"/>
            <a:ext cx="11484769" cy="630076"/>
          </a:xfrm>
        </p:spPr>
        <p:txBody>
          <a:bodyPr/>
          <a:lstStyle/>
          <a:p>
            <a:r>
              <a:rPr lang="en-US" dirty="0"/>
              <a:t>Support Services - Comparison</a:t>
            </a:r>
          </a:p>
        </p:txBody>
      </p:sp>
      <p:sp>
        <p:nvSpPr>
          <p:cNvPr id="34" name="TextBox 33">
            <a:extLst>
              <a:ext uri="{FF2B5EF4-FFF2-40B4-BE49-F238E27FC236}">
                <a16:creationId xmlns:a16="http://schemas.microsoft.com/office/drawing/2014/main" id="{73A718A9-CEB1-303E-CC95-DBBCA6BEB057}"/>
              </a:ext>
            </a:extLst>
          </p:cNvPr>
          <p:cNvSpPr txBox="1"/>
          <p:nvPr/>
        </p:nvSpPr>
        <p:spPr>
          <a:xfrm>
            <a:off x="9908339" y="514412"/>
            <a:ext cx="1541721" cy="393404"/>
          </a:xfrm>
          <a:prstGeom prst="rect">
            <a:avLst/>
          </a:prstGeom>
          <a:noFill/>
        </p:spPr>
        <p:txBody>
          <a:bodyPr wrap="square" rtlCol="0">
            <a:noAutofit/>
          </a:bodyPr>
          <a:lstStyle/>
          <a:p>
            <a:pPr algn="l"/>
            <a:r>
              <a:rPr lang="en-US" dirty="0">
                <a:solidFill>
                  <a:srgbClr val="FF0000"/>
                </a:solidFill>
              </a:rPr>
              <a:t>Internal Only</a:t>
            </a:r>
          </a:p>
        </p:txBody>
      </p:sp>
    </p:spTree>
    <p:extLst>
      <p:ext uri="{BB962C8B-B14F-4D97-AF65-F5344CB8AC3E}">
        <p14:creationId xmlns:p14="http://schemas.microsoft.com/office/powerpoint/2010/main" val="857761687"/>
      </p:ext>
    </p:extLst>
  </p:cSld>
  <p:clrMapOvr>
    <a:masterClrMapping/>
  </p:clrMapOvr>
</p:sld>
</file>

<file path=ppt/theme/theme1.xml><?xml version="1.0" encoding="utf-8"?>
<a:theme xmlns:a="http://schemas.openxmlformats.org/drawingml/2006/main" name="Veritonic 2022">
  <a:themeElements>
    <a:clrScheme name="Custom 1">
      <a:dk1>
        <a:srgbClr val="000000"/>
      </a:dk1>
      <a:lt1>
        <a:srgbClr val="FFFFFF"/>
      </a:lt1>
      <a:dk2>
        <a:srgbClr val="000000"/>
      </a:dk2>
      <a:lt2>
        <a:srgbClr val="F2F2F2"/>
      </a:lt2>
      <a:accent1>
        <a:srgbClr val="4198FF"/>
      </a:accent1>
      <a:accent2>
        <a:srgbClr val="9999FF"/>
      </a:accent2>
      <a:accent3>
        <a:srgbClr val="4DDDFF"/>
      </a:accent3>
      <a:accent4>
        <a:srgbClr val="323A50"/>
      </a:accent4>
      <a:accent5>
        <a:srgbClr val="3100FF"/>
      </a:accent5>
      <a:accent6>
        <a:srgbClr val="E03FD8"/>
      </a:accent6>
      <a:hlink>
        <a:srgbClr val="4198FF"/>
      </a:hlink>
      <a:folHlink>
        <a:srgbClr val="3100FF"/>
      </a:folHlink>
    </a:clrScheme>
    <a:fontScheme name="Custom 1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9050" cap="rnd">
          <a:solidFill>
            <a:schemeClr val="bg2">
              <a:lumMod val="75000"/>
            </a:schemeClr>
          </a:solidFill>
          <a:prstDash val="sysDot"/>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noAutofit/>
      </a:bodyPr>
      <a:lstStyle>
        <a:defPPr algn="l">
          <a:defRPr dirty="0" err="1"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33013</TotalTime>
  <Words>1360</Words>
  <Application>Microsoft Macintosh PowerPoint</Application>
  <PresentationFormat>Widescreen</PresentationFormat>
  <Paragraphs>250</Paragraphs>
  <Slides>11</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Aptos Narrow</vt:lpstr>
      <vt:lpstr>Arial</vt:lpstr>
      <vt:lpstr>Avenir</vt:lpstr>
      <vt:lpstr>Open Sans</vt:lpstr>
      <vt:lpstr>Wingdings</vt:lpstr>
      <vt:lpstr>Veritonic 2022</vt:lpstr>
      <vt:lpstr>Airia Implementation</vt:lpstr>
      <vt:lpstr>Service Offerings</vt:lpstr>
      <vt:lpstr>Services Offering Overview</vt:lpstr>
      <vt:lpstr>Implementation Services</vt:lpstr>
      <vt:lpstr>Airia Launch With AI Support</vt:lpstr>
      <vt:lpstr>Airia Deploy Consultant Driven</vt:lpstr>
      <vt:lpstr>Airia Design Custom Services</vt:lpstr>
      <vt:lpstr>Support Services</vt:lpstr>
      <vt:lpstr>Support Services - Comparison</vt:lpstr>
      <vt:lpstr>Standard Support Services</vt:lpstr>
      <vt:lpstr>Airia Design Custom Services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Ronaldo de Andrade</dc:creator>
  <cp:lastModifiedBy>David McDonald</cp:lastModifiedBy>
  <cp:revision>603</cp:revision>
  <dcterms:created xsi:type="dcterms:W3CDTF">2021-01-19T15:06:33Z</dcterms:created>
  <dcterms:modified xsi:type="dcterms:W3CDTF">2024-11-28T18:31:08Z</dcterms:modified>
</cp:coreProperties>
</file>